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1.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ink/ink1.xml" ContentType="application/inkml+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ink/ink2.xml" ContentType="application/inkml+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159"/>
  </p:notesMasterIdLst>
  <p:handoutMasterIdLst>
    <p:handoutMasterId r:id="rId160"/>
  </p:handoutMasterIdLst>
  <p:sldIdLst>
    <p:sldId id="257" r:id="rId3"/>
    <p:sldId id="1058" r:id="rId4"/>
    <p:sldId id="258" r:id="rId5"/>
    <p:sldId id="301" r:id="rId6"/>
    <p:sldId id="302" r:id="rId7"/>
    <p:sldId id="320" r:id="rId8"/>
    <p:sldId id="323" r:id="rId9"/>
    <p:sldId id="824" r:id="rId10"/>
    <p:sldId id="307" r:id="rId11"/>
    <p:sldId id="308" r:id="rId12"/>
    <p:sldId id="309" r:id="rId13"/>
    <p:sldId id="310" r:id="rId14"/>
    <p:sldId id="362" r:id="rId15"/>
    <p:sldId id="360" r:id="rId16"/>
    <p:sldId id="356" r:id="rId17"/>
    <p:sldId id="311" r:id="rId18"/>
    <p:sldId id="324" r:id="rId19"/>
    <p:sldId id="312" r:id="rId20"/>
    <p:sldId id="315" r:id="rId21"/>
    <p:sldId id="1286" r:id="rId22"/>
    <p:sldId id="314" r:id="rId23"/>
    <p:sldId id="317" r:id="rId24"/>
    <p:sldId id="1056" r:id="rId25"/>
    <p:sldId id="359" r:id="rId26"/>
    <p:sldId id="1287" r:id="rId27"/>
    <p:sldId id="316" r:id="rId28"/>
    <p:sldId id="259" r:id="rId29"/>
    <p:sldId id="375" r:id="rId30"/>
    <p:sldId id="376" r:id="rId31"/>
    <p:sldId id="377" r:id="rId32"/>
    <p:sldId id="378" r:id="rId33"/>
    <p:sldId id="379" r:id="rId34"/>
    <p:sldId id="380" r:id="rId35"/>
    <p:sldId id="306" r:id="rId36"/>
    <p:sldId id="381" r:id="rId37"/>
    <p:sldId id="1288" r:id="rId38"/>
    <p:sldId id="382" r:id="rId39"/>
    <p:sldId id="1289" r:id="rId40"/>
    <p:sldId id="387" r:id="rId41"/>
    <p:sldId id="388" r:id="rId42"/>
    <p:sldId id="385" r:id="rId43"/>
    <p:sldId id="390" r:id="rId44"/>
    <p:sldId id="391" r:id="rId45"/>
    <p:sldId id="392" r:id="rId46"/>
    <p:sldId id="393" r:id="rId47"/>
    <p:sldId id="394" r:id="rId48"/>
    <p:sldId id="395" r:id="rId49"/>
    <p:sldId id="396" r:id="rId50"/>
    <p:sldId id="397" r:id="rId51"/>
    <p:sldId id="398" r:id="rId52"/>
    <p:sldId id="399" r:id="rId53"/>
    <p:sldId id="618" r:id="rId54"/>
    <p:sldId id="619" r:id="rId55"/>
    <p:sldId id="620" r:id="rId56"/>
    <p:sldId id="621" r:id="rId57"/>
    <p:sldId id="622" r:id="rId58"/>
    <p:sldId id="1290" r:id="rId59"/>
    <p:sldId id="1291" r:id="rId60"/>
    <p:sldId id="401" r:id="rId61"/>
    <p:sldId id="402" r:id="rId62"/>
    <p:sldId id="404" r:id="rId63"/>
    <p:sldId id="277" r:id="rId64"/>
    <p:sldId id="407" r:id="rId65"/>
    <p:sldId id="405" r:id="rId66"/>
    <p:sldId id="260" r:id="rId67"/>
    <p:sldId id="279" r:id="rId68"/>
    <p:sldId id="1292" r:id="rId69"/>
    <p:sldId id="606" r:id="rId70"/>
    <p:sldId id="1293" r:id="rId71"/>
    <p:sldId id="608" r:id="rId72"/>
    <p:sldId id="609" r:id="rId73"/>
    <p:sldId id="610" r:id="rId74"/>
    <p:sldId id="564" r:id="rId75"/>
    <p:sldId id="565" r:id="rId76"/>
    <p:sldId id="566" r:id="rId77"/>
    <p:sldId id="275" r:id="rId78"/>
    <p:sldId id="567" r:id="rId79"/>
    <p:sldId id="267" r:id="rId80"/>
    <p:sldId id="568" r:id="rId81"/>
    <p:sldId id="1294" r:id="rId82"/>
    <p:sldId id="1295" r:id="rId83"/>
    <p:sldId id="268" r:id="rId84"/>
    <p:sldId id="571" r:id="rId85"/>
    <p:sldId id="278" r:id="rId86"/>
    <p:sldId id="569" r:id="rId87"/>
    <p:sldId id="270" r:id="rId88"/>
    <p:sldId id="409" r:id="rId89"/>
    <p:sldId id="410" r:id="rId90"/>
    <p:sldId id="413" r:id="rId91"/>
    <p:sldId id="419" r:id="rId92"/>
    <p:sldId id="572" r:id="rId93"/>
    <p:sldId id="613" r:id="rId94"/>
    <p:sldId id="576" r:id="rId95"/>
    <p:sldId id="575" r:id="rId96"/>
    <p:sldId id="586" r:id="rId97"/>
    <p:sldId id="421" r:id="rId98"/>
    <p:sldId id="579" r:id="rId99"/>
    <p:sldId id="422" r:id="rId100"/>
    <p:sldId id="580" r:id="rId101"/>
    <p:sldId id="429" r:id="rId102"/>
    <p:sldId id="581" r:id="rId103"/>
    <p:sldId id="578" r:id="rId104"/>
    <p:sldId id="582" r:id="rId105"/>
    <p:sldId id="583" r:id="rId106"/>
    <p:sldId id="584" r:id="rId107"/>
    <p:sldId id="585" r:id="rId108"/>
    <p:sldId id="587" r:id="rId109"/>
    <p:sldId id="662" r:id="rId110"/>
    <p:sldId id="594" r:id="rId111"/>
    <p:sldId id="450" r:id="rId112"/>
    <p:sldId id="449" r:id="rId113"/>
    <p:sldId id="471" r:id="rId114"/>
    <p:sldId id="472" r:id="rId115"/>
    <p:sldId id="562" r:id="rId116"/>
    <p:sldId id="597" r:id="rId117"/>
    <p:sldId id="473" r:id="rId118"/>
    <p:sldId id="474" r:id="rId119"/>
    <p:sldId id="598" r:id="rId120"/>
    <p:sldId id="599" r:id="rId121"/>
    <p:sldId id="595" r:id="rId122"/>
    <p:sldId id="600" r:id="rId123"/>
    <p:sldId id="601" r:id="rId124"/>
    <p:sldId id="602" r:id="rId125"/>
    <p:sldId id="1296" r:id="rId126"/>
    <p:sldId id="605" r:id="rId127"/>
    <p:sldId id="1268" r:id="rId128"/>
    <p:sldId id="1267" r:id="rId129"/>
    <p:sldId id="1269" r:id="rId130"/>
    <p:sldId id="289" r:id="rId131"/>
    <p:sldId id="1270" r:id="rId132"/>
    <p:sldId id="470" r:id="rId133"/>
    <p:sldId id="1297" r:id="rId134"/>
    <p:sldId id="629" r:id="rId135"/>
    <p:sldId id="630" r:id="rId136"/>
    <p:sldId id="631" r:id="rId137"/>
    <p:sldId id="632" r:id="rId138"/>
    <p:sldId id="460" r:id="rId139"/>
    <p:sldId id="633" r:id="rId140"/>
    <p:sldId id="634" r:id="rId141"/>
    <p:sldId id="462" r:id="rId142"/>
    <p:sldId id="455" r:id="rId143"/>
    <p:sldId id="499" r:id="rId144"/>
    <p:sldId id="635" r:id="rId145"/>
    <p:sldId id="636" r:id="rId146"/>
    <p:sldId id="637" r:id="rId147"/>
    <p:sldId id="638" r:id="rId148"/>
    <p:sldId id="639" r:id="rId149"/>
    <p:sldId id="456" r:id="rId150"/>
    <p:sldId id="457" r:id="rId151"/>
    <p:sldId id="458" r:id="rId152"/>
    <p:sldId id="454" r:id="rId153"/>
    <p:sldId id="1298" r:id="rId154"/>
    <p:sldId id="549" r:id="rId155"/>
    <p:sldId id="612" r:id="rId156"/>
    <p:sldId id="351" r:id="rId157"/>
    <p:sldId id="623" r:id="rId158"/>
  </p:sldIdLst>
  <p:sldSz cx="12192000" cy="6858000"/>
  <p:notesSz cx="6858000" cy="9144000"/>
  <p:embeddedFontLst>
    <p:embeddedFont>
      <p:font typeface="Arial Unicode MS" panose="020B0604020202020204" pitchFamily="34" charset="-122"/>
      <p:regular r:id="rId161"/>
    </p:embeddedFont>
    <p:embeddedFont>
      <p:font typeface="等线" panose="02010600030101010101" pitchFamily="2" charset="-122"/>
      <p:regular r:id="rId162"/>
      <p:bold r:id="rId163"/>
    </p:embeddedFont>
    <p:embeddedFont>
      <p:font typeface="等线 Light" panose="02010600030101010101" pitchFamily="2" charset="-122"/>
      <p:regular r:id="rId164"/>
    </p:embeddedFont>
    <p:embeddedFont>
      <p:font typeface="黑体" panose="02010609060101010101" pitchFamily="49" charset="-122"/>
      <p:regular r:id="rId165"/>
    </p:embeddedFont>
    <p:embeddedFont>
      <p:font typeface="楷体" panose="02010609060101010101" pitchFamily="49" charset="-122"/>
      <p:regular r:id="rId166"/>
    </p:embeddedFont>
    <p:embeddedFont>
      <p:font typeface="微软雅黑" panose="020B0503020204020204" pitchFamily="34" charset="-122"/>
      <p:regular r:id="rId167"/>
      <p:bold r:id="rId168"/>
    </p:embeddedFont>
    <p:embeddedFont>
      <p:font typeface="Comic Sans MS" panose="030F0702030302020204" pitchFamily="66" charset="0"/>
      <p:regular r:id="rId169"/>
      <p:bold r:id="rId170"/>
      <p:italic r:id="rId171"/>
      <p:boldItalic r:id="rId172"/>
    </p:embeddedFont>
    <p:embeddedFont>
      <p:font typeface="Garamond" panose="02020404030301010803" pitchFamily="18" charset="0"/>
      <p:regular r:id="rId173"/>
      <p:bold r:id="rId174"/>
      <p:italic r:id="rId175"/>
    </p:embeddedFont>
    <p:embeddedFont>
      <p:font typeface="Tahoma" panose="020B0604030504040204" pitchFamily="34" charset="0"/>
      <p:regular r:id="rId176"/>
      <p:bold r:id="rId177"/>
    </p:embeddedFont>
    <p:embeddedFont>
      <p:font typeface="Times" panose="02020603050405020304" pitchFamily="18" charset="0"/>
      <p:regular r:id="rId178"/>
      <p:bold r:id="rId179"/>
      <p:italic r:id="rId180"/>
      <p:boldItalic r:id="rId181"/>
    </p:embeddedFont>
    <p:embeddedFont>
      <p:font typeface="Verdana" panose="020B0604030504040204" pitchFamily="34" charset="0"/>
      <p:regular r:id="rId182"/>
      <p:bold r:id="rId183"/>
      <p:italic r:id="rId184"/>
      <p:boldItalic r:id="rId18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第四章" id="{7649D7A5-6A55-4E15-B5EC-39ACBED54AA9}">
          <p14:sldIdLst>
            <p14:sldId id="257"/>
            <p14:sldId id="1058"/>
            <p14:sldId id="258"/>
          </p14:sldIdLst>
        </p14:section>
        <p14:section name="4.1" id="{330F7211-7EC5-4354-BD88-546F97CB8E91}">
          <p14:sldIdLst>
            <p14:sldId id="301"/>
            <p14:sldId id="302"/>
            <p14:sldId id="320"/>
            <p14:sldId id="323"/>
            <p14:sldId id="824"/>
            <p14:sldId id="307"/>
            <p14:sldId id="308"/>
            <p14:sldId id="309"/>
            <p14:sldId id="310"/>
            <p14:sldId id="362"/>
            <p14:sldId id="360"/>
          </p14:sldIdLst>
        </p14:section>
        <p14:section name="4.2" id="{BF165BCF-CD29-4A1C-A36D-D488CDEAFFC1}">
          <p14:sldIdLst>
            <p14:sldId id="356"/>
            <p14:sldId id="311"/>
            <p14:sldId id="324"/>
            <p14:sldId id="312"/>
            <p14:sldId id="315"/>
            <p14:sldId id="1286"/>
            <p14:sldId id="314"/>
            <p14:sldId id="317"/>
            <p14:sldId id="1056"/>
            <p14:sldId id="359"/>
            <p14:sldId id="1287"/>
            <p14:sldId id="316"/>
          </p14:sldIdLst>
        </p14:section>
        <p14:section name="4.3 路由器的工作原理" id="{01613D03-B26B-4C3C-9E05-6996CEF702C7}">
          <p14:sldIdLst>
            <p14:sldId id="259"/>
          </p14:sldIdLst>
        </p14:section>
        <p14:section name="4.4 网际协议:因特网中的转发和编址" id="{89EC0CAB-DB1F-411D-9F71-DC897BDCBB74}">
          <p14:sldIdLst>
            <p14:sldId id="375"/>
            <p14:sldId id="376"/>
            <p14:sldId id="377"/>
            <p14:sldId id="378"/>
            <p14:sldId id="379"/>
            <p14:sldId id="380"/>
            <p14:sldId id="306"/>
            <p14:sldId id="381"/>
            <p14:sldId id="1288"/>
            <p14:sldId id="382"/>
            <p14:sldId id="1289"/>
            <p14:sldId id="387"/>
            <p14:sldId id="388"/>
            <p14:sldId id="385"/>
            <p14:sldId id="390"/>
            <p14:sldId id="391"/>
            <p14:sldId id="392"/>
            <p14:sldId id="393"/>
            <p14:sldId id="394"/>
            <p14:sldId id="395"/>
            <p14:sldId id="396"/>
            <p14:sldId id="397"/>
            <p14:sldId id="398"/>
            <p14:sldId id="399"/>
            <p14:sldId id="618"/>
            <p14:sldId id="619"/>
            <p14:sldId id="620"/>
            <p14:sldId id="621"/>
            <p14:sldId id="622"/>
            <p14:sldId id="1290"/>
            <p14:sldId id="1291"/>
            <p14:sldId id="401"/>
            <p14:sldId id="402"/>
            <p14:sldId id="404"/>
            <p14:sldId id="277"/>
            <p14:sldId id="407"/>
            <p14:sldId id="405"/>
            <p14:sldId id="260"/>
            <p14:sldId id="279"/>
            <p14:sldId id="1292"/>
            <p14:sldId id="606"/>
            <p14:sldId id="1293"/>
            <p14:sldId id="608"/>
            <p14:sldId id="609"/>
            <p14:sldId id="610"/>
            <p14:sldId id="564"/>
            <p14:sldId id="565"/>
            <p14:sldId id="566"/>
            <p14:sldId id="275"/>
            <p14:sldId id="567"/>
            <p14:sldId id="267"/>
            <p14:sldId id="568"/>
            <p14:sldId id="1294"/>
            <p14:sldId id="1295"/>
            <p14:sldId id="268"/>
            <p14:sldId id="571"/>
            <p14:sldId id="278"/>
            <p14:sldId id="569"/>
            <p14:sldId id="270"/>
            <p14:sldId id="409"/>
            <p14:sldId id="410"/>
            <p14:sldId id="413"/>
            <p14:sldId id="419"/>
            <p14:sldId id="572"/>
            <p14:sldId id="613"/>
            <p14:sldId id="576"/>
            <p14:sldId id="575"/>
            <p14:sldId id="586"/>
            <p14:sldId id="421"/>
            <p14:sldId id="579"/>
            <p14:sldId id="422"/>
            <p14:sldId id="580"/>
            <p14:sldId id="429"/>
            <p14:sldId id="581"/>
            <p14:sldId id="578"/>
            <p14:sldId id="582"/>
            <p14:sldId id="583"/>
            <p14:sldId id="584"/>
            <p14:sldId id="585"/>
            <p14:sldId id="587"/>
          </p14:sldIdLst>
        </p14:section>
        <p14:section name="4.5 选路算法" id="{C2BAFCD7-752D-41CA-A9ED-1B7AD551F47E}">
          <p14:sldIdLst>
            <p14:sldId id="662"/>
            <p14:sldId id="594"/>
            <p14:sldId id="450"/>
            <p14:sldId id="449"/>
            <p14:sldId id="471"/>
            <p14:sldId id="472"/>
            <p14:sldId id="562"/>
            <p14:sldId id="597"/>
            <p14:sldId id="473"/>
            <p14:sldId id="474"/>
            <p14:sldId id="598"/>
            <p14:sldId id="599"/>
            <p14:sldId id="595"/>
            <p14:sldId id="600"/>
            <p14:sldId id="601"/>
            <p14:sldId id="602"/>
            <p14:sldId id="1296"/>
            <p14:sldId id="605"/>
            <p14:sldId id="1268"/>
            <p14:sldId id="1267"/>
            <p14:sldId id="1269"/>
            <p14:sldId id="289"/>
            <p14:sldId id="1270"/>
            <p14:sldId id="470"/>
            <p14:sldId id="1297"/>
            <p14:sldId id="629"/>
            <p14:sldId id="630"/>
            <p14:sldId id="631"/>
            <p14:sldId id="632"/>
            <p14:sldId id="460"/>
            <p14:sldId id="633"/>
            <p14:sldId id="634"/>
            <p14:sldId id="462"/>
            <p14:sldId id="455"/>
            <p14:sldId id="499"/>
            <p14:sldId id="635"/>
            <p14:sldId id="636"/>
            <p14:sldId id="637"/>
            <p14:sldId id="638"/>
            <p14:sldId id="639"/>
            <p14:sldId id="456"/>
            <p14:sldId id="457"/>
            <p14:sldId id="458"/>
            <p14:sldId id="454"/>
            <p14:sldId id="1298"/>
            <p14:sldId id="549"/>
            <p14:sldId id="612"/>
            <p14:sldId id="351"/>
            <p14:sldId id="623"/>
          </p14:sldIdLst>
        </p14:section>
      </p14:sectionLst>
    </p:ext>
    <p:ext uri="{EFAFB233-063F-42B5-8137-9DF3F51BA10A}">
      <p15:sldGuideLst xmlns:p15="http://schemas.microsoft.com/office/powerpoint/2012/main">
        <p15:guide id="1" orient="horz" pos="2225">
          <p15:clr>
            <a:srgbClr val="A4A3A4"/>
          </p15:clr>
        </p15:guide>
        <p15:guide id="2" pos="5136">
          <p15:clr>
            <a:srgbClr val="A4A3A4"/>
          </p15:clr>
        </p15:guide>
        <p15:guide id="3" pos="399">
          <p15:clr>
            <a:srgbClr val="A4A3A4"/>
          </p15:clr>
        </p15:guide>
        <p15:guide id="4" orient="horz" pos="39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erlock Dionysus" initials="SD" lastIdx="4"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FF6"/>
    <a:srgbClr val="FFC000"/>
    <a:srgbClr val="FDEDD6"/>
    <a:srgbClr val="F9F1E6"/>
    <a:srgbClr val="F7F0E6"/>
    <a:srgbClr val="FDECC7"/>
    <a:srgbClr val="FEF6E5"/>
    <a:srgbClr val="FCD484"/>
    <a:srgbClr val="00A3F8"/>
    <a:srgbClr val="8296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03" autoAdjust="0"/>
    <p:restoredTop sz="83489" autoAdjust="0"/>
  </p:normalViewPr>
  <p:slideViewPr>
    <p:cSldViewPr snapToGrid="0" showGuides="1">
      <p:cViewPr varScale="1">
        <p:scale>
          <a:sx n="72" d="100"/>
          <a:sy n="72" d="100"/>
        </p:scale>
        <p:origin x="1320" y="62"/>
      </p:cViewPr>
      <p:guideLst>
        <p:guide orient="horz" pos="2225"/>
        <p:guide pos="5136"/>
        <p:guide pos="399"/>
        <p:guide orient="horz" pos="3940"/>
      </p:guideLst>
    </p:cSldViewPr>
  </p:slideViewPr>
  <p:notesTextViewPr>
    <p:cViewPr>
      <p:scale>
        <a:sx n="3" d="2"/>
        <a:sy n="3" d="2"/>
      </p:scale>
      <p:origin x="0" y="0"/>
    </p:cViewPr>
  </p:notesTextViewPr>
  <p:sorterViewPr>
    <p:cViewPr>
      <p:scale>
        <a:sx n="200" d="100"/>
        <a:sy n="200" d="100"/>
      </p:scale>
      <p:origin x="0" y="-17274"/>
    </p:cViewPr>
  </p:sorterViewPr>
  <p:notesViewPr>
    <p:cSldViewPr snapToGrid="0">
      <p:cViewPr varScale="1">
        <p:scale>
          <a:sx n="105" d="100"/>
          <a:sy n="105" d="100"/>
        </p:scale>
        <p:origin x="4203"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notesMaster" Target="notesMasters/notesMaster1.xml"/><Relationship Id="rId175" Type="http://schemas.openxmlformats.org/officeDocument/2006/relationships/font" Target="fonts/font15.fntdata"/><Relationship Id="rId170" Type="http://schemas.openxmlformats.org/officeDocument/2006/relationships/font" Target="fonts/font10.fntdata"/><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handoutMaster" Target="handoutMasters/handoutMaster1.xml"/><Relationship Id="rId165" Type="http://schemas.openxmlformats.org/officeDocument/2006/relationships/font" Target="fonts/font5.fntdata"/><Relationship Id="rId181" Type="http://schemas.openxmlformats.org/officeDocument/2006/relationships/font" Target="fonts/font21.fntdata"/><Relationship Id="rId186" Type="http://schemas.openxmlformats.org/officeDocument/2006/relationships/commentAuthors" Target="commentAuthor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font" Target="fonts/font11.fntdata"/><Relationship Id="rId176" Type="http://schemas.openxmlformats.org/officeDocument/2006/relationships/font" Target="fonts/font16.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font" Target="fonts/font1.fntdata"/><Relationship Id="rId166" Type="http://schemas.openxmlformats.org/officeDocument/2006/relationships/font" Target="fonts/font6.fntdata"/><Relationship Id="rId182" Type="http://schemas.openxmlformats.org/officeDocument/2006/relationships/font" Target="fonts/font22.fntdata"/><Relationship Id="rId187"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font" Target="fonts/font17.fntdata"/><Relationship Id="rId172" Type="http://schemas.openxmlformats.org/officeDocument/2006/relationships/font" Target="fonts/font12.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font" Target="fonts/font7.fntdata"/><Relationship Id="rId188"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2.fntdata"/><Relationship Id="rId183" Type="http://schemas.openxmlformats.org/officeDocument/2006/relationships/font" Target="fonts/font2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font" Target="fonts/font18.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font" Target="fonts/font13.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font" Target="fonts/font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font" Target="fonts/font3.fntdata"/><Relationship Id="rId184" Type="http://schemas.openxmlformats.org/officeDocument/2006/relationships/font" Target="fonts/font24.fntdata"/><Relationship Id="rId189"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font" Target="fonts/font14.fntdata"/><Relationship Id="rId179" Type="http://schemas.openxmlformats.org/officeDocument/2006/relationships/font" Target="fonts/font19.fntdata"/><Relationship Id="rId190"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font" Target="fonts/font4.fntdata"/><Relationship Id="rId169" Type="http://schemas.openxmlformats.org/officeDocument/2006/relationships/font" Target="fonts/font9.fntdata"/><Relationship Id="rId185" Type="http://schemas.openxmlformats.org/officeDocument/2006/relationships/font" Target="fonts/font25.fntdata"/><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font" Target="fonts/font2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DC5AE0-56F9-4454-AC59-5477FDE1814F}" type="datetimeFigureOut">
              <a:rPr lang="zh-CN" altLang="en-US" smtClean="0"/>
              <a:t>2021/10/15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5CA9C2-CE3E-4D5A-936D-EA7177355D7B}"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channel name="T" type="integer" max="2.14748E9" units="dev"/>
        </inkml:traceFormat>
        <inkml:channelProperties>
          <inkml:channelProperty channel="X" name="resolution" value="0.03528" units="1/cm"/>
          <inkml:channelProperty channel="Y" name="resolution" value="0.03528" units="1/cm"/>
          <inkml:channelProperty channel="T" name="resolution" value="28.34646" units="1/dev"/>
        </inkml:channelProperties>
      </inkml:inkSource>
      <inkml:timestamp xml:id="ts0" timeString="2021-09-18T15:21:59"/>
    </inkml:context>
    <inkml:brush xml:id="br0">
      <inkml:brushProperty name="width" value="0.05292" units="cm"/>
      <inkml:brushProperty name="height" value="0.05292" units="cm"/>
      <inkml:brushProperty name="color" value="#FF0000"/>
    </inkml:brush>
  </inkml:definitions>
  <inkml:trace contextRef="#ctx0" brushRef="#br0">17074 11624 0,'-17'-35'15,"17"35"46</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T" type="integer" max="2.14748E9" units="dev"/>
        </inkml:traceFormat>
        <inkml:channelProperties>
          <inkml:channelProperty channel="X" name="resolution" value="0.03528" units="1/cm"/>
          <inkml:channelProperty channel="Y" name="resolution" value="0.03528" units="1/cm"/>
          <inkml:channelProperty channel="T" name="resolution" value="28.34646" units="1/dev"/>
        </inkml:channelProperties>
      </inkml:inkSource>
      <inkml:timestamp xml:id="ts0" timeString="2021-09-18T15:21:59"/>
    </inkml:context>
    <inkml:brush xml:id="br0">
      <inkml:brushProperty name="width" value="0.05292" units="cm"/>
      <inkml:brushProperty name="height" value="0.05292" units="cm"/>
      <inkml:brushProperty name="color" value="#FF0000"/>
    </inkml:brush>
  </inkml:definitions>
  <inkml:trace contextRef="#ctx0" brushRef="#br0">8767 9596 0,'-18'-18'31,"18"36"78,18-36 140</inkml:trace>
  <inkml:trace contextRef="#ctx0" brushRef="#br0">10213 7743 0,'-18'18'31,"18"-18"77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86E9-A8AE-4FEF-90F7-B94D0D49F904}" type="datetimeFigureOut">
              <a:rPr lang="zh-CN" altLang="en-US" smtClean="0"/>
              <a:t>2021/10/15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6BA7B3-3AC0-4751-BD47-8A885B63C77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A4C1735D-A521-4431-A7B8-B7816CD39F05}" type="slidenum">
              <a:rPr lang="en-US" altLang="zh-CN"/>
              <a:t>116</a:t>
            </a:fld>
            <a:endParaRPr lang="en-US" altLang="zh-CN"/>
          </a:p>
        </p:txBody>
      </p:sp>
      <p:sp>
        <p:nvSpPr>
          <p:cNvPr id="195587" name="Rectangle 2"/>
          <p:cNvSpPr>
            <a:spLocks noGrp="1" noRot="1" noChangeAspect="1" noChangeArrowheads="1" noTextEdit="1"/>
          </p:cNvSpPr>
          <p:nvPr>
            <p:ph type="sldImg" idx="4294967295"/>
          </p:nvPr>
        </p:nvSpPr>
        <p:spPr/>
      </p:sp>
      <p:sp>
        <p:nvSpPr>
          <p:cNvPr id="195588"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96CECB5D-76C4-4838-96A8-5BB0B346E994}" type="slidenum">
              <a:rPr lang="en-US" altLang="zh-CN"/>
              <a:t>117</a:t>
            </a:fld>
            <a:endParaRPr lang="en-US" altLang="zh-CN"/>
          </a:p>
        </p:txBody>
      </p:sp>
      <p:sp>
        <p:nvSpPr>
          <p:cNvPr id="197635" name="Rectangle 2"/>
          <p:cNvSpPr>
            <a:spLocks noGrp="1" noRot="1" noChangeAspect="1" noChangeArrowheads="1" noTextEdit="1"/>
          </p:cNvSpPr>
          <p:nvPr>
            <p:ph type="sldImg" idx="4294967295"/>
          </p:nvPr>
        </p:nvSpPr>
        <p:spPr/>
      </p:sp>
      <p:sp>
        <p:nvSpPr>
          <p:cNvPr id="197636"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118</a:t>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119</a:t>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120</a:t>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121</a:t>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122</a:t>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123</a:t>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a:extLst>
              <a:ext uri="{FF2B5EF4-FFF2-40B4-BE49-F238E27FC236}">
                <a16:creationId xmlns:a16="http://schemas.microsoft.com/office/drawing/2014/main" id="{53A70F36-D072-4BF2-B332-C16513A67F79}"/>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72BDA525-2484-424B-9985-31F8DBD0FD9D}" type="slidenum">
              <a:rPr lang="en-US" altLang="zh-CN" sz="1200" u="none"/>
              <a:pPr algn="r"/>
              <a:t>124</a:t>
            </a:fld>
            <a:endParaRPr lang="en-US" altLang="zh-CN" sz="1200" u="none"/>
          </a:p>
        </p:txBody>
      </p:sp>
      <p:sp>
        <p:nvSpPr>
          <p:cNvPr id="218115" name="Rectangle 2">
            <a:extLst>
              <a:ext uri="{FF2B5EF4-FFF2-40B4-BE49-F238E27FC236}">
                <a16:creationId xmlns:a16="http://schemas.microsoft.com/office/drawing/2014/main" id="{B79836F5-7DC0-477D-8E1E-7ED8BFA4B61F}"/>
              </a:ext>
            </a:extLst>
          </p:cNvPr>
          <p:cNvSpPr>
            <a:spLocks noRot="1" noChangeArrowheads="1" noTextEdit="1"/>
          </p:cNvSpPr>
          <p:nvPr>
            <p:ph type="sldImg"/>
          </p:nvPr>
        </p:nvSpPr>
        <p:spPr>
          <a:ln/>
        </p:spPr>
      </p:sp>
      <p:sp>
        <p:nvSpPr>
          <p:cNvPr id="218116" name="Rectangle 3">
            <a:extLst>
              <a:ext uri="{FF2B5EF4-FFF2-40B4-BE49-F238E27FC236}">
                <a16:creationId xmlns:a16="http://schemas.microsoft.com/office/drawing/2014/main" id="{56AF2970-D486-4BD2-BB71-523294E5BF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129</a:t>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a:extLst>
              <a:ext uri="{FF2B5EF4-FFF2-40B4-BE49-F238E27FC236}">
                <a16:creationId xmlns:a16="http://schemas.microsoft.com/office/drawing/2014/main" id="{78F96F21-9348-4794-B6D7-DAE54E5360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A11E7CFE-509F-4278-83EE-1F934FFC04AE}" type="slidenum">
              <a:rPr lang="en-US" altLang="zh-CN" u="none" smtClean="0"/>
              <a:pPr/>
              <a:t>131</a:t>
            </a:fld>
            <a:endParaRPr lang="en-US" altLang="zh-CN" u="none"/>
          </a:p>
        </p:txBody>
      </p:sp>
      <p:sp>
        <p:nvSpPr>
          <p:cNvPr id="228355" name="Rectangle 2">
            <a:extLst>
              <a:ext uri="{FF2B5EF4-FFF2-40B4-BE49-F238E27FC236}">
                <a16:creationId xmlns:a16="http://schemas.microsoft.com/office/drawing/2014/main" id="{368D688C-BCBC-4906-9825-80121F127082}"/>
              </a:ext>
            </a:extLst>
          </p:cNvPr>
          <p:cNvSpPr>
            <a:spLocks noRot="1" noChangeArrowheads="1" noTextEdit="1"/>
          </p:cNvSpPr>
          <p:nvPr>
            <p:ph type="sldImg"/>
          </p:nvPr>
        </p:nvSpPr>
        <p:spPr>
          <a:ln/>
        </p:spPr>
      </p:sp>
      <p:sp>
        <p:nvSpPr>
          <p:cNvPr id="228356" name="Rectangle 3">
            <a:extLst>
              <a:ext uri="{FF2B5EF4-FFF2-40B4-BE49-F238E27FC236}">
                <a16:creationId xmlns:a16="http://schemas.microsoft.com/office/drawing/2014/main" id="{D3F73476-E0F6-419B-983C-1526A8925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2F9F78B2-F1D0-4CEE-8FE8-76F51EA88A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D5109C07-AF40-440E-9262-C2A9FBCBDE3B}" type="slidenum">
              <a:rPr lang="en-US" altLang="zh-CN" u="none" smtClean="0"/>
              <a:pPr/>
              <a:t>137</a:t>
            </a:fld>
            <a:endParaRPr lang="en-US" altLang="zh-CN" u="none"/>
          </a:p>
        </p:txBody>
      </p:sp>
      <p:sp>
        <p:nvSpPr>
          <p:cNvPr id="235523" name="Rectangle 2">
            <a:extLst>
              <a:ext uri="{FF2B5EF4-FFF2-40B4-BE49-F238E27FC236}">
                <a16:creationId xmlns:a16="http://schemas.microsoft.com/office/drawing/2014/main" id="{4CE319E0-03B0-48E8-8E6E-9302C004F02F}"/>
              </a:ext>
            </a:extLst>
          </p:cNvPr>
          <p:cNvSpPr>
            <a:spLocks noRot="1" noChangeArrowheads="1" noTextEdit="1"/>
          </p:cNvSpPr>
          <p:nvPr>
            <p:ph type="sldImg"/>
          </p:nvPr>
        </p:nvSpPr>
        <p:spPr>
          <a:ln/>
        </p:spPr>
      </p:sp>
      <p:sp>
        <p:nvSpPr>
          <p:cNvPr id="235524" name="Rectangle 3">
            <a:extLst>
              <a:ext uri="{FF2B5EF4-FFF2-40B4-BE49-F238E27FC236}">
                <a16:creationId xmlns:a16="http://schemas.microsoft.com/office/drawing/2014/main" id="{1C9C2576-17A8-484B-8F7E-84AD04A3E8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a:extLst>
              <a:ext uri="{FF2B5EF4-FFF2-40B4-BE49-F238E27FC236}">
                <a16:creationId xmlns:a16="http://schemas.microsoft.com/office/drawing/2014/main" id="{E95F3B81-1DDD-4AF0-88A7-EF609CAF6B11}"/>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A5F8B05E-5696-4E84-AD94-B3BB8CA062B8}" type="slidenum">
              <a:rPr lang="en-US" altLang="zh-CN" sz="1200" u="none"/>
              <a:pPr algn="r"/>
              <a:t>138</a:t>
            </a:fld>
            <a:endParaRPr lang="en-US" altLang="zh-CN" sz="1200" u="none"/>
          </a:p>
        </p:txBody>
      </p:sp>
      <p:sp>
        <p:nvSpPr>
          <p:cNvPr id="237571" name="Rectangle 2">
            <a:extLst>
              <a:ext uri="{FF2B5EF4-FFF2-40B4-BE49-F238E27FC236}">
                <a16:creationId xmlns:a16="http://schemas.microsoft.com/office/drawing/2014/main" id="{1016C8B6-4B9B-4A84-8E58-214DA0676745}"/>
              </a:ext>
            </a:extLst>
          </p:cNvPr>
          <p:cNvSpPr>
            <a:spLocks noRot="1" noChangeArrowheads="1" noTextEdit="1"/>
          </p:cNvSpPr>
          <p:nvPr>
            <p:ph type="sldImg"/>
          </p:nvPr>
        </p:nvSpPr>
        <p:spPr>
          <a:ln/>
        </p:spPr>
      </p:sp>
      <p:sp>
        <p:nvSpPr>
          <p:cNvPr id="237572" name="Rectangle 3">
            <a:extLst>
              <a:ext uri="{FF2B5EF4-FFF2-40B4-BE49-F238E27FC236}">
                <a16:creationId xmlns:a16="http://schemas.microsoft.com/office/drawing/2014/main" id="{45E3E1B4-FD02-4B4F-9225-6099DF82A1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a:extLst>
              <a:ext uri="{FF2B5EF4-FFF2-40B4-BE49-F238E27FC236}">
                <a16:creationId xmlns:a16="http://schemas.microsoft.com/office/drawing/2014/main" id="{5BF7AA54-D27E-406D-A89F-8B1FDE559810}"/>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B4332722-8341-42BC-B0D5-91BA9980256B}" type="slidenum">
              <a:rPr lang="en-US" altLang="zh-CN" sz="1200" u="none"/>
              <a:pPr algn="r"/>
              <a:t>139</a:t>
            </a:fld>
            <a:endParaRPr lang="en-US" altLang="zh-CN" sz="1200" u="none"/>
          </a:p>
        </p:txBody>
      </p:sp>
      <p:sp>
        <p:nvSpPr>
          <p:cNvPr id="239619" name="Rectangle 2">
            <a:extLst>
              <a:ext uri="{FF2B5EF4-FFF2-40B4-BE49-F238E27FC236}">
                <a16:creationId xmlns:a16="http://schemas.microsoft.com/office/drawing/2014/main" id="{5E80CA84-6AFD-4D57-9DBB-F942D411596A}"/>
              </a:ext>
            </a:extLst>
          </p:cNvPr>
          <p:cNvSpPr>
            <a:spLocks noRot="1" noChangeArrowheads="1" noTextEdit="1"/>
          </p:cNvSpPr>
          <p:nvPr>
            <p:ph type="sldImg"/>
          </p:nvPr>
        </p:nvSpPr>
        <p:spPr>
          <a:ln/>
        </p:spPr>
      </p:sp>
      <p:sp>
        <p:nvSpPr>
          <p:cNvPr id="239620" name="Rectangle 3">
            <a:extLst>
              <a:ext uri="{FF2B5EF4-FFF2-40B4-BE49-F238E27FC236}">
                <a16:creationId xmlns:a16="http://schemas.microsoft.com/office/drawing/2014/main" id="{F1954C44-68B9-4A47-82B5-4781A45B0C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a:extLst>
              <a:ext uri="{FF2B5EF4-FFF2-40B4-BE49-F238E27FC236}">
                <a16:creationId xmlns:a16="http://schemas.microsoft.com/office/drawing/2014/main" id="{EC4F0D9C-0BD5-4DE2-B780-0F0795B100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3522F501-A58B-4780-A1D8-D66ADD04B732}" type="slidenum">
              <a:rPr lang="en-US" altLang="zh-CN" u="none" smtClean="0"/>
              <a:pPr/>
              <a:t>140</a:t>
            </a:fld>
            <a:endParaRPr lang="en-US" altLang="zh-CN" u="none"/>
          </a:p>
        </p:txBody>
      </p:sp>
      <p:sp>
        <p:nvSpPr>
          <p:cNvPr id="241667" name="Rectangle 2">
            <a:extLst>
              <a:ext uri="{FF2B5EF4-FFF2-40B4-BE49-F238E27FC236}">
                <a16:creationId xmlns:a16="http://schemas.microsoft.com/office/drawing/2014/main" id="{76964B62-901B-4925-BC1C-4130AD831427}"/>
              </a:ext>
            </a:extLst>
          </p:cNvPr>
          <p:cNvSpPr>
            <a:spLocks noRot="1" noChangeArrowheads="1" noTextEdit="1"/>
          </p:cNvSpPr>
          <p:nvPr>
            <p:ph type="sldImg"/>
          </p:nvPr>
        </p:nvSpPr>
        <p:spPr>
          <a:ln/>
        </p:spPr>
      </p:sp>
      <p:sp>
        <p:nvSpPr>
          <p:cNvPr id="241668" name="Rectangle 3">
            <a:extLst>
              <a:ext uri="{FF2B5EF4-FFF2-40B4-BE49-F238E27FC236}">
                <a16:creationId xmlns:a16="http://schemas.microsoft.com/office/drawing/2014/main" id="{E1B9A40E-6DE7-46ED-B1A4-05C7A7781C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a:extLst>
              <a:ext uri="{FF2B5EF4-FFF2-40B4-BE49-F238E27FC236}">
                <a16:creationId xmlns:a16="http://schemas.microsoft.com/office/drawing/2014/main" id="{044C9D47-3C11-43BC-8FF7-8F9406D77F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A0A461A9-3EFD-4D96-BC62-009BB286E14B}" type="slidenum">
              <a:rPr lang="en-US" altLang="zh-CN" u="none" smtClean="0"/>
              <a:pPr/>
              <a:t>141</a:t>
            </a:fld>
            <a:endParaRPr lang="en-US" altLang="zh-CN" u="none"/>
          </a:p>
        </p:txBody>
      </p:sp>
      <p:sp>
        <p:nvSpPr>
          <p:cNvPr id="243715" name="Rectangle 2">
            <a:extLst>
              <a:ext uri="{FF2B5EF4-FFF2-40B4-BE49-F238E27FC236}">
                <a16:creationId xmlns:a16="http://schemas.microsoft.com/office/drawing/2014/main" id="{39C72293-6884-404B-9C97-D1F9BEA81264}"/>
              </a:ext>
            </a:extLst>
          </p:cNvPr>
          <p:cNvSpPr>
            <a:spLocks noRot="1" noChangeArrowheads="1" noTextEdit="1"/>
          </p:cNvSpPr>
          <p:nvPr>
            <p:ph type="sldImg"/>
          </p:nvPr>
        </p:nvSpPr>
        <p:spPr>
          <a:ln/>
        </p:spPr>
      </p:sp>
      <p:sp>
        <p:nvSpPr>
          <p:cNvPr id="243716" name="Rectangle 3">
            <a:extLst>
              <a:ext uri="{FF2B5EF4-FFF2-40B4-BE49-F238E27FC236}">
                <a16:creationId xmlns:a16="http://schemas.microsoft.com/office/drawing/2014/main" id="{75096001-4B87-4CAA-A782-C9E52CCB85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a:extLst>
              <a:ext uri="{FF2B5EF4-FFF2-40B4-BE49-F238E27FC236}">
                <a16:creationId xmlns:a16="http://schemas.microsoft.com/office/drawing/2014/main" id="{DB056153-3A0B-4A40-974B-4994C37651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4DA48389-EFD3-4A3F-91F6-260C0303D023}" type="slidenum">
              <a:rPr lang="en-US" altLang="zh-CN" u="none" smtClean="0"/>
              <a:pPr/>
              <a:t>142</a:t>
            </a:fld>
            <a:endParaRPr lang="en-US" altLang="zh-CN" u="none"/>
          </a:p>
        </p:txBody>
      </p:sp>
      <p:sp>
        <p:nvSpPr>
          <p:cNvPr id="245763" name="Rectangle 2">
            <a:extLst>
              <a:ext uri="{FF2B5EF4-FFF2-40B4-BE49-F238E27FC236}">
                <a16:creationId xmlns:a16="http://schemas.microsoft.com/office/drawing/2014/main" id="{A02E6A4A-AB83-44D4-B2A5-BDF07479990D}"/>
              </a:ext>
            </a:extLst>
          </p:cNvPr>
          <p:cNvSpPr>
            <a:spLocks noRot="1" noChangeArrowheads="1" noTextEdit="1"/>
          </p:cNvSpPr>
          <p:nvPr>
            <p:ph type="sldImg"/>
          </p:nvPr>
        </p:nvSpPr>
        <p:spPr>
          <a:ln/>
        </p:spPr>
      </p:sp>
      <p:sp>
        <p:nvSpPr>
          <p:cNvPr id="245764" name="Rectangle 3">
            <a:extLst>
              <a:ext uri="{FF2B5EF4-FFF2-40B4-BE49-F238E27FC236}">
                <a16:creationId xmlns:a16="http://schemas.microsoft.com/office/drawing/2014/main" id="{E5031F4F-3143-4150-82E5-B629E60E9B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a:extLst>
              <a:ext uri="{FF2B5EF4-FFF2-40B4-BE49-F238E27FC236}">
                <a16:creationId xmlns:a16="http://schemas.microsoft.com/office/drawing/2014/main" id="{C02FB615-8725-4704-9B75-CA8D339F3A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AF06B7BC-5B17-45CF-A31A-2253E88BBA54}" type="slidenum">
              <a:rPr lang="en-US" altLang="zh-CN" u="none" smtClean="0"/>
              <a:pPr/>
              <a:t>148</a:t>
            </a:fld>
            <a:endParaRPr lang="en-US" altLang="zh-CN" u="none"/>
          </a:p>
        </p:txBody>
      </p:sp>
      <p:sp>
        <p:nvSpPr>
          <p:cNvPr id="252931" name="Rectangle 2">
            <a:extLst>
              <a:ext uri="{FF2B5EF4-FFF2-40B4-BE49-F238E27FC236}">
                <a16:creationId xmlns:a16="http://schemas.microsoft.com/office/drawing/2014/main" id="{89B588F5-BE5C-4080-A9C7-C331A026B893}"/>
              </a:ext>
            </a:extLst>
          </p:cNvPr>
          <p:cNvSpPr>
            <a:spLocks noRot="1" noChangeArrowheads="1" noTextEdit="1"/>
          </p:cNvSpPr>
          <p:nvPr>
            <p:ph type="sldImg"/>
          </p:nvPr>
        </p:nvSpPr>
        <p:spPr>
          <a:ln/>
        </p:spPr>
      </p:sp>
      <p:sp>
        <p:nvSpPr>
          <p:cNvPr id="252932" name="Rectangle 3">
            <a:extLst>
              <a:ext uri="{FF2B5EF4-FFF2-40B4-BE49-F238E27FC236}">
                <a16:creationId xmlns:a16="http://schemas.microsoft.com/office/drawing/2014/main" id="{BDDFA438-6CB8-44B8-863D-8EB0D50508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a:extLst>
              <a:ext uri="{FF2B5EF4-FFF2-40B4-BE49-F238E27FC236}">
                <a16:creationId xmlns:a16="http://schemas.microsoft.com/office/drawing/2014/main" id="{1C6A680E-DE1D-4C9C-A955-449AAA18AE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5C7C1AD9-A363-4137-B104-9298FE75BB52}" type="slidenum">
              <a:rPr lang="en-US" altLang="zh-CN" u="none" smtClean="0"/>
              <a:pPr/>
              <a:t>149</a:t>
            </a:fld>
            <a:endParaRPr lang="en-US" altLang="zh-CN" u="none"/>
          </a:p>
        </p:txBody>
      </p:sp>
      <p:sp>
        <p:nvSpPr>
          <p:cNvPr id="254979" name="Rectangle 2">
            <a:extLst>
              <a:ext uri="{FF2B5EF4-FFF2-40B4-BE49-F238E27FC236}">
                <a16:creationId xmlns:a16="http://schemas.microsoft.com/office/drawing/2014/main" id="{779280B9-FBD7-4870-BF80-7064C17CCE14}"/>
              </a:ext>
            </a:extLst>
          </p:cNvPr>
          <p:cNvSpPr>
            <a:spLocks noRot="1" noChangeArrowheads="1" noTextEdit="1"/>
          </p:cNvSpPr>
          <p:nvPr>
            <p:ph type="sldImg"/>
          </p:nvPr>
        </p:nvSpPr>
        <p:spPr>
          <a:ln/>
        </p:spPr>
      </p:sp>
      <p:sp>
        <p:nvSpPr>
          <p:cNvPr id="254980" name="Rectangle 3">
            <a:extLst>
              <a:ext uri="{FF2B5EF4-FFF2-40B4-BE49-F238E27FC236}">
                <a16:creationId xmlns:a16="http://schemas.microsoft.com/office/drawing/2014/main" id="{F20F078B-8CF2-4CA6-A680-A18F4909A8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a:extLst>
              <a:ext uri="{FF2B5EF4-FFF2-40B4-BE49-F238E27FC236}">
                <a16:creationId xmlns:a16="http://schemas.microsoft.com/office/drawing/2014/main" id="{434DF822-8442-4153-8824-9C291F1D55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082A603F-E493-4053-8808-173F62B6DA83}" type="slidenum">
              <a:rPr lang="en-US" altLang="zh-CN" u="none" smtClean="0"/>
              <a:pPr/>
              <a:t>150</a:t>
            </a:fld>
            <a:endParaRPr lang="en-US" altLang="zh-CN" u="none"/>
          </a:p>
        </p:txBody>
      </p:sp>
      <p:sp>
        <p:nvSpPr>
          <p:cNvPr id="257027" name="Rectangle 2">
            <a:extLst>
              <a:ext uri="{FF2B5EF4-FFF2-40B4-BE49-F238E27FC236}">
                <a16:creationId xmlns:a16="http://schemas.microsoft.com/office/drawing/2014/main" id="{ABABF4FF-529B-4F54-A6D8-445D6B6DD714}"/>
              </a:ext>
            </a:extLst>
          </p:cNvPr>
          <p:cNvSpPr>
            <a:spLocks noRot="1" noChangeArrowheads="1" noTextEdit="1"/>
          </p:cNvSpPr>
          <p:nvPr>
            <p:ph type="sldImg"/>
          </p:nvPr>
        </p:nvSpPr>
        <p:spPr>
          <a:ln/>
        </p:spPr>
      </p:sp>
      <p:sp>
        <p:nvSpPr>
          <p:cNvPr id="257028" name="Rectangle 3">
            <a:extLst>
              <a:ext uri="{FF2B5EF4-FFF2-40B4-BE49-F238E27FC236}">
                <a16:creationId xmlns:a16="http://schemas.microsoft.com/office/drawing/2014/main" id="{E7353586-1C8C-44F8-8FD8-7EB3D79E13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a:extLst>
              <a:ext uri="{FF2B5EF4-FFF2-40B4-BE49-F238E27FC236}">
                <a16:creationId xmlns:a16="http://schemas.microsoft.com/office/drawing/2014/main" id="{A6E82F59-2110-47C8-B58E-6D893F05D0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3C4E719F-86F3-4486-B43A-7DB79CDDB0E3}" type="slidenum">
              <a:rPr lang="en-US" altLang="zh-CN" u="none" smtClean="0"/>
              <a:pPr/>
              <a:t>151</a:t>
            </a:fld>
            <a:endParaRPr lang="en-US" altLang="zh-CN" u="none"/>
          </a:p>
        </p:txBody>
      </p:sp>
      <p:sp>
        <p:nvSpPr>
          <p:cNvPr id="265219" name="Rectangle 2">
            <a:extLst>
              <a:ext uri="{FF2B5EF4-FFF2-40B4-BE49-F238E27FC236}">
                <a16:creationId xmlns:a16="http://schemas.microsoft.com/office/drawing/2014/main" id="{6607FA39-EC3C-49BB-8305-AC43958B52E7}"/>
              </a:ext>
            </a:extLst>
          </p:cNvPr>
          <p:cNvSpPr>
            <a:spLocks noRot="1" noChangeArrowheads="1" noTextEdit="1"/>
          </p:cNvSpPr>
          <p:nvPr>
            <p:ph type="sldImg"/>
          </p:nvPr>
        </p:nvSpPr>
        <p:spPr>
          <a:ln/>
        </p:spPr>
      </p:sp>
      <p:sp>
        <p:nvSpPr>
          <p:cNvPr id="265220" name="Rectangle 3">
            <a:extLst>
              <a:ext uri="{FF2B5EF4-FFF2-40B4-BE49-F238E27FC236}">
                <a16:creationId xmlns:a16="http://schemas.microsoft.com/office/drawing/2014/main" id="{C2AC949A-357E-4437-9D68-56CD4EC1F2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154</a:t>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4DB9E91F-576C-4823-BAA9-6B8CE253F96B}" type="slidenum">
              <a:rPr lang="en-US" altLang="zh-CN"/>
              <a:t>155</a:t>
            </a:fld>
            <a:endParaRPr lang="en-US" altLang="zh-CN"/>
          </a:p>
        </p:txBody>
      </p:sp>
      <p:sp>
        <p:nvSpPr>
          <p:cNvPr id="279555" name="Rectangle 2"/>
          <p:cNvSpPr>
            <a:spLocks noGrp="1" noRot="1" noChangeAspect="1" noChangeArrowheads="1" noTextEdit="1"/>
          </p:cNvSpPr>
          <p:nvPr>
            <p:ph type="sldImg" idx="4294967295"/>
          </p:nvPr>
        </p:nvSpPr>
        <p:spPr/>
      </p:sp>
      <p:sp>
        <p:nvSpPr>
          <p:cNvPr id="279556"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47E9081D-F6E2-4F68-AA68-3542EFBEBB8A}" type="slidenum">
              <a:rPr lang="en-US" altLang="zh-CN"/>
              <a:t>13</a:t>
            </a:fld>
            <a:endParaRPr lang="en-US" altLang="zh-CN"/>
          </a:p>
        </p:txBody>
      </p:sp>
      <p:sp>
        <p:nvSpPr>
          <p:cNvPr id="19459" name="Rectangle 2"/>
          <p:cNvSpPr>
            <a:spLocks noGrp="1" noRot="1" noChangeAspect="1" noChangeArrowheads="1" noTextEdit="1"/>
          </p:cNvSpPr>
          <p:nvPr>
            <p:ph type="sldImg" idx="4294967295"/>
          </p:nvPr>
        </p:nvSpPr>
        <p:spPr/>
      </p:sp>
      <p:sp>
        <p:nvSpPr>
          <p:cNvPr id="19460"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106BCE7D-64AC-4153-8496-6DF936B80798}" type="slidenum">
              <a:rPr lang="en-US" altLang="zh-CN"/>
              <a:t>14</a:t>
            </a:fld>
            <a:endParaRPr lang="en-US" altLang="zh-CN"/>
          </a:p>
        </p:txBody>
      </p:sp>
      <p:sp>
        <p:nvSpPr>
          <p:cNvPr id="21507" name="Rectangle 2"/>
          <p:cNvSpPr>
            <a:spLocks noGrp="1" noRot="1" noChangeAspect="1" noChangeArrowheads="1" noTextEdit="1"/>
          </p:cNvSpPr>
          <p:nvPr>
            <p:ph type="sldImg" idx="4294967295"/>
          </p:nvPr>
        </p:nvSpPr>
        <p:spPr/>
      </p:sp>
      <p:sp>
        <p:nvSpPr>
          <p:cNvPr id="21508"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A3B204B5-E81B-429E-8431-C6AB843463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4E4D2C34-8690-4767-9D11-B1124C913941}" type="slidenum">
              <a:rPr lang="en-US" altLang="zh-CN" u="none" smtClean="0"/>
              <a:pPr/>
              <a:t>20</a:t>
            </a:fld>
            <a:endParaRPr lang="en-US" altLang="zh-CN" u="none"/>
          </a:p>
        </p:txBody>
      </p:sp>
      <p:sp>
        <p:nvSpPr>
          <p:cNvPr id="29699" name="Rectangle 2">
            <a:extLst>
              <a:ext uri="{FF2B5EF4-FFF2-40B4-BE49-F238E27FC236}">
                <a16:creationId xmlns:a16="http://schemas.microsoft.com/office/drawing/2014/main" id="{804D07D7-4289-458E-8526-EB2A96CE9267}"/>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7821799D-B492-4BC3-A3EA-2386B94AA6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5C10798F-8B32-4261-9A23-F569A9F787C8}" type="slidenum">
              <a:rPr lang="en-US" altLang="zh-CN"/>
              <a:t>24</a:t>
            </a:fld>
            <a:endParaRPr lang="en-US" altLang="zh-CN"/>
          </a:p>
        </p:txBody>
      </p:sp>
      <p:sp>
        <p:nvSpPr>
          <p:cNvPr id="23555" name="Rectangle 2"/>
          <p:cNvSpPr>
            <a:spLocks noGrp="1" noRot="1" noChangeAspect="1" noChangeArrowheads="1" noTextEdit="1"/>
          </p:cNvSpPr>
          <p:nvPr>
            <p:ph type="sldImg" idx="4294967295"/>
          </p:nvPr>
        </p:nvSpPr>
        <p:spPr/>
      </p:sp>
      <p:sp>
        <p:nvSpPr>
          <p:cNvPr id="23556" name="Rectangle 3"/>
          <p:cNvSpPr>
            <a:spLocks noGrp="1" noChangeArrowheads="1"/>
          </p:cNvSpPr>
          <p:nvPr>
            <p:ph type="body" idx="4294967295"/>
          </p:nvPr>
        </p:nvSpPr>
        <p:spPr/>
        <p:txBody>
          <a:bodyPr/>
          <a:lstStyle/>
          <a:p>
            <a:pPr eaLnBrk="1" hangingPunct="1"/>
            <a:endParaRPr lang="zh-CN"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端口与</a:t>
            </a:r>
            <a:r>
              <a:rPr lang="en-US" altLang="zh-CN" dirty="0"/>
              <a:t>P</a:t>
            </a:r>
            <a:r>
              <a:rPr lang="zh-CN" altLang="en-US"/>
              <a:t>字对齐</a:t>
            </a:r>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27</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端口与</a:t>
            </a:r>
            <a:r>
              <a:rPr lang="en-US" altLang="zh-CN" dirty="0"/>
              <a:t>P</a:t>
            </a:r>
            <a:r>
              <a:rPr lang="zh-CN" altLang="en-US"/>
              <a:t>字对齐</a:t>
            </a:r>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28</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29</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30</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F2565676-CDAF-40BE-8A9D-2ABD67431CD4}" type="slidenum">
              <a:rPr lang="en-US" altLang="zh-CN"/>
              <a:t>3</a:t>
            </a:fld>
            <a:endParaRPr lang="en-US" altLang="zh-CN"/>
          </a:p>
        </p:txBody>
      </p:sp>
      <p:sp>
        <p:nvSpPr>
          <p:cNvPr id="9219" name="Rectangle 2"/>
          <p:cNvSpPr>
            <a:spLocks noGrp="1" noRot="1" noChangeAspect="1" noChangeArrowheads="1" noTextEdit="1"/>
          </p:cNvSpPr>
          <p:nvPr>
            <p:ph type="sldImg" idx="4294967295"/>
          </p:nvPr>
        </p:nvSpPr>
        <p:spPr/>
      </p:sp>
      <p:sp>
        <p:nvSpPr>
          <p:cNvPr id="9220" name="Rectangle 3"/>
          <p:cNvSpPr>
            <a:spLocks noGrp="1" noChangeArrowheads="1"/>
          </p:cNvSpPr>
          <p:nvPr>
            <p:ph type="body" idx="4294967295"/>
          </p:nvPr>
        </p:nvSpPr>
        <p:spPr/>
        <p:txBody>
          <a:bodyPr/>
          <a:lstStyle/>
          <a:p>
            <a:pPr eaLnBrk="1" hangingPunct="1"/>
            <a:endParaRPr lang="zh-CN" altLang="zh-CN" sz="10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32</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33</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34</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35</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A431D25B-ECD3-43BD-B614-51E2A53158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8DC8D252-8146-43AD-8073-0BF5AFE54C3A}" type="slidenum">
              <a:rPr lang="en-US" altLang="zh-CN" u="none" smtClean="0"/>
              <a:pPr/>
              <a:t>36</a:t>
            </a:fld>
            <a:endParaRPr lang="en-US" altLang="zh-CN" u="none"/>
          </a:p>
        </p:txBody>
      </p:sp>
      <p:sp>
        <p:nvSpPr>
          <p:cNvPr id="78851" name="Rectangle 2">
            <a:extLst>
              <a:ext uri="{FF2B5EF4-FFF2-40B4-BE49-F238E27FC236}">
                <a16:creationId xmlns:a16="http://schemas.microsoft.com/office/drawing/2014/main" id="{AADD81A8-5046-447B-919A-3C5B14E92826}"/>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93044DCB-B844-4C28-8BA4-0D3DFB634D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37</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D7F5DBD-3FAB-4A64-ACA5-02164A2074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056F6446-38DD-4E36-B083-B582E0EBA083}" type="slidenum">
              <a:rPr lang="en-US" altLang="zh-CN" u="none" smtClean="0"/>
              <a:pPr/>
              <a:t>38</a:t>
            </a:fld>
            <a:endParaRPr lang="en-US" altLang="zh-CN" u="none"/>
          </a:p>
        </p:txBody>
      </p:sp>
      <p:sp>
        <p:nvSpPr>
          <p:cNvPr id="80899" name="Rectangle 2">
            <a:extLst>
              <a:ext uri="{FF2B5EF4-FFF2-40B4-BE49-F238E27FC236}">
                <a16:creationId xmlns:a16="http://schemas.microsoft.com/office/drawing/2014/main" id="{CE27EDC3-9734-4597-80AC-CF7F9E387CB9}"/>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C56DBE0-BE17-4F12-AC3C-60547412DC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39</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40</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0E11267B-4ABC-40E5-AE2C-8E523D4709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0F150012-01C8-4F23-8133-0253C4BB2D77}" type="slidenum">
              <a:rPr lang="en-US" altLang="zh-CN" u="none" smtClean="0"/>
              <a:pPr/>
              <a:t>41</a:t>
            </a:fld>
            <a:endParaRPr lang="en-US" altLang="zh-CN" u="none"/>
          </a:p>
        </p:txBody>
      </p:sp>
      <p:sp>
        <p:nvSpPr>
          <p:cNvPr id="82947" name="Rectangle 2">
            <a:extLst>
              <a:ext uri="{FF2B5EF4-FFF2-40B4-BE49-F238E27FC236}">
                <a16:creationId xmlns:a16="http://schemas.microsoft.com/office/drawing/2014/main" id="{C754D477-9764-45D0-9055-6B2D1CC51FB8}"/>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0FD42A2C-FE0E-48D9-AFC5-0EC72EE4B2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42</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43</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44</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45</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46</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47</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48</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49</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50</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561CC7B3-ACC2-48B7-BA0A-D84E444E4C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C6F3084F-DE09-440A-8926-8581EBFD13DA}" type="slidenum">
              <a:rPr lang="en-US" altLang="zh-CN" u="none" smtClean="0"/>
              <a:pPr/>
              <a:t>52</a:t>
            </a:fld>
            <a:endParaRPr lang="en-US" altLang="zh-CN" u="none"/>
          </a:p>
        </p:txBody>
      </p:sp>
      <p:sp>
        <p:nvSpPr>
          <p:cNvPr id="177155" name="Rectangle 2">
            <a:extLst>
              <a:ext uri="{FF2B5EF4-FFF2-40B4-BE49-F238E27FC236}">
                <a16:creationId xmlns:a16="http://schemas.microsoft.com/office/drawing/2014/main" id="{2B77072D-842F-4851-B185-A56EDFD1A365}"/>
              </a:ext>
            </a:extLst>
          </p:cNvPr>
          <p:cNvSpPr>
            <a:spLocks noGrp="1" noRot="1" noChangeAspect="1" noChangeArrowheads="1" noTextEdit="1"/>
          </p:cNvSpPr>
          <p:nvPr>
            <p:ph type="sldImg"/>
          </p:nvPr>
        </p:nvSpPr>
        <p:spPr>
          <a:ln/>
        </p:spPr>
      </p:sp>
      <p:sp>
        <p:nvSpPr>
          <p:cNvPr id="177156" name="Rectangle 3">
            <a:extLst>
              <a:ext uri="{FF2B5EF4-FFF2-40B4-BE49-F238E27FC236}">
                <a16:creationId xmlns:a16="http://schemas.microsoft.com/office/drawing/2014/main" id="{9EB68D11-0954-4A09-B4F3-8B9B8363F3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8F76D841-F8AD-4B9F-9757-F32C53E4CA7B}"/>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40F892AE-93F6-4BC7-8EDB-4C19E1B91D63}" type="slidenum">
              <a:rPr lang="en-US" altLang="zh-CN" sz="1200" u="none"/>
              <a:pPr algn="r"/>
              <a:t>53</a:t>
            </a:fld>
            <a:endParaRPr lang="en-US" altLang="zh-CN" sz="1200" u="none"/>
          </a:p>
        </p:txBody>
      </p:sp>
      <p:sp>
        <p:nvSpPr>
          <p:cNvPr id="179203" name="Rectangle 2">
            <a:extLst>
              <a:ext uri="{FF2B5EF4-FFF2-40B4-BE49-F238E27FC236}">
                <a16:creationId xmlns:a16="http://schemas.microsoft.com/office/drawing/2014/main" id="{20493F50-F820-458A-B35E-21357260EF08}"/>
              </a:ext>
            </a:extLst>
          </p:cNvPr>
          <p:cNvSpPr>
            <a:spLocks noGrp="1" noRot="1" noChangeAspect="1" noChangeArrowheads="1" noTextEdit="1"/>
          </p:cNvSpPr>
          <p:nvPr>
            <p:ph type="sldImg"/>
          </p:nvPr>
        </p:nvSpPr>
        <p:spPr>
          <a:ln/>
        </p:spPr>
      </p:sp>
      <p:sp>
        <p:nvSpPr>
          <p:cNvPr id="179204" name="Rectangle 3">
            <a:extLst>
              <a:ext uri="{FF2B5EF4-FFF2-40B4-BE49-F238E27FC236}">
                <a16:creationId xmlns:a16="http://schemas.microsoft.com/office/drawing/2014/main" id="{D88C7C57-8152-48FC-890E-B3A0B795B1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13DA5684-27DB-4EE3-84B0-E2865F4932B1}"/>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C2007C88-91C7-4117-A390-5A0531AB6C59}" type="slidenum">
              <a:rPr lang="en-US" altLang="zh-CN" sz="1200" u="none"/>
              <a:pPr algn="r"/>
              <a:t>54</a:t>
            </a:fld>
            <a:endParaRPr lang="en-US" altLang="zh-CN" sz="1200" u="none"/>
          </a:p>
        </p:txBody>
      </p:sp>
      <p:sp>
        <p:nvSpPr>
          <p:cNvPr id="181251" name="Rectangle 2">
            <a:extLst>
              <a:ext uri="{FF2B5EF4-FFF2-40B4-BE49-F238E27FC236}">
                <a16:creationId xmlns:a16="http://schemas.microsoft.com/office/drawing/2014/main" id="{F12BE558-AA6E-43FD-B3F5-B47D1CA5CF44}"/>
              </a:ext>
            </a:extLst>
          </p:cNvPr>
          <p:cNvSpPr>
            <a:spLocks noGrp="1" noRot="1" noChangeAspect="1" noChangeArrowheads="1" noTextEdit="1"/>
          </p:cNvSpPr>
          <p:nvPr>
            <p:ph type="sldImg"/>
          </p:nvPr>
        </p:nvSpPr>
        <p:spPr>
          <a:ln/>
        </p:spPr>
      </p:sp>
      <p:sp>
        <p:nvSpPr>
          <p:cNvPr id="181252" name="Rectangle 3">
            <a:extLst>
              <a:ext uri="{FF2B5EF4-FFF2-40B4-BE49-F238E27FC236}">
                <a16:creationId xmlns:a16="http://schemas.microsoft.com/office/drawing/2014/main" id="{3779B14E-E7FD-44B6-B285-F0CF480385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a:extLst>
              <a:ext uri="{FF2B5EF4-FFF2-40B4-BE49-F238E27FC236}">
                <a16:creationId xmlns:a16="http://schemas.microsoft.com/office/drawing/2014/main" id="{B4D32DE4-BB31-4400-90CA-66C1C9E96D16}"/>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4648982B-763F-4941-B746-137EAAF8F5D3}" type="slidenum">
              <a:rPr lang="en-US" altLang="zh-CN" sz="1200" u="none"/>
              <a:pPr algn="r"/>
              <a:t>55</a:t>
            </a:fld>
            <a:endParaRPr lang="en-US" altLang="zh-CN" sz="1200" u="none"/>
          </a:p>
        </p:txBody>
      </p:sp>
      <p:sp>
        <p:nvSpPr>
          <p:cNvPr id="183299" name="Rectangle 2">
            <a:extLst>
              <a:ext uri="{FF2B5EF4-FFF2-40B4-BE49-F238E27FC236}">
                <a16:creationId xmlns:a16="http://schemas.microsoft.com/office/drawing/2014/main" id="{B3FF44B1-727A-4022-9AC0-F7C9293D16A3}"/>
              </a:ext>
            </a:extLst>
          </p:cNvPr>
          <p:cNvSpPr>
            <a:spLocks noGrp="1" noRot="1" noChangeAspect="1" noChangeArrowheads="1" noTextEdit="1"/>
          </p:cNvSpPr>
          <p:nvPr>
            <p:ph type="sldImg"/>
          </p:nvPr>
        </p:nvSpPr>
        <p:spPr>
          <a:ln/>
        </p:spPr>
      </p:sp>
      <p:sp>
        <p:nvSpPr>
          <p:cNvPr id="183300" name="Rectangle 3">
            <a:extLst>
              <a:ext uri="{FF2B5EF4-FFF2-40B4-BE49-F238E27FC236}">
                <a16:creationId xmlns:a16="http://schemas.microsoft.com/office/drawing/2014/main" id="{1BCFC8EC-3BEA-4223-B1B7-DB5A374463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a:extLst>
              <a:ext uri="{FF2B5EF4-FFF2-40B4-BE49-F238E27FC236}">
                <a16:creationId xmlns:a16="http://schemas.microsoft.com/office/drawing/2014/main" id="{2EEEA975-E657-4549-8D44-F011F98E36AA}"/>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046F9F72-F42A-46EB-A822-46D4F67D6744}" type="slidenum">
              <a:rPr lang="en-US" altLang="zh-CN" sz="1200" u="none"/>
              <a:pPr algn="r"/>
              <a:t>56</a:t>
            </a:fld>
            <a:endParaRPr lang="en-US" altLang="zh-CN" sz="1200" u="none"/>
          </a:p>
        </p:txBody>
      </p:sp>
      <p:sp>
        <p:nvSpPr>
          <p:cNvPr id="185347" name="Rectangle 2">
            <a:extLst>
              <a:ext uri="{FF2B5EF4-FFF2-40B4-BE49-F238E27FC236}">
                <a16:creationId xmlns:a16="http://schemas.microsoft.com/office/drawing/2014/main" id="{B6E09AD5-F37D-4A77-93BE-0A2111E24779}"/>
              </a:ext>
            </a:extLst>
          </p:cNvPr>
          <p:cNvSpPr>
            <a:spLocks noGrp="1" noRot="1" noChangeAspect="1" noChangeArrowheads="1" noTextEdit="1"/>
          </p:cNvSpPr>
          <p:nvPr>
            <p:ph type="sldImg"/>
          </p:nvPr>
        </p:nvSpPr>
        <p:spPr>
          <a:ln/>
        </p:spPr>
      </p:sp>
      <p:sp>
        <p:nvSpPr>
          <p:cNvPr id="185348" name="Rectangle 3">
            <a:extLst>
              <a:ext uri="{FF2B5EF4-FFF2-40B4-BE49-F238E27FC236}">
                <a16:creationId xmlns:a16="http://schemas.microsoft.com/office/drawing/2014/main" id="{EFCD4992-8D4A-42F8-9572-24CFF191B6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a:extLst>
              <a:ext uri="{FF2B5EF4-FFF2-40B4-BE49-F238E27FC236}">
                <a16:creationId xmlns:a16="http://schemas.microsoft.com/office/drawing/2014/main" id="{08310188-5C10-4E65-ACE1-8952C9781E51}"/>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DCBD8DB3-20E9-4346-9F47-DB9A7FD83CE6}" type="slidenum">
              <a:rPr lang="en-US" altLang="zh-CN" sz="1200" u="none"/>
              <a:pPr algn="r"/>
              <a:t>57</a:t>
            </a:fld>
            <a:endParaRPr lang="en-US" altLang="zh-CN" sz="1200" u="none"/>
          </a:p>
        </p:txBody>
      </p:sp>
      <p:sp>
        <p:nvSpPr>
          <p:cNvPr id="187395" name="Rectangle 2">
            <a:extLst>
              <a:ext uri="{FF2B5EF4-FFF2-40B4-BE49-F238E27FC236}">
                <a16:creationId xmlns:a16="http://schemas.microsoft.com/office/drawing/2014/main" id="{F1C70215-7094-48CB-9767-C8B3EA1B1C72}"/>
              </a:ext>
            </a:extLst>
          </p:cNvPr>
          <p:cNvSpPr>
            <a:spLocks noGrp="1" noRot="1" noChangeAspect="1" noChangeArrowheads="1" noTextEdit="1"/>
          </p:cNvSpPr>
          <p:nvPr>
            <p:ph type="sldImg"/>
          </p:nvPr>
        </p:nvSpPr>
        <p:spPr>
          <a:ln/>
        </p:spPr>
      </p:sp>
      <p:sp>
        <p:nvSpPr>
          <p:cNvPr id="187396" name="Rectangle 3">
            <a:extLst>
              <a:ext uri="{FF2B5EF4-FFF2-40B4-BE49-F238E27FC236}">
                <a16:creationId xmlns:a16="http://schemas.microsoft.com/office/drawing/2014/main" id="{FB21F0F0-B64D-4053-A5CF-3EA46971DC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a:extLst>
              <a:ext uri="{FF2B5EF4-FFF2-40B4-BE49-F238E27FC236}">
                <a16:creationId xmlns:a16="http://schemas.microsoft.com/office/drawing/2014/main" id="{F98F4D16-DD7D-4898-BDFC-6DD96AF97A00}"/>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C8642F49-FF83-4A8D-B27D-95A277C4700C}" type="slidenum">
              <a:rPr lang="en-US" altLang="zh-CN" sz="1200" u="none"/>
              <a:pPr algn="r"/>
              <a:t>58</a:t>
            </a:fld>
            <a:endParaRPr lang="en-US" altLang="zh-CN" sz="1200" u="none"/>
          </a:p>
        </p:txBody>
      </p:sp>
      <p:sp>
        <p:nvSpPr>
          <p:cNvPr id="189443" name="Rectangle 2">
            <a:extLst>
              <a:ext uri="{FF2B5EF4-FFF2-40B4-BE49-F238E27FC236}">
                <a16:creationId xmlns:a16="http://schemas.microsoft.com/office/drawing/2014/main" id="{EA7FA3BB-0813-4BBF-9E5F-BC6F2C01F594}"/>
              </a:ext>
            </a:extLst>
          </p:cNvPr>
          <p:cNvSpPr>
            <a:spLocks noGrp="1" noRot="1" noChangeAspect="1" noChangeArrowheads="1" noTextEdit="1"/>
          </p:cNvSpPr>
          <p:nvPr>
            <p:ph type="sldImg"/>
          </p:nvPr>
        </p:nvSpPr>
        <p:spPr>
          <a:ln/>
        </p:spPr>
      </p:sp>
      <p:sp>
        <p:nvSpPr>
          <p:cNvPr id="189444" name="Rectangle 3">
            <a:extLst>
              <a:ext uri="{FF2B5EF4-FFF2-40B4-BE49-F238E27FC236}">
                <a16:creationId xmlns:a16="http://schemas.microsoft.com/office/drawing/2014/main" id="{DC115076-9176-4A67-A406-57EBB5E953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59</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60</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2B990465-F209-4A4A-9146-4C95F87BCA21}" type="slidenum">
              <a:rPr lang="en-US" altLang="zh-CN"/>
              <a:t>63</a:t>
            </a:fld>
            <a:endParaRPr lang="en-US" altLang="zh-CN"/>
          </a:p>
        </p:txBody>
      </p:sp>
      <p:sp>
        <p:nvSpPr>
          <p:cNvPr id="96259" name="Rectangle 2"/>
          <p:cNvSpPr>
            <a:spLocks noGrp="1" noRot="1" noChangeAspect="1" noChangeArrowheads="1" noTextEdit="1"/>
          </p:cNvSpPr>
          <p:nvPr>
            <p:ph type="sldImg" idx="4294967295"/>
          </p:nvPr>
        </p:nvSpPr>
        <p:spPr/>
      </p:sp>
      <p:sp>
        <p:nvSpPr>
          <p:cNvPr id="96260"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64</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65</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66</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FF2DCB6B-7EEE-4087-961F-D3118531B612}"/>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C3E6C239-FE49-42E3-9AC0-713BFB5E24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128</a:t>
            </a:r>
            <a:r>
              <a:rPr lang="zh-CN" altLang="en-US"/>
              <a:t>：</a:t>
            </a:r>
            <a:r>
              <a:rPr lang="en-US" altLang="zh-CN"/>
              <a:t>10000000</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73</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75</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76</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77</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en-US" sz="1200" dirty="0">
              <a:latin typeface="Times New Roman" panose="02020803070505020304" pitchFamily="18" charset="0"/>
              <a:ea typeface="思源黑体 CN Normal" panose="020B0400000000000000" pitchFamily="34" charset="-122"/>
              <a:cs typeface="Times New Roman" panose="020208030705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78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en-US" sz="1200" dirty="0">
              <a:latin typeface="Times New Roman" panose="02020803070505020304" pitchFamily="18" charset="0"/>
              <a:ea typeface="思源黑体 CN Normal" panose="020B0400000000000000" pitchFamily="34" charset="-122"/>
              <a:cs typeface="Times New Roman" panose="020208030705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79</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9F7682D9-0C09-4F10-A36A-1FC6E16E2E78}"/>
              </a:ext>
            </a:extLst>
          </p:cNvPr>
          <p:cNvSpPr>
            <a:spLocks noGrp="1" noRot="1" noChangeAspect="1" noChangeArrowheads="1" noTextEdit="1"/>
          </p:cNvSpPr>
          <p:nvPr>
            <p:ph type="sldImg"/>
          </p:nvPr>
        </p:nvSpPr>
        <p:spPr>
          <a:ln/>
        </p:spPr>
      </p:sp>
      <p:sp>
        <p:nvSpPr>
          <p:cNvPr id="126979" name="Rectangle 3">
            <a:extLst>
              <a:ext uri="{FF2B5EF4-FFF2-40B4-BE49-F238E27FC236}">
                <a16:creationId xmlns:a16="http://schemas.microsoft.com/office/drawing/2014/main" id="{5E2535D8-3405-4AB0-BC09-32653A9782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solidFill>
                  <a:srgbClr val="0000FF"/>
                </a:solidFill>
              </a:rPr>
              <a:t>ISP</a:t>
            </a:r>
            <a:r>
              <a:rPr lang="zh-CN" altLang="en-US">
                <a:solidFill>
                  <a:srgbClr val="0000FF"/>
                </a:solidFill>
              </a:rPr>
              <a:t>的地址块       </a:t>
            </a:r>
            <a:r>
              <a:rPr lang="en-US" altLang="zh-CN" u="sng">
                <a:solidFill>
                  <a:srgbClr val="FF0000"/>
                </a:solidFill>
              </a:rPr>
              <a:t>11001000  00010111  0001</a:t>
            </a:r>
            <a:r>
              <a:rPr lang="en-US" altLang="zh-CN">
                <a:solidFill>
                  <a:srgbClr val="0000FF"/>
                </a:solidFill>
              </a:rPr>
              <a:t>0000  00000000    200.23.16.0/20</a:t>
            </a:r>
            <a:r>
              <a:rPr lang="en-US" altLang="zh-CN">
                <a:solidFill>
                  <a:schemeClr val="accent2"/>
                </a:solidFill>
              </a:rPr>
              <a:t> </a:t>
            </a:r>
            <a:endParaRPr lang="en-US" altLang="zh-CN"/>
          </a:p>
          <a:p>
            <a:r>
              <a:rPr lang="en-US" altLang="zh-CN"/>
              <a:t>Organization 0    </a:t>
            </a:r>
            <a:r>
              <a:rPr lang="en-US" altLang="zh-CN" u="sng"/>
              <a:t>11001000  00010111  0001</a:t>
            </a:r>
            <a:r>
              <a:rPr lang="en-US" altLang="zh-CN" u="sng">
                <a:solidFill>
                  <a:srgbClr val="FF0000"/>
                </a:solidFill>
              </a:rPr>
              <a:t>000</a:t>
            </a:r>
            <a:r>
              <a:rPr lang="en-US" altLang="zh-CN"/>
              <a:t>0  00000000    200.23.16.0/23 </a:t>
            </a:r>
          </a:p>
          <a:p>
            <a:r>
              <a:rPr lang="en-US" altLang="zh-CN"/>
              <a:t>Organization 1    </a:t>
            </a:r>
            <a:r>
              <a:rPr lang="en-US" altLang="zh-CN" u="sng"/>
              <a:t>11001000  00010111  0001</a:t>
            </a:r>
            <a:r>
              <a:rPr lang="en-US" altLang="zh-CN" u="sng">
                <a:solidFill>
                  <a:srgbClr val="FF0000"/>
                </a:solidFill>
              </a:rPr>
              <a:t>001</a:t>
            </a:r>
            <a:r>
              <a:rPr lang="en-US" altLang="zh-CN"/>
              <a:t>0  00000000    200.23.18.0/23 </a:t>
            </a:r>
          </a:p>
          <a:p>
            <a:r>
              <a:rPr lang="en-US" altLang="zh-CN"/>
              <a:t>Organization 2    </a:t>
            </a:r>
            <a:r>
              <a:rPr lang="en-US" altLang="zh-CN" u="sng"/>
              <a:t>11001000  00010111  0001</a:t>
            </a:r>
            <a:r>
              <a:rPr lang="en-US" altLang="zh-CN" u="sng">
                <a:solidFill>
                  <a:srgbClr val="FF0000"/>
                </a:solidFill>
              </a:rPr>
              <a:t>010</a:t>
            </a:r>
            <a:r>
              <a:rPr lang="en-US" altLang="zh-CN"/>
              <a:t>0  00000000    200.23.20.0/23 </a:t>
            </a:r>
          </a:p>
          <a:p>
            <a:r>
              <a:rPr lang="en-US" altLang="zh-CN"/>
              <a:t>   ...                                          …..                                   ….                ….</a:t>
            </a:r>
          </a:p>
          <a:p>
            <a:r>
              <a:rPr lang="en-US" altLang="zh-CN"/>
              <a:t>Organization 7    </a:t>
            </a:r>
            <a:r>
              <a:rPr lang="en-US" altLang="zh-CN" u="sng"/>
              <a:t>11001000  00010111  0001</a:t>
            </a:r>
            <a:r>
              <a:rPr lang="en-US" altLang="zh-CN" u="sng">
                <a:solidFill>
                  <a:srgbClr val="FF0000"/>
                </a:solidFill>
              </a:rPr>
              <a:t>111</a:t>
            </a:r>
            <a:r>
              <a:rPr lang="en-US" altLang="zh-CN"/>
              <a:t>0  00000000    200.23.30.0/23</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82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A8EBACB7-FA80-4981-A468-8C350B6E67DD}" type="slidenum">
              <a:rPr lang="en-US" altLang="zh-CN"/>
              <a:t>83</a:t>
            </a:fld>
            <a:endParaRPr lang="en-US" altLang="zh-CN"/>
          </a:p>
        </p:txBody>
      </p:sp>
      <p:sp>
        <p:nvSpPr>
          <p:cNvPr id="131075" name="Rectangle 2"/>
          <p:cNvSpPr>
            <a:spLocks noGrp="1" noRot="1" noChangeAspect="1" noChangeArrowheads="1" noTextEdit="1"/>
          </p:cNvSpPr>
          <p:nvPr>
            <p:ph type="sldImg" idx="4294967295"/>
          </p:nvPr>
        </p:nvSpPr>
        <p:spPr/>
      </p:sp>
      <p:sp>
        <p:nvSpPr>
          <p:cNvPr id="131076"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84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85</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D256855F-5045-4807-BD1C-2E56D84269EF}" type="slidenum">
              <a:rPr lang="en-US" altLang="zh-CN"/>
              <a:t>87</a:t>
            </a:fld>
            <a:endParaRPr lang="en-US" altLang="zh-CN"/>
          </a:p>
        </p:txBody>
      </p:sp>
      <p:sp>
        <p:nvSpPr>
          <p:cNvPr id="139267" name="Rectangle 2"/>
          <p:cNvSpPr>
            <a:spLocks noGrp="1" noRot="1" noChangeAspect="1" noChangeArrowheads="1" noTextEdit="1"/>
          </p:cNvSpPr>
          <p:nvPr>
            <p:ph type="sldImg" idx="4294967295"/>
          </p:nvPr>
        </p:nvSpPr>
        <p:spPr/>
      </p:sp>
      <p:sp>
        <p:nvSpPr>
          <p:cNvPr id="139268"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D34D0093-A295-42BC-AD63-026362D848B7}" type="slidenum">
              <a:rPr lang="en-US" altLang="zh-CN"/>
              <a:t>88</a:t>
            </a:fld>
            <a:endParaRPr lang="en-US" altLang="zh-CN"/>
          </a:p>
        </p:txBody>
      </p:sp>
      <p:sp>
        <p:nvSpPr>
          <p:cNvPr id="141315" name="Rectangle 2"/>
          <p:cNvSpPr>
            <a:spLocks noGrp="1" noRot="1" noChangeAspect="1" noChangeArrowheads="1" noTextEdit="1"/>
          </p:cNvSpPr>
          <p:nvPr>
            <p:ph type="sldImg" idx="4294967295"/>
          </p:nvPr>
        </p:nvSpPr>
        <p:spPr/>
      </p:sp>
      <p:sp>
        <p:nvSpPr>
          <p:cNvPr id="141316"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7C22CAFE-FA29-48B3-B0D5-D3810E0F5664}" type="slidenum">
              <a:rPr lang="en-US" altLang="zh-CN"/>
              <a:t>89</a:t>
            </a:fld>
            <a:endParaRPr lang="en-US" altLang="zh-CN"/>
          </a:p>
        </p:txBody>
      </p:sp>
      <p:sp>
        <p:nvSpPr>
          <p:cNvPr id="147459" name="Rectangle 2"/>
          <p:cNvSpPr>
            <a:spLocks noGrp="1" noRot="1" noChangeAspect="1" noChangeArrowheads="1" noTextEdit="1"/>
          </p:cNvSpPr>
          <p:nvPr>
            <p:ph type="sldImg" idx="4294967295"/>
          </p:nvPr>
        </p:nvSpPr>
        <p:spPr/>
      </p:sp>
      <p:sp>
        <p:nvSpPr>
          <p:cNvPr id="147460"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9BF6E48B-3D0A-49DE-B786-ABB41F463496}" type="slidenum">
              <a:rPr lang="en-US" altLang="zh-CN"/>
              <a:t>90</a:t>
            </a:fld>
            <a:endParaRPr lang="en-US" altLang="zh-CN"/>
          </a:p>
        </p:txBody>
      </p:sp>
      <p:sp>
        <p:nvSpPr>
          <p:cNvPr id="149507" name="Rectangle 2"/>
          <p:cNvSpPr>
            <a:spLocks noGrp="1" noRot="1" noChangeAspect="1" noChangeArrowheads="1" noTextEdit="1"/>
          </p:cNvSpPr>
          <p:nvPr>
            <p:ph type="sldImg" idx="4294967295"/>
          </p:nvPr>
        </p:nvSpPr>
        <p:spPr/>
      </p:sp>
      <p:sp>
        <p:nvSpPr>
          <p:cNvPr id="149508"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3B691DAA-2D1C-44F6-A3C3-AA2DF6A99CA0}" type="slidenum">
              <a:rPr lang="en-US" altLang="zh-CN"/>
              <a:t>8</a:t>
            </a:fld>
            <a:endParaRPr lang="en-US" altLang="zh-CN"/>
          </a:p>
        </p:txBody>
      </p:sp>
      <p:sp>
        <p:nvSpPr>
          <p:cNvPr id="11267" name="Rectangle 2"/>
          <p:cNvSpPr>
            <a:spLocks noGrp="1" noRot="1" noChangeAspect="1" noChangeArrowheads="1" noTextEdit="1"/>
          </p:cNvSpPr>
          <p:nvPr>
            <p:ph type="sldImg" idx="4294967295"/>
          </p:nvPr>
        </p:nvSpPr>
        <p:spPr/>
      </p:sp>
      <p:sp>
        <p:nvSpPr>
          <p:cNvPr id="11268"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A347C65D-7B08-42A7-88DC-EBEAF2406633}"/>
              </a:ext>
            </a:extLst>
          </p:cNvPr>
          <p:cNvSpPr>
            <a:spLocks noGrp="1" noRot="1" noChangeAspect="1" noChangeArrowheads="1" noTextEdit="1"/>
          </p:cNvSpPr>
          <p:nvPr>
            <p:ph type="sldImg"/>
          </p:nvPr>
        </p:nvSpPr>
        <p:spPr>
          <a:xfrm>
            <a:off x="382588" y="685800"/>
            <a:ext cx="6096000" cy="3429000"/>
          </a:xfrm>
          <a:ln/>
        </p:spPr>
      </p:sp>
      <p:sp>
        <p:nvSpPr>
          <p:cNvPr id="147459" name="Rectangle 3">
            <a:extLst>
              <a:ext uri="{FF2B5EF4-FFF2-40B4-BE49-F238E27FC236}">
                <a16:creationId xmlns:a16="http://schemas.microsoft.com/office/drawing/2014/main" id="{41B206E3-DC0B-4D3B-9182-7C537DE26F80}"/>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95</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CD6B364E-BEA5-4D65-B8D9-63E54002329A}" type="slidenum">
              <a:rPr lang="en-US" altLang="zh-CN"/>
              <a:t>96</a:t>
            </a:fld>
            <a:endParaRPr lang="en-US" altLang="zh-CN"/>
          </a:p>
        </p:txBody>
      </p:sp>
      <p:sp>
        <p:nvSpPr>
          <p:cNvPr id="156675" name="Rectangle 2"/>
          <p:cNvSpPr>
            <a:spLocks noGrp="1" noRot="1" noChangeAspect="1" noChangeArrowheads="1" noTextEdit="1"/>
          </p:cNvSpPr>
          <p:nvPr>
            <p:ph type="sldImg" idx="4294967295"/>
          </p:nvPr>
        </p:nvSpPr>
        <p:spPr/>
      </p:sp>
      <p:sp>
        <p:nvSpPr>
          <p:cNvPr id="156676"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97</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928BB154-61F3-4047-8251-E82968625079}" type="slidenum">
              <a:rPr lang="en-US" altLang="zh-CN"/>
              <a:t>98</a:t>
            </a:fld>
            <a:endParaRPr lang="en-US" altLang="zh-CN"/>
          </a:p>
        </p:txBody>
      </p:sp>
      <p:sp>
        <p:nvSpPr>
          <p:cNvPr id="158723" name="Rectangle 2"/>
          <p:cNvSpPr>
            <a:spLocks noGrp="1" noRot="1" noChangeAspect="1" noChangeArrowheads="1" noTextEdit="1"/>
          </p:cNvSpPr>
          <p:nvPr>
            <p:ph type="sldImg" idx="4294967295"/>
          </p:nvPr>
        </p:nvSpPr>
        <p:spPr/>
      </p:sp>
      <p:sp>
        <p:nvSpPr>
          <p:cNvPr id="158724"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99</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8AB74862-C9BD-446F-BEC0-A7580A320D0D}" type="slidenum">
              <a:rPr lang="en-US" altLang="zh-CN"/>
              <a:t>100</a:t>
            </a:fld>
            <a:endParaRPr lang="en-US" altLang="zh-CN"/>
          </a:p>
        </p:txBody>
      </p:sp>
      <p:sp>
        <p:nvSpPr>
          <p:cNvPr id="162819" name="Rectangle 2"/>
          <p:cNvSpPr>
            <a:spLocks noGrp="1" noRot="1" noChangeAspect="1" noChangeArrowheads="1" noTextEdit="1"/>
          </p:cNvSpPr>
          <p:nvPr>
            <p:ph type="sldImg" idx="4294967295"/>
          </p:nvPr>
        </p:nvSpPr>
        <p:spPr/>
      </p:sp>
      <p:sp>
        <p:nvSpPr>
          <p:cNvPr id="162820"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101</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103</a:t>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104</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106</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107</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108</a:t>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13E83D7C-7736-4AA8-9707-9BDC46056026}" type="slidenum">
              <a:rPr lang="en-US" altLang="zh-CN"/>
              <a:t>109</a:t>
            </a:fld>
            <a:endParaRPr lang="en-US" altLang="zh-CN"/>
          </a:p>
        </p:txBody>
      </p:sp>
      <p:sp>
        <p:nvSpPr>
          <p:cNvPr id="183299" name="Rectangle 2"/>
          <p:cNvSpPr>
            <a:spLocks noGrp="1" noRot="1" noChangeAspect="1" noChangeArrowheads="1" noTextEdit="1"/>
          </p:cNvSpPr>
          <p:nvPr>
            <p:ph type="sldImg" idx="4294967295"/>
          </p:nvPr>
        </p:nvSpPr>
        <p:spPr/>
      </p:sp>
      <p:sp>
        <p:nvSpPr>
          <p:cNvPr id="183300" name="Rectangle 3"/>
          <p:cNvSpPr>
            <a:spLocks noGrp="1" noChangeArrowheads="1"/>
          </p:cNvSpPr>
          <p:nvPr>
            <p:ph type="body" idx="4294967295"/>
          </p:nvPr>
        </p:nvSpPr>
        <p:spPr/>
        <p:txBody>
          <a:bodyPr/>
          <a:lstStyle/>
          <a:p>
            <a:pPr eaLnBrk="1" hangingPunct="1"/>
            <a:endParaRPr lang="zh-CN" altLang="zh-CN"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C2B3B38E-3936-4C60-AE3F-42ABEB5C7650}" type="slidenum">
              <a:rPr lang="en-US" altLang="zh-CN"/>
              <a:t>110</a:t>
            </a:fld>
            <a:endParaRPr lang="en-US" altLang="zh-CN"/>
          </a:p>
        </p:txBody>
      </p:sp>
      <p:sp>
        <p:nvSpPr>
          <p:cNvPr id="185347" name="Rectangle 2"/>
          <p:cNvSpPr>
            <a:spLocks noGrp="1" noRot="1" noChangeAspect="1" noChangeArrowheads="1" noTextEdit="1"/>
          </p:cNvSpPr>
          <p:nvPr>
            <p:ph type="sldImg" idx="4294967295"/>
          </p:nvPr>
        </p:nvSpPr>
        <p:spPr/>
      </p:sp>
      <p:sp>
        <p:nvSpPr>
          <p:cNvPr id="185348" name="Rectangle 3"/>
          <p:cNvSpPr>
            <a:spLocks noGrp="1" noChangeArrowheads="1"/>
          </p:cNvSpPr>
          <p:nvPr>
            <p:ph type="body" idx="4294967295"/>
          </p:nvPr>
        </p:nvSpPr>
        <p:spPr/>
        <p:txBody>
          <a:bodyPr/>
          <a:lstStyle/>
          <a:p>
            <a:pPr eaLnBrk="1" hangingPunct="1"/>
            <a:r>
              <a:rPr lang="zh-CN" altLang="en-US" dirty="0"/>
              <a:t>讲课备注：</a:t>
            </a:r>
          </a:p>
          <a:p>
            <a:pPr eaLnBrk="1" hangingPunct="1"/>
            <a:r>
              <a:rPr lang="zh-CN" altLang="en-US" dirty="0"/>
              <a:t>       如何找出一条最优的路径呢？</a:t>
            </a:r>
          </a:p>
          <a:p>
            <a:pPr eaLnBrk="1" hangingPunct="1"/>
            <a:r>
              <a:rPr lang="zh-CN" altLang="en-US" dirty="0"/>
              <a:t>       我们可以把网络形式化为一张图，应用图论和算法的知识解决问题</a:t>
            </a:r>
          </a:p>
          <a:p>
            <a:pPr eaLnBrk="1" hangingPunct="1"/>
            <a:r>
              <a:rPr lang="zh-CN" altLang="en-US" dirty="0"/>
              <a:t>       当然在网络中我们仅考虑无向图，即假定双向的费用一致</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B581920B-DAFB-43A4-A784-1AAFF96B01DB}" type="slidenum">
              <a:rPr lang="en-US" altLang="zh-CN"/>
              <a:t>111</a:t>
            </a:fld>
            <a:endParaRPr lang="en-US" altLang="zh-CN"/>
          </a:p>
        </p:txBody>
      </p:sp>
      <p:sp>
        <p:nvSpPr>
          <p:cNvPr id="187395" name="Rectangle 2"/>
          <p:cNvSpPr>
            <a:spLocks noGrp="1" noRot="1" noChangeAspect="1" noChangeArrowheads="1" noTextEdit="1"/>
          </p:cNvSpPr>
          <p:nvPr>
            <p:ph type="sldImg" idx="4294967295"/>
          </p:nvPr>
        </p:nvSpPr>
        <p:spPr/>
      </p:sp>
      <p:sp>
        <p:nvSpPr>
          <p:cNvPr id="187396" name="Rectangle 3"/>
          <p:cNvSpPr>
            <a:spLocks noGrp="1" noChangeArrowheads="1"/>
          </p:cNvSpPr>
          <p:nvPr>
            <p:ph type="body" idx="4294967295"/>
          </p:nvPr>
        </p:nvSpPr>
        <p:spPr/>
        <p:txBody>
          <a:bodyPr/>
          <a:lstStyle/>
          <a:p>
            <a:pPr eaLnBrk="1" hangingPunct="1"/>
            <a:endParaRPr lang="zh-CN" altLang="zh-CN"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EBD1FD35-69B5-497B-92DE-D0F8B789FAA6}" type="slidenum">
              <a:rPr lang="en-US" altLang="zh-CN"/>
              <a:t>112</a:t>
            </a:fld>
            <a:endParaRPr lang="en-US" altLang="zh-CN"/>
          </a:p>
        </p:txBody>
      </p:sp>
      <p:sp>
        <p:nvSpPr>
          <p:cNvPr id="189443" name="Rectangle 2"/>
          <p:cNvSpPr>
            <a:spLocks noGrp="1" noRot="1" noChangeAspect="1" noChangeArrowheads="1" noTextEdit="1"/>
          </p:cNvSpPr>
          <p:nvPr>
            <p:ph type="sldImg" idx="4294967295"/>
          </p:nvPr>
        </p:nvSpPr>
        <p:spPr/>
      </p:sp>
      <p:sp>
        <p:nvSpPr>
          <p:cNvPr id="189444"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F57F3428-F57E-44FE-9FAD-B222EFB30B7F}" type="slidenum">
              <a:rPr lang="en-US" altLang="zh-CN"/>
              <a:t>113</a:t>
            </a:fld>
            <a:endParaRPr lang="en-US" altLang="zh-CN"/>
          </a:p>
        </p:txBody>
      </p:sp>
      <p:sp>
        <p:nvSpPr>
          <p:cNvPr id="191491" name="Rectangle 2"/>
          <p:cNvSpPr>
            <a:spLocks noGrp="1" noRot="1" noChangeAspect="1" noChangeArrowheads="1" noTextEdit="1"/>
          </p:cNvSpPr>
          <p:nvPr>
            <p:ph type="sldImg" idx="4294967295"/>
          </p:nvPr>
        </p:nvSpPr>
        <p:spPr/>
      </p:sp>
      <p:sp>
        <p:nvSpPr>
          <p:cNvPr id="191492"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704020202020204" pitchFamily="34" charset="0"/>
                <a:ea typeface="宋体" panose="02010600030101010101" pitchFamily="2" charset="-122"/>
              </a:defRPr>
            </a:lvl1pPr>
            <a:lvl2pPr marL="742950" indent="-285750">
              <a:spcBef>
                <a:spcPct val="30000"/>
              </a:spcBef>
              <a:defRPr sz="1200">
                <a:solidFill>
                  <a:schemeClr val="tx1"/>
                </a:solidFill>
                <a:latin typeface="Arial" panose="020B0704020202020204" pitchFamily="34" charset="0"/>
                <a:ea typeface="宋体" panose="02010600030101010101" pitchFamily="2" charset="-122"/>
              </a:defRPr>
            </a:lvl2pPr>
            <a:lvl3pPr marL="1143000" indent="-228600">
              <a:spcBef>
                <a:spcPct val="30000"/>
              </a:spcBef>
              <a:defRPr sz="1200">
                <a:solidFill>
                  <a:schemeClr val="tx1"/>
                </a:solidFill>
                <a:latin typeface="Arial" panose="020B0704020202020204" pitchFamily="34" charset="0"/>
                <a:ea typeface="宋体" panose="02010600030101010101" pitchFamily="2" charset="-122"/>
              </a:defRPr>
            </a:lvl3pPr>
            <a:lvl4pPr marL="1600200" indent="-228600">
              <a:spcBef>
                <a:spcPct val="30000"/>
              </a:spcBef>
              <a:defRPr sz="1200">
                <a:solidFill>
                  <a:schemeClr val="tx1"/>
                </a:solidFill>
                <a:latin typeface="Arial" panose="020B0704020202020204" pitchFamily="34" charset="0"/>
                <a:ea typeface="宋体" panose="02010600030101010101" pitchFamily="2" charset="-122"/>
              </a:defRPr>
            </a:lvl4pPr>
            <a:lvl5pPr marL="2057400" indent="-228600">
              <a:spcBef>
                <a:spcPct val="30000"/>
              </a:spcBef>
              <a:defRPr sz="12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704020202020204" pitchFamily="34" charset="0"/>
                <a:ea typeface="宋体" panose="02010600030101010101" pitchFamily="2" charset="-122"/>
              </a:defRPr>
            </a:lvl9pPr>
          </a:lstStyle>
          <a:p>
            <a:pPr>
              <a:spcBef>
                <a:spcPct val="0"/>
              </a:spcBef>
            </a:pPr>
            <a:fld id="{221AA7BE-C4A4-42F4-ABA3-9AAA1BFE5951}" type="slidenum">
              <a:rPr lang="en-US" altLang="zh-CN"/>
              <a:t>114</a:t>
            </a:fld>
            <a:endParaRPr lang="en-US" altLang="zh-CN"/>
          </a:p>
        </p:txBody>
      </p:sp>
      <p:sp>
        <p:nvSpPr>
          <p:cNvPr id="193539" name="Rectangle 2"/>
          <p:cNvSpPr>
            <a:spLocks noGrp="1" noRot="1" noChangeAspect="1" noChangeArrowheads="1" noTextEdit="1"/>
          </p:cNvSpPr>
          <p:nvPr>
            <p:ph type="sldImg" idx="4294967295"/>
          </p:nvPr>
        </p:nvSpPr>
        <p:spPr/>
      </p:sp>
      <p:sp>
        <p:nvSpPr>
          <p:cNvPr id="193540"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682"/>
            <a:ext cx="12192000" cy="6880682"/>
          </a:xfrm>
          <a:prstGeom prst="rect">
            <a:avLst/>
          </a:prstGeom>
        </p:spPr>
      </p:pic>
      <p:grpSp>
        <p:nvGrpSpPr>
          <p:cNvPr id="9" name="组合 8"/>
          <p:cNvGrpSpPr/>
          <p:nvPr userDrawn="1"/>
        </p:nvGrpSpPr>
        <p:grpSpPr>
          <a:xfrm>
            <a:off x="9741877" y="4991361"/>
            <a:ext cx="3176954" cy="2182169"/>
            <a:chOff x="9741877" y="4991361"/>
            <a:chExt cx="3176954" cy="2182169"/>
          </a:xfrm>
        </p:grpSpPr>
        <p:sp>
          <p:nvSpPr>
            <p:cNvPr id="10" name="平行四边形 9"/>
            <p:cNvSpPr/>
            <p:nvPr/>
          </p:nvSpPr>
          <p:spPr>
            <a:xfrm>
              <a:off x="9741877" y="5342416"/>
              <a:ext cx="3176954" cy="1633054"/>
            </a:xfrm>
            <a:prstGeom prst="parallelogram">
              <a:avLst>
                <a:gd name="adj" fmla="val 164471"/>
              </a:avLst>
            </a:prstGeom>
            <a:solidFill>
              <a:schemeClr val="bg1">
                <a:alpha val="80000"/>
              </a:schemeClr>
            </a:solidFill>
            <a:ln w="1905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6550" y="4991361"/>
              <a:ext cx="2182169" cy="2182169"/>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684D88A-103D-4E75-941E-2463BC2E0A66}" type="datetime1">
              <a:rPr lang="zh-CN" altLang="en-US" smtClean="0"/>
              <a:t>2021/10/15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F2BD263-6769-4841-AE64-3CEB168FC8AE}" type="datetime1">
              <a:rPr lang="zh-CN" altLang="en-US" smtClean="0"/>
              <a:t>2021/10/15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682"/>
            <a:ext cx="12192000" cy="6880682"/>
          </a:xfrm>
          <a:prstGeom prst="rect">
            <a:avLst/>
          </a:prstGeom>
        </p:spPr>
      </p:pic>
      <p:grpSp>
        <p:nvGrpSpPr>
          <p:cNvPr id="9" name="组合 8"/>
          <p:cNvGrpSpPr/>
          <p:nvPr userDrawn="1"/>
        </p:nvGrpSpPr>
        <p:grpSpPr>
          <a:xfrm>
            <a:off x="9741877" y="4991361"/>
            <a:ext cx="3176954" cy="2182169"/>
            <a:chOff x="9741877" y="4991361"/>
            <a:chExt cx="3176954" cy="2182169"/>
          </a:xfrm>
        </p:grpSpPr>
        <p:sp>
          <p:nvSpPr>
            <p:cNvPr id="10" name="平行四边形 9"/>
            <p:cNvSpPr/>
            <p:nvPr/>
          </p:nvSpPr>
          <p:spPr>
            <a:xfrm>
              <a:off x="9741877" y="5342416"/>
              <a:ext cx="3176954" cy="1633054"/>
            </a:xfrm>
            <a:prstGeom prst="parallelogram">
              <a:avLst>
                <a:gd name="adj" fmla="val 164471"/>
              </a:avLst>
            </a:prstGeom>
            <a:solidFill>
              <a:schemeClr val="bg1">
                <a:alpha val="80000"/>
              </a:schemeClr>
            </a:solidFill>
            <a:ln w="1905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6550" y="4991361"/>
              <a:ext cx="2182169" cy="2182169"/>
            </a:xfrm>
            <a:prstGeom prst="rect">
              <a:avLst/>
            </a:prstGeom>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9CF18C3-9182-4B85-95A0-2F20C6C57433}" type="datetime1">
              <a:rPr lang="zh-CN" altLang="en-US" smtClean="0"/>
              <a:t>2021/10/15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1715EAB-23F6-4577-9284-64084A9C316D}" type="datetime1">
              <a:rPr lang="zh-CN" altLang="en-US" smtClean="0"/>
              <a:t>2021/10/15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C9997D28-819E-4FE2-9FC0-EA53364D55BB}" type="datetime1">
              <a:rPr lang="zh-CN" altLang="en-US" smtClean="0"/>
              <a:t>2021/10/15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ED5CD84-85D4-49D4-AAEC-72293EB2C2ED}" type="datetime1">
              <a:rPr lang="zh-CN" altLang="en-US" smtClean="0"/>
              <a:t>2021/10/15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7A900B3-1923-44D7-AA24-93B21FE53C64}" type="datetime1">
              <a:rPr lang="zh-CN" altLang="en-US" smtClean="0"/>
              <a:t>2021/10/15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99B4708-0D1F-4FFE-A787-37546E157330}" type="datetime1">
              <a:rPr lang="zh-CN" altLang="en-US" smtClean="0"/>
              <a:t>2021/10/15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25BB186-A67B-4FD5-8EB5-56304E86874C}" type="datetime1">
              <a:rPr lang="zh-CN" altLang="en-US" smtClean="0"/>
              <a:t>2021/10/15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3FF891E-1671-4C43-BF2B-8A7194DB4037}" type="datetime1">
              <a:rPr lang="zh-CN" altLang="en-US" smtClean="0"/>
              <a:t>2021/10/15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91F6C32-79A7-42AD-87C4-12DD8461E78E}" type="datetime1">
              <a:rPr lang="zh-CN" altLang="en-US" smtClean="0"/>
              <a:t>2021/10/15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EE154ED-F855-453A-8187-D775CBE8FA12}" type="datetime1">
              <a:rPr lang="zh-CN" altLang="en-US" smtClean="0"/>
              <a:t>2021/10/15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5EEE877-7358-4FD4-A8AC-F8C5DC1B392D}" type="datetime1">
              <a:rPr lang="zh-CN" altLang="en-US" smtClean="0"/>
              <a:t>2021/10/15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A55C9CD-6293-4598-9A18-79F32B2455C2}" type="datetime1">
              <a:rPr lang="zh-CN" altLang="en-US" smtClean="0"/>
              <a:t>2021/10/15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4983DD0E-C4D7-470F-B2F8-DADAE3048838}" type="datetime1">
              <a:rPr lang="zh-CN" altLang="en-US" smtClean="0"/>
              <a:t>2021/10/15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1B511277-4F26-4C79-9E13-27D6AD0F8692}" type="datetime1">
              <a:rPr lang="zh-CN" altLang="en-US" smtClean="0"/>
              <a:t>2021/10/15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FD5A7C7-0B5D-4A36-91C6-F66E0DCE55A2}" type="datetime1">
              <a:rPr lang="zh-CN" altLang="en-US" smtClean="0"/>
              <a:t>2021/10/15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9F3224A-4067-42B2-B380-0A5CE3477B19}" type="datetime1">
              <a:rPr lang="zh-CN" altLang="en-US" smtClean="0"/>
              <a:t>2021/10/15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9021E3E-662E-4C90-B91D-723B67B66B8B}" type="datetime1">
              <a:rPr lang="zh-CN" altLang="en-US" smtClean="0"/>
              <a:t>2021/10/15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6D98E8A-C6D8-49C1-AB21-D73F046F66BC}" type="datetime1">
              <a:rPr lang="zh-CN" altLang="en-US" smtClean="0"/>
              <a:t>2021/10/15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F2D4EF-46D4-4764-B373-FC59CD1D281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B511E3-071F-45A6-AC43-252BF0EA1668}" type="datetime1">
              <a:rPr lang="zh-CN" altLang="en-US" smtClean="0"/>
              <a:t>2021/10/15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2D4EF-46D4-4764-B373-FC59CD1D281E}" type="slidenum">
              <a:rPr lang="zh-CN" altLang="en-US" smtClean="0"/>
              <a:t>‹#›</a:t>
            </a:fld>
            <a:endParaRPr lang="zh-CN" altLang="en-US"/>
          </a:p>
        </p:txBody>
      </p:sp>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58631"/>
            <a:ext cx="12192000" cy="6880682"/>
          </a:xfrm>
          <a:prstGeom prst="rect">
            <a:avLst/>
          </a:prstGeom>
          <a:blipFill>
            <a:blip r:embed="rId14"/>
            <a:stretch>
              <a:fillRect/>
            </a:stretch>
          </a:blip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8B330D-D473-48DC-95E0-5210DA9C47F7}" type="datetime1">
              <a:rPr lang="zh-CN" altLang="en-US" smtClean="0"/>
              <a:t>2021/10/15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2D4EF-46D4-4764-B373-FC59CD1D281E}" type="slidenum">
              <a:rPr lang="zh-CN" altLang="en-US" smtClean="0"/>
              <a:t>‹#›</a:t>
            </a:fld>
            <a:endParaRPr lang="zh-CN" altLang="en-US"/>
          </a:p>
        </p:txBody>
      </p:sp>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58631"/>
            <a:ext cx="12192000" cy="6880682"/>
          </a:xfrm>
          <a:prstGeom prst="rect">
            <a:avLst/>
          </a:prstGeom>
          <a:blipFill>
            <a:blip r:embed="rId14"/>
            <a:stretch>
              <a:fillRect/>
            </a:stretch>
          </a:blipFill>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8.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71.png"/><Relationship Id="rId4" Type="http://schemas.openxmlformats.org/officeDocument/2006/relationships/image" Target="../media/image69.png"/></Relationships>
</file>

<file path=ppt/slides/_rels/slide1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71.png"/><Relationship Id="rId4" Type="http://schemas.openxmlformats.org/officeDocument/2006/relationships/image" Target="../media/image69.png"/></Relationships>
</file>

<file path=ppt/slides/_rels/slide10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9.png"/><Relationship Id="rId7"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10" Type="http://schemas.microsoft.com/office/2007/relationships/hdphoto" Target="../media/hdphoto2.wdp"/><Relationship Id="rId4" Type="http://schemas.openxmlformats.org/officeDocument/2006/relationships/image" Target="../media/image70.png"/><Relationship Id="rId9" Type="http://schemas.openxmlformats.org/officeDocument/2006/relationships/image" Target="../media/image74.png"/></Relationships>
</file>

<file path=ppt/slides/_rels/slide1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6.png"/></Relationships>
</file>

<file path=ppt/slides/_rels/slide1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customXml" Target="../ink/ink2.xml"/></Relationships>
</file>

<file path=ppt/slides/_rels/slide1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6.png"/></Relationships>
</file>

<file path=ppt/slides/_rels/slide1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oleObject" Target="../embeddings/oleObject2.bin"/><Relationship Id="rId4" Type="http://schemas.openxmlformats.org/officeDocument/2006/relationships/image" Target="../media/image46.wmf"/></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8.png"/><Relationship Id="rId7"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38.png"/><Relationship Id="rId4" Type="http://schemas.openxmlformats.org/officeDocument/2006/relationships/image" Target="../media/image47.png"/><Relationship Id="rId9"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tiff"/><Relationship Id="rId10" Type="http://schemas.openxmlformats.org/officeDocument/2006/relationships/image" Target="../media/image16.png"/><Relationship Id="rId4" Type="http://schemas.openxmlformats.org/officeDocument/2006/relationships/image" Target="../media/image10.tiff"/><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6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63.wmf"/><Relationship Id="rId4" Type="http://schemas.openxmlformats.org/officeDocument/2006/relationships/image" Target="../media/image62.wmf"/></Relationships>
</file>

<file path=ppt/slides/_rels/slide67.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65.wmf"/></Relationships>
</file>

<file path=ppt/slides/_rels/slide68.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8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8.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8.emf"/><Relationship Id="rId4" Type="http://schemas.openxmlformats.org/officeDocument/2006/relationships/image" Target="../media/image68.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94.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9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3" name="椭圆 12"/>
          <p:cNvSpPr/>
          <p:nvPr/>
        </p:nvSpPr>
        <p:spPr>
          <a:xfrm>
            <a:off x="2700400" y="1384323"/>
            <a:ext cx="3851526" cy="3851526"/>
          </a:xfrm>
          <a:prstGeom prst="ellipse">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15" name="矩形 14"/>
          <p:cNvSpPr/>
          <p:nvPr/>
        </p:nvSpPr>
        <p:spPr>
          <a:xfrm>
            <a:off x="4194039" y="4002116"/>
            <a:ext cx="1925527" cy="430887"/>
          </a:xfrm>
          <a:prstGeom prst="rect">
            <a:avLst/>
          </a:prstGeom>
        </p:spPr>
        <p:txBody>
          <a:bodyPr wrap="none">
            <a:spAutoFit/>
          </a:bodyPr>
          <a:lstStyle/>
          <a:p>
            <a:r>
              <a:rPr lang="zh-CN" altLang="en-US" sz="2200" b="1" dirty="0">
                <a:solidFill>
                  <a:srgbClr val="2E3047"/>
                </a:solidFill>
                <a:latin typeface="造字工房朗倩（非商用）细体" pitchFamily="50" charset="-122"/>
                <a:ea typeface="造字工房朗倩（非商用）细体" pitchFamily="50" charset="-122"/>
              </a:rPr>
              <a:t>华中科技大学</a:t>
            </a:r>
          </a:p>
        </p:txBody>
      </p:sp>
      <p:sp>
        <p:nvSpPr>
          <p:cNvPr id="16" name="矩形 15"/>
          <p:cNvSpPr/>
          <p:nvPr/>
        </p:nvSpPr>
        <p:spPr>
          <a:xfrm>
            <a:off x="2712413" y="4411933"/>
            <a:ext cx="3839513" cy="461665"/>
          </a:xfrm>
          <a:prstGeom prst="rect">
            <a:avLst/>
          </a:prstGeom>
        </p:spPr>
        <p:txBody>
          <a:bodyPr wrap="none">
            <a:spAutoFit/>
          </a:bodyPr>
          <a:lstStyle/>
          <a:p>
            <a:r>
              <a:rPr lang="en-US" altLang="zh-CN" sz="24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Communication and Network</a:t>
            </a:r>
            <a:endParaRPr lang="zh-CN" altLang="en-US" sz="24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endParaRPr>
          </a:p>
        </p:txBody>
      </p:sp>
      <p:sp>
        <p:nvSpPr>
          <p:cNvPr id="19" name="矩形 18"/>
          <p:cNvSpPr/>
          <p:nvPr/>
        </p:nvSpPr>
        <p:spPr>
          <a:xfrm>
            <a:off x="579790" y="2353438"/>
            <a:ext cx="5012980" cy="1200329"/>
          </a:xfrm>
          <a:prstGeom prst="rect">
            <a:avLst/>
          </a:prstGeom>
        </p:spPr>
        <p:txBody>
          <a:bodyPr wrap="square">
            <a:spAutoFit/>
          </a:bodyPr>
          <a:lstStyle/>
          <a:p>
            <a:r>
              <a:rPr lang="zh-CN" altLang="en-US" sz="7200" spc="300" dirty="0">
                <a:solidFill>
                  <a:schemeClr val="tx1">
                    <a:lumMod val="85000"/>
                    <a:lumOff val="15000"/>
                  </a:schemeClr>
                </a:solidFill>
                <a:latin typeface="造字工房朗倩（非商用）常规体" pitchFamily="50" charset="-122"/>
                <a:ea typeface="造字工房朗倩（非商用）常规体" pitchFamily="50" charset="-122"/>
              </a:rPr>
              <a:t>计算机通信</a:t>
            </a:r>
            <a:endParaRPr lang="zh-CN" altLang="en-US" sz="7200" b="1" dirty="0">
              <a:ln w="38100">
                <a:solidFill>
                  <a:srgbClr val="FE9B71"/>
                </a:solidFill>
              </a:ln>
              <a:solidFill>
                <a:srgbClr val="FE9B71"/>
              </a:solidFill>
              <a:latin typeface="造字工房朗倩（非商用）细体" pitchFamily="50" charset="-122"/>
              <a:ea typeface="造字工房朗倩（非商用）细体" pitchFamily="50" charset="-122"/>
            </a:endParaRPr>
          </a:p>
        </p:txBody>
      </p:sp>
      <p:sp>
        <p:nvSpPr>
          <p:cNvPr id="20" name="矩形 19"/>
          <p:cNvSpPr/>
          <p:nvPr/>
        </p:nvSpPr>
        <p:spPr>
          <a:xfrm>
            <a:off x="5351339" y="3034890"/>
            <a:ext cx="2839239" cy="1107996"/>
          </a:xfrm>
          <a:prstGeom prst="rect">
            <a:avLst/>
          </a:prstGeom>
        </p:spPr>
        <p:txBody>
          <a:bodyPr wrap="none">
            <a:spAutoFit/>
          </a:bodyPr>
          <a:lstStyle/>
          <a:p>
            <a:r>
              <a:rPr lang="zh-CN" altLang="en-US" sz="6600" spc="300" dirty="0">
                <a:solidFill>
                  <a:schemeClr val="tx1">
                    <a:lumMod val="85000"/>
                    <a:lumOff val="15000"/>
                  </a:schemeClr>
                </a:solidFill>
                <a:latin typeface="造字工房朗倩（非商用）常规体" pitchFamily="50" charset="-122"/>
                <a:ea typeface="造字工房朗倩（非商用）常规体" pitchFamily="50" charset="-122"/>
              </a:rPr>
              <a:t>与网络</a:t>
            </a:r>
            <a:endParaRPr lang="zh-CN" altLang="en-US" sz="6600" b="1" dirty="0">
              <a:ln w="38100">
                <a:solidFill>
                  <a:srgbClr val="FE9B71"/>
                </a:solidFill>
              </a:ln>
              <a:solidFill>
                <a:srgbClr val="FE9B71"/>
              </a:solidFill>
              <a:latin typeface="造字工房朗倩（非商用）细体" pitchFamily="50" charset="-122"/>
              <a:ea typeface="造字工房朗倩（非商用）细体" pitchFamily="50" charset="-122"/>
            </a:endParaRPr>
          </a:p>
        </p:txBody>
      </p:sp>
      <p:grpSp>
        <p:nvGrpSpPr>
          <p:cNvPr id="3" name="组合 2"/>
          <p:cNvGrpSpPr/>
          <p:nvPr/>
        </p:nvGrpSpPr>
        <p:grpSpPr>
          <a:xfrm>
            <a:off x="1668837" y="3480450"/>
            <a:ext cx="2506834" cy="1107996"/>
            <a:chOff x="1952155" y="3733070"/>
            <a:chExt cx="2506834" cy="1107996"/>
          </a:xfrm>
        </p:grpSpPr>
        <p:sp>
          <p:nvSpPr>
            <p:cNvPr id="17" name="矩形 16"/>
            <p:cNvSpPr/>
            <p:nvPr/>
          </p:nvSpPr>
          <p:spPr>
            <a:xfrm>
              <a:off x="1952155" y="3733070"/>
              <a:ext cx="748923" cy="1107996"/>
            </a:xfrm>
            <a:prstGeom prst="rect">
              <a:avLst/>
            </a:prstGeom>
          </p:spPr>
          <p:txBody>
            <a:bodyPr wrap="none">
              <a:spAutoFit/>
            </a:bodyPr>
            <a:lstStyle/>
            <a:p>
              <a:r>
                <a:rPr lang="en-US" altLang="zh-CN" sz="6600" dirty="0">
                  <a:solidFill>
                    <a:srgbClr val="1F25A0"/>
                  </a:solidFill>
                  <a:latin typeface="Times New Roman" panose="02020803070505020304" pitchFamily="18" charset="0"/>
                  <a:cs typeface="Times New Roman" panose="02020803070505020304" pitchFamily="18" charset="0"/>
                </a:rPr>
                <a:t>C</a:t>
              </a:r>
              <a:endParaRPr lang="zh-CN" altLang="en-US" sz="19900" dirty="0">
                <a:solidFill>
                  <a:srgbClr val="1F25A0"/>
                </a:solidFill>
              </a:endParaRPr>
            </a:p>
          </p:txBody>
        </p:sp>
        <p:sp>
          <p:nvSpPr>
            <p:cNvPr id="21" name="矩形 20"/>
            <p:cNvSpPr/>
            <p:nvPr/>
          </p:nvSpPr>
          <p:spPr>
            <a:xfrm>
              <a:off x="2557506" y="4187971"/>
              <a:ext cx="1901483" cy="523220"/>
            </a:xfrm>
            <a:prstGeom prst="rect">
              <a:avLst/>
            </a:prstGeom>
          </p:spPr>
          <p:txBody>
            <a:bodyPr wrap="none">
              <a:spAutoFit/>
            </a:bodyPr>
            <a:lstStyle/>
            <a:p>
              <a:r>
                <a:rPr lang="en-US" altLang="zh-CN" sz="2800" dirty="0">
                  <a:gradFill>
                    <a:gsLst>
                      <a:gs pos="100000">
                        <a:srgbClr val="1F25A0"/>
                      </a:gs>
                      <a:gs pos="0">
                        <a:srgbClr val="2E95D1"/>
                      </a:gs>
                    </a:gsLst>
                    <a:lin ang="10800000" scaled="0"/>
                  </a:gradFill>
                  <a:latin typeface="Times New Roman" panose="02020803070505020304" pitchFamily="18" charset="0"/>
                  <a:cs typeface="Times New Roman" panose="02020803070505020304" pitchFamily="18" charset="0"/>
                </a:rPr>
                <a:t>OMPUTER</a:t>
              </a:r>
              <a:endParaRPr lang="zh-CN" altLang="en-US" sz="6600" dirty="0">
                <a:gradFill>
                  <a:gsLst>
                    <a:gs pos="100000">
                      <a:srgbClr val="1F25A0"/>
                    </a:gs>
                    <a:gs pos="0">
                      <a:srgbClr val="2E95D1"/>
                    </a:gs>
                  </a:gsLst>
                  <a:lin ang="10800000" scaled="0"/>
                </a:gradFill>
              </a:endParaRPr>
            </a:p>
          </p:txBody>
        </p:sp>
      </p:grpSp>
      <p:pic>
        <p:nvPicPr>
          <p:cNvPr id="25" name="图形 2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97502" y="893703"/>
            <a:ext cx="2024728" cy="1323440"/>
          </a:xfrm>
          <a:prstGeom prst="rect">
            <a:avLst/>
          </a:prstGeom>
        </p:spPr>
      </p:pic>
      <p:grpSp>
        <p:nvGrpSpPr>
          <p:cNvPr id="27" name="组合 26"/>
          <p:cNvGrpSpPr/>
          <p:nvPr/>
        </p:nvGrpSpPr>
        <p:grpSpPr>
          <a:xfrm>
            <a:off x="464189" y="3254823"/>
            <a:ext cx="4792100" cy="707886"/>
            <a:chOff x="1047990" y="3273775"/>
            <a:chExt cx="4792100" cy="707886"/>
          </a:xfrm>
        </p:grpSpPr>
        <p:cxnSp>
          <p:nvCxnSpPr>
            <p:cNvPr id="8" name="直接连接符 7"/>
            <p:cNvCxnSpPr/>
            <p:nvPr/>
          </p:nvCxnSpPr>
          <p:spPr>
            <a:xfrm>
              <a:off x="1767518" y="3607637"/>
              <a:ext cx="4072572"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1047990" y="3273775"/>
              <a:ext cx="712054" cy="707886"/>
            </a:xfrm>
            <a:prstGeom prst="rect">
              <a:avLst/>
            </a:prstGeom>
            <a:effectLst/>
          </p:spPr>
          <p:txBody>
            <a:bodyPr wrap="none">
              <a:spAutoFit/>
            </a:bodyPr>
            <a:lstStyle/>
            <a:p>
              <a:pPr algn="ctr"/>
              <a:r>
                <a:rPr kumimoji="1" lang="en-US" altLang="zh-CN" sz="4000" b="1" dirty="0">
                  <a:solidFill>
                    <a:srgbClr val="00B0F0"/>
                  </a:solidFill>
                  <a:latin typeface="造字工房朗倩（非商用）细体" pitchFamily="50" charset="-122"/>
                  <a:ea typeface="造字工房朗倩（非商用）细体" pitchFamily="50" charset="-122"/>
                </a:rPr>
                <a:t>…</a:t>
              </a:r>
            </a:p>
          </p:txBody>
        </p:sp>
      </p:grpSp>
      <p:sp>
        <p:nvSpPr>
          <p:cNvPr id="2" name="灯片编号占位符 1">
            <a:extLst>
              <a:ext uri="{FF2B5EF4-FFF2-40B4-BE49-F238E27FC236}">
                <a16:creationId xmlns:a16="http://schemas.microsoft.com/office/drawing/2014/main" id="{F9980140-8C1A-4615-BC5B-56D5DAD5B6FC}"/>
              </a:ext>
            </a:extLst>
          </p:cNvPr>
          <p:cNvSpPr>
            <a:spLocks noGrp="1"/>
          </p:cNvSpPr>
          <p:nvPr>
            <p:ph type="sldNum" sz="quarter" idx="12"/>
          </p:nvPr>
        </p:nvSpPr>
        <p:spPr/>
        <p:txBody>
          <a:bodyPr/>
          <a:lstStyle/>
          <a:p>
            <a:fld id="{91F2D4EF-46D4-4764-B373-FC59CD1D281E}" type="slidenum">
              <a:rPr lang="zh-CN" altLang="en-US" smtClean="0"/>
              <a:t>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12" presetClass="entr" presetSubtype="8"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p:tgtEl>
                                          <p:spTgt spid="19"/>
                                        </p:tgtEl>
                                        <p:attrNameLst>
                                          <p:attrName>ppt_x</p:attrName>
                                        </p:attrNameLst>
                                      </p:cBhvr>
                                      <p:tavLst>
                                        <p:tav tm="0">
                                          <p:val>
                                            <p:strVal val="#ppt_x-#ppt_w*1.125000"/>
                                          </p:val>
                                        </p:tav>
                                        <p:tav tm="100000">
                                          <p:val>
                                            <p:strVal val="#ppt_x"/>
                                          </p:val>
                                        </p:tav>
                                      </p:tavLst>
                                    </p:anim>
                                    <p:animEffect transition="in" filter="wipe(right)">
                                      <p:cBhvr>
                                        <p:cTn id="13" dur="500"/>
                                        <p:tgtEl>
                                          <p:spTgt spid="19"/>
                                        </p:tgtEl>
                                      </p:cBhvr>
                                    </p:animEffect>
                                  </p:childTnLst>
                                </p:cTn>
                              </p:par>
                              <p:par>
                                <p:cTn id="14" presetID="12" presetClass="entr" presetSubtype="2"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p:tgtEl>
                                          <p:spTgt spid="20"/>
                                        </p:tgtEl>
                                        <p:attrNameLst>
                                          <p:attrName>ppt_x</p:attrName>
                                        </p:attrNameLst>
                                      </p:cBhvr>
                                      <p:tavLst>
                                        <p:tav tm="0">
                                          <p:val>
                                            <p:strVal val="#ppt_x+#ppt_w*1.125000"/>
                                          </p:val>
                                        </p:tav>
                                        <p:tav tm="100000">
                                          <p:val>
                                            <p:strVal val="#ppt_x"/>
                                          </p:val>
                                        </p:tav>
                                      </p:tavLst>
                                    </p:anim>
                                    <p:animEffect transition="in" filter="wipe(left)">
                                      <p:cBhvr>
                                        <p:cTn id="17" dur="500"/>
                                        <p:tgtEl>
                                          <p:spTgt spid="20"/>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500"/>
                                        <p:tgtEl>
                                          <p:spTgt spid="27"/>
                                        </p:tgtEl>
                                      </p:cBhvr>
                                    </p:animEffect>
                                  </p:childTnLst>
                                </p:cTn>
                              </p:par>
                              <p:par>
                                <p:cTn id="22" presetID="53" presetClass="entr" presetSubtype="16"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par>
                                <p:cTn id="35" presetID="42"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anim calcmode="lin" valueType="num">
                                      <p:cBhvr>
                                        <p:cTn id="38" dur="500" fill="hold"/>
                                        <p:tgtEl>
                                          <p:spTgt spid="25"/>
                                        </p:tgtEl>
                                        <p:attrNameLst>
                                          <p:attrName>ppt_x</p:attrName>
                                        </p:attrNameLst>
                                      </p:cBhvr>
                                      <p:tavLst>
                                        <p:tav tm="0">
                                          <p:val>
                                            <p:strVal val="#ppt_x"/>
                                          </p:val>
                                        </p:tav>
                                        <p:tav tm="100000">
                                          <p:val>
                                            <p:strVal val="#ppt_x"/>
                                          </p:val>
                                        </p:tav>
                                      </p:tavLst>
                                    </p:anim>
                                    <p:anim calcmode="lin" valueType="num">
                                      <p:cBhvr>
                                        <p:cTn id="3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6" grpId="0"/>
      <p:bldP spid="19"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099117" cy="1428589"/>
            <a:chOff x="551030" y="-368704"/>
            <a:chExt cx="6099117" cy="1428589"/>
          </a:xfrm>
        </p:grpSpPr>
        <p:grpSp>
          <p:nvGrpSpPr>
            <p:cNvPr id="29" name="组合 28"/>
            <p:cNvGrpSpPr/>
            <p:nvPr/>
          </p:nvGrpSpPr>
          <p:grpSpPr>
            <a:xfrm>
              <a:off x="1201631" y="303925"/>
              <a:ext cx="5448516" cy="687997"/>
              <a:chOff x="1839058" y="967769"/>
              <a:chExt cx="5448516" cy="687997"/>
            </a:xfrm>
          </p:grpSpPr>
          <p:sp>
            <p:nvSpPr>
              <p:cNvPr id="31" name="矩形: 圆角 30"/>
              <p:cNvSpPr/>
              <p:nvPr/>
            </p:nvSpPr>
            <p:spPr>
              <a:xfrm>
                <a:off x="1839058" y="967769"/>
                <a:ext cx="544851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450148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网络层的主要功能</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44" name="组合 143"/>
          <p:cNvGrpSpPr/>
          <p:nvPr/>
        </p:nvGrpSpPr>
        <p:grpSpPr>
          <a:xfrm>
            <a:off x="645438" y="1583593"/>
            <a:ext cx="10896988" cy="902970"/>
            <a:chOff x="1403750" y="3593123"/>
            <a:chExt cx="10896988" cy="902970"/>
          </a:xfrm>
        </p:grpSpPr>
        <p:grpSp>
          <p:nvGrpSpPr>
            <p:cNvPr id="145" name="组合 144"/>
            <p:cNvGrpSpPr/>
            <p:nvPr/>
          </p:nvGrpSpPr>
          <p:grpSpPr>
            <a:xfrm>
              <a:off x="1403750" y="3593123"/>
              <a:ext cx="490436" cy="476221"/>
              <a:chOff x="1403750" y="3593123"/>
              <a:chExt cx="808892" cy="785446"/>
            </a:xfrm>
          </p:grpSpPr>
          <p:sp>
            <p:nvSpPr>
              <p:cNvPr id="147" name="对话气泡: 椭圆形 14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6" name="Text Box 79"/>
            <p:cNvSpPr txBox="1">
              <a:spLocks noChangeArrowheads="1"/>
            </p:cNvSpPr>
            <p:nvPr/>
          </p:nvSpPr>
          <p:spPr bwMode="auto">
            <a:xfrm>
              <a:off x="1986045" y="3593123"/>
              <a:ext cx="10314693" cy="902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b="1"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选路：</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在全局范畴为主机之间的通信进行选路，选路的结果反映为分组交换机上的转发表。</a:t>
              </a:r>
            </a:p>
          </p:txBody>
        </p:sp>
      </p:grpSp>
      <p:grpSp>
        <p:nvGrpSpPr>
          <p:cNvPr id="2" name="组合 1"/>
          <p:cNvGrpSpPr/>
          <p:nvPr/>
        </p:nvGrpSpPr>
        <p:grpSpPr>
          <a:xfrm>
            <a:off x="3018449" y="2709555"/>
            <a:ext cx="6014198" cy="3650788"/>
            <a:chOff x="2027849" y="2038360"/>
            <a:chExt cx="6014198" cy="3650788"/>
          </a:xfrm>
        </p:grpSpPr>
        <p:sp>
          <p:nvSpPr>
            <p:cNvPr id="56" name="Freeform 4"/>
            <p:cNvSpPr/>
            <p:nvPr/>
          </p:nvSpPr>
          <p:spPr bwMode="auto">
            <a:xfrm>
              <a:off x="4724065" y="3728795"/>
              <a:ext cx="3317982" cy="1960353"/>
            </a:xfrm>
            <a:prstGeom prst="ellipse">
              <a:avLst/>
            </a:prstGeom>
            <a:solidFill>
              <a:schemeClr val="accent4">
                <a:lumMod val="20000"/>
                <a:lumOff val="80000"/>
              </a:schemeClr>
            </a:solidFill>
            <a:ln>
              <a:noFill/>
            </a:ln>
          </p:spPr>
          <p:txBody>
            <a:bodyPr wrap="none" anchor="ctr"/>
            <a:lstStyle/>
            <a:p>
              <a:endParaRPr lang="zh-CN" altLang="en-US"/>
            </a:p>
          </p:txBody>
        </p:sp>
        <p:grpSp>
          <p:nvGrpSpPr>
            <p:cNvPr id="13" name="组合 12"/>
            <p:cNvGrpSpPr/>
            <p:nvPr/>
          </p:nvGrpSpPr>
          <p:grpSpPr>
            <a:xfrm>
              <a:off x="4078759" y="2038360"/>
              <a:ext cx="1647129" cy="2556978"/>
              <a:chOff x="3555249" y="876300"/>
              <a:chExt cx="1935087" cy="3004000"/>
            </a:xfrm>
          </p:grpSpPr>
          <p:sp>
            <p:nvSpPr>
              <p:cNvPr id="43" name="Freeform 5"/>
              <p:cNvSpPr/>
              <p:nvPr/>
            </p:nvSpPr>
            <p:spPr bwMode="auto">
              <a:xfrm>
                <a:off x="3555249" y="3143317"/>
                <a:ext cx="1916971" cy="736983"/>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solidFill>
                <a:srgbClr val="FFC000"/>
              </a:solidFill>
              <a:ln>
                <a:noFill/>
              </a:ln>
            </p:spPr>
            <p:txBody>
              <a:bodyPr/>
              <a:lstStyle/>
              <a:p>
                <a:endParaRPr lang="zh-CN" altLang="en-US" sz="1600"/>
              </a:p>
            </p:txBody>
          </p:sp>
          <p:grpSp>
            <p:nvGrpSpPr>
              <p:cNvPr id="3" name="组合 2"/>
              <p:cNvGrpSpPr/>
              <p:nvPr/>
            </p:nvGrpSpPr>
            <p:grpSpPr>
              <a:xfrm>
                <a:off x="3587000" y="876300"/>
                <a:ext cx="1903336" cy="2297937"/>
                <a:chOff x="8732796" y="-335928"/>
                <a:chExt cx="2318544" cy="2799226"/>
              </a:xfrm>
            </p:grpSpPr>
            <p:sp>
              <p:nvSpPr>
                <p:cNvPr id="44" name="Rectangle 6"/>
                <p:cNvSpPr>
                  <a:spLocks noChangeArrowheads="1"/>
                </p:cNvSpPr>
                <p:nvPr/>
              </p:nvSpPr>
              <p:spPr bwMode="auto">
                <a:xfrm>
                  <a:off x="8732796" y="-335928"/>
                  <a:ext cx="2317750" cy="2799226"/>
                </a:xfrm>
                <a:prstGeom prst="rect">
                  <a:avLst/>
                </a:prstGeom>
                <a:solidFill>
                  <a:srgbClr val="FFC000"/>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600">
                    <a:ea typeface="楷体" panose="02010609060101010101" pitchFamily="49" charset="-122"/>
                    <a:cs typeface="Arial" panose="020B0704020202020204" pitchFamily="34" charset="0"/>
                  </a:endParaRPr>
                </a:p>
              </p:txBody>
            </p:sp>
            <p:sp>
              <p:nvSpPr>
                <p:cNvPr id="45" name="Oval 7"/>
                <p:cNvSpPr>
                  <a:spLocks noChangeArrowheads="1"/>
                </p:cNvSpPr>
                <p:nvPr/>
              </p:nvSpPr>
              <p:spPr bwMode="auto">
                <a:xfrm>
                  <a:off x="8858208" y="-283541"/>
                  <a:ext cx="2095500" cy="604838"/>
                </a:xfrm>
                <a:prstGeom prst="ellipse">
                  <a:avLst/>
                </a:prstGeom>
                <a:solidFill>
                  <a:schemeClr val="bg1"/>
                </a:solidFill>
                <a:ln w="9525">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600">
                    <a:ea typeface="楷体" panose="02010609060101010101" pitchFamily="49" charset="-122"/>
                    <a:cs typeface="Arial" panose="020B0704020202020204" pitchFamily="34" charset="0"/>
                  </a:endParaRPr>
                </a:p>
              </p:txBody>
            </p:sp>
            <p:sp>
              <p:nvSpPr>
                <p:cNvPr id="162" name="Text Box 109"/>
                <p:cNvSpPr txBox="1">
                  <a:spLocks noChangeArrowheads="1"/>
                </p:cNvSpPr>
                <p:nvPr/>
              </p:nvSpPr>
              <p:spPr bwMode="auto">
                <a:xfrm>
                  <a:off x="8986796" y="-126377"/>
                  <a:ext cx="1863725" cy="37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lang="zh-CN" altLang="en-US" sz="1400" u="none" dirty="0">
                      <a:latin typeface="思源黑体 CN Normal" panose="020B0400000000000000" pitchFamily="34" charset="-122"/>
                      <a:ea typeface="思源黑体 CN Normal" panose="020B0400000000000000" pitchFamily="34" charset="-122"/>
                      <a:cs typeface="Arial" panose="020B0704020202020204" pitchFamily="34" charset="0"/>
                    </a:rPr>
                    <a:t>选路算法</a:t>
                  </a:r>
                </a:p>
              </p:txBody>
            </p:sp>
            <p:sp>
              <p:nvSpPr>
                <p:cNvPr id="163" name="Rectangle 110"/>
                <p:cNvSpPr>
                  <a:spLocks noChangeArrowheads="1"/>
                </p:cNvSpPr>
                <p:nvPr/>
              </p:nvSpPr>
              <p:spPr bwMode="auto">
                <a:xfrm>
                  <a:off x="8912183" y="621334"/>
                  <a:ext cx="2005014" cy="1780332"/>
                </a:xfrm>
                <a:prstGeom prst="rect">
                  <a:avLst/>
                </a:prstGeom>
                <a:solidFill>
                  <a:schemeClr val="bg1"/>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600">
                    <a:ea typeface="楷体" panose="02010609060101010101" pitchFamily="49" charset="-122"/>
                    <a:cs typeface="Arial" panose="020B0704020202020204" pitchFamily="34" charset="0"/>
                  </a:endParaRPr>
                </a:p>
              </p:txBody>
            </p:sp>
            <p:sp>
              <p:nvSpPr>
                <p:cNvPr id="164" name="Text Box 111"/>
                <p:cNvSpPr txBox="1">
                  <a:spLocks noChangeArrowheads="1"/>
                </p:cNvSpPr>
                <p:nvPr/>
              </p:nvSpPr>
              <p:spPr bwMode="auto">
                <a:xfrm>
                  <a:off x="8964703" y="583404"/>
                  <a:ext cx="1523492" cy="37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sz="1200" u="none" dirty="0">
                      <a:latin typeface="思源黑体 CN Normal" panose="020B0400000000000000" pitchFamily="34" charset="-122"/>
                      <a:ea typeface="思源黑体 CN Normal" panose="020B0400000000000000" pitchFamily="34" charset="-122"/>
                      <a:cs typeface="Arial" panose="020B0704020202020204" pitchFamily="34" charset="0"/>
                    </a:rPr>
                    <a:t>     </a:t>
                  </a:r>
                  <a:r>
                    <a:rPr lang="zh-CN" altLang="en-US" sz="1400" u="none" dirty="0">
                      <a:latin typeface="思源黑体 CN Normal" panose="020B0400000000000000" pitchFamily="34" charset="-122"/>
                      <a:ea typeface="思源黑体 CN Normal" panose="020B0400000000000000" pitchFamily="34" charset="-122"/>
                      <a:cs typeface="Arial" panose="020B0704020202020204" pitchFamily="34" charset="0"/>
                    </a:rPr>
                    <a:t>本地转发表</a:t>
                  </a:r>
                </a:p>
              </p:txBody>
            </p:sp>
            <p:sp>
              <p:nvSpPr>
                <p:cNvPr id="165" name="Text Box 112"/>
                <p:cNvSpPr txBox="1">
                  <a:spLocks noChangeArrowheads="1"/>
                </p:cNvSpPr>
                <p:nvPr/>
              </p:nvSpPr>
              <p:spPr bwMode="auto">
                <a:xfrm>
                  <a:off x="8793924" y="891792"/>
                  <a:ext cx="1212850" cy="37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lang="zh-CN" altLang="en-US" sz="1400" u="none" dirty="0">
                      <a:latin typeface="思源黑体 CN Normal" panose="020B0400000000000000" pitchFamily="34" charset="-122"/>
                      <a:ea typeface="思源黑体 CN Normal" panose="020B0400000000000000" pitchFamily="34" charset="-122"/>
                      <a:cs typeface="Arial" panose="020B0704020202020204" pitchFamily="34" charset="0"/>
                    </a:rPr>
                    <a:t>首部值</a:t>
                  </a:r>
                </a:p>
              </p:txBody>
            </p:sp>
            <p:sp>
              <p:nvSpPr>
                <p:cNvPr id="166" name="Text Box 113"/>
                <p:cNvSpPr txBox="1">
                  <a:spLocks noChangeArrowheads="1"/>
                </p:cNvSpPr>
                <p:nvPr/>
              </p:nvSpPr>
              <p:spPr bwMode="auto">
                <a:xfrm>
                  <a:off x="9743549" y="893379"/>
                  <a:ext cx="1307791" cy="37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lang="zh-CN" altLang="en-US" sz="1400" u="none" dirty="0">
                      <a:latin typeface="思源黑体 CN Normal" panose="020B0400000000000000" pitchFamily="34" charset="-122"/>
                      <a:ea typeface="思源黑体 CN Normal" panose="020B0400000000000000" pitchFamily="34" charset="-122"/>
                      <a:cs typeface="Arial" panose="020B0704020202020204" pitchFamily="34" charset="0"/>
                    </a:rPr>
                    <a:t>输出链路</a:t>
                  </a:r>
                </a:p>
              </p:txBody>
            </p:sp>
            <p:sp>
              <p:nvSpPr>
                <p:cNvPr id="167" name="Line 114"/>
                <p:cNvSpPr>
                  <a:spLocks noChangeShapeType="1"/>
                </p:cNvSpPr>
                <p:nvPr/>
              </p:nvSpPr>
              <p:spPr bwMode="auto">
                <a:xfrm>
                  <a:off x="9878458" y="948918"/>
                  <a:ext cx="0" cy="145274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168" name="Text Box 115"/>
                <p:cNvSpPr txBox="1">
                  <a:spLocks noChangeArrowheads="1"/>
                </p:cNvSpPr>
                <p:nvPr/>
              </p:nvSpPr>
              <p:spPr bwMode="auto">
                <a:xfrm>
                  <a:off x="9097938" y="1149760"/>
                  <a:ext cx="662354" cy="116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0100</a:t>
                  </a:r>
                </a:p>
                <a:p>
                  <a:pPr algn="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0101</a:t>
                  </a:r>
                </a:p>
                <a:p>
                  <a:pPr algn="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0111</a:t>
                  </a:r>
                </a:p>
                <a:p>
                  <a:pPr algn="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1001</a:t>
                  </a:r>
                </a:p>
              </p:txBody>
            </p:sp>
            <p:sp>
              <p:nvSpPr>
                <p:cNvPr id="169" name="Text Box 116"/>
                <p:cNvSpPr txBox="1">
                  <a:spLocks noChangeArrowheads="1"/>
                </p:cNvSpPr>
                <p:nvPr/>
              </p:nvSpPr>
              <p:spPr bwMode="auto">
                <a:xfrm>
                  <a:off x="10224240" y="1138520"/>
                  <a:ext cx="334302" cy="116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3</a:t>
                  </a:r>
                </a:p>
                <a:p>
                  <a:pPr algn="ct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2</a:t>
                  </a:r>
                </a:p>
                <a:p>
                  <a:pPr algn="ct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2</a:t>
                  </a:r>
                </a:p>
                <a:p>
                  <a:pPr algn="ct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1</a:t>
                  </a:r>
                </a:p>
              </p:txBody>
            </p:sp>
            <p:sp>
              <p:nvSpPr>
                <p:cNvPr id="170" name="Line 117"/>
                <p:cNvSpPr>
                  <a:spLocks noChangeShapeType="1"/>
                </p:cNvSpPr>
                <p:nvPr/>
              </p:nvSpPr>
              <p:spPr bwMode="auto">
                <a:xfrm>
                  <a:off x="8912183" y="1222733"/>
                  <a:ext cx="2006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171" name="Line 118"/>
                <p:cNvSpPr>
                  <a:spLocks noChangeShapeType="1"/>
                </p:cNvSpPr>
                <p:nvPr/>
              </p:nvSpPr>
              <p:spPr bwMode="auto">
                <a:xfrm>
                  <a:off x="8904245" y="948919"/>
                  <a:ext cx="2006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600">
                    <a:latin typeface="微软雅黑" panose="020B0503020204020204" pitchFamily="34" charset="-122"/>
                    <a:ea typeface="微软雅黑" panose="020B0503020204020204" pitchFamily="34" charset="-122"/>
                  </a:endParaRPr>
                </a:p>
              </p:txBody>
            </p:sp>
            <p:sp>
              <p:nvSpPr>
                <p:cNvPr id="172" name="AutoShape 119"/>
                <p:cNvSpPr>
                  <a:spLocks noChangeArrowheads="1"/>
                </p:cNvSpPr>
                <p:nvPr/>
              </p:nvSpPr>
              <p:spPr bwMode="auto">
                <a:xfrm rot="5400000">
                  <a:off x="9811501" y="328441"/>
                  <a:ext cx="239713" cy="273050"/>
                </a:xfrm>
                <a:prstGeom prst="rightArrow">
                  <a:avLst>
                    <a:gd name="adj1" fmla="val 51167"/>
                    <a:gd name="adj2" fmla="val 39736"/>
                  </a:avLst>
                </a:prstGeom>
                <a:solidFill>
                  <a:schemeClr val="accent2"/>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600">
                    <a:ea typeface="楷体" panose="02010609060101010101" pitchFamily="49" charset="-122"/>
                    <a:cs typeface="Arial" panose="020B0704020202020204" pitchFamily="34" charset="0"/>
                  </a:endParaRPr>
                </a:p>
              </p:txBody>
            </p:sp>
          </p:grpSp>
        </p:grpSp>
        <p:sp>
          <p:nvSpPr>
            <p:cNvPr id="57" name="Freeform 8"/>
            <p:cNvSpPr/>
            <p:nvPr/>
          </p:nvSpPr>
          <p:spPr bwMode="auto">
            <a:xfrm>
              <a:off x="5564208" y="4374593"/>
              <a:ext cx="542925" cy="295275"/>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2" name="Freeform 93"/>
            <p:cNvSpPr/>
            <p:nvPr/>
          </p:nvSpPr>
          <p:spPr bwMode="auto">
            <a:xfrm>
              <a:off x="6481784" y="4320727"/>
              <a:ext cx="628649" cy="355491"/>
            </a:xfrm>
            <a:custGeom>
              <a:avLst/>
              <a:gdLst>
                <a:gd name="T0" fmla="*/ 0 w 318"/>
                <a:gd name="T1" fmla="*/ 0 h 194"/>
                <a:gd name="T2" fmla="*/ 2147483646 w 318"/>
                <a:gd name="T3" fmla="*/ 2147483646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 name="Freeform 94"/>
            <p:cNvSpPr/>
            <p:nvPr/>
          </p:nvSpPr>
          <p:spPr bwMode="auto">
            <a:xfrm>
              <a:off x="5540396" y="4760355"/>
              <a:ext cx="481012" cy="238125"/>
            </a:xfrm>
            <a:custGeom>
              <a:avLst/>
              <a:gdLst>
                <a:gd name="T0" fmla="*/ 0 w 294"/>
                <a:gd name="T1" fmla="*/ 0 h 174"/>
                <a:gd name="T2" fmla="*/ 2147483646 w 294"/>
                <a:gd name="T3" fmla="*/ 2147483646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9" name="Freeform 95"/>
            <p:cNvSpPr/>
            <p:nvPr/>
          </p:nvSpPr>
          <p:spPr bwMode="auto">
            <a:xfrm>
              <a:off x="6488133" y="4736543"/>
              <a:ext cx="628650" cy="247650"/>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0" name="Freeform 96"/>
            <p:cNvSpPr/>
            <p:nvPr/>
          </p:nvSpPr>
          <p:spPr bwMode="auto">
            <a:xfrm>
              <a:off x="7038552" y="4728902"/>
              <a:ext cx="412893" cy="669628"/>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2" name="Freeform 97"/>
            <p:cNvSpPr/>
            <p:nvPr/>
          </p:nvSpPr>
          <p:spPr bwMode="auto">
            <a:xfrm>
              <a:off x="5919808" y="5323918"/>
              <a:ext cx="736600" cy="74612"/>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3" name="Freeform 98"/>
            <p:cNvSpPr/>
            <p:nvPr/>
          </p:nvSpPr>
          <p:spPr bwMode="auto">
            <a:xfrm>
              <a:off x="5383233" y="4784168"/>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pic>
          <p:nvPicPr>
            <p:cNvPr id="212" name="图片 21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024712" y="4105584"/>
              <a:ext cx="636026" cy="353867"/>
            </a:xfrm>
            <a:prstGeom prst="rect">
              <a:avLst/>
            </a:prstGeom>
          </p:spPr>
        </p:pic>
        <p:pic>
          <p:nvPicPr>
            <p:cNvPr id="214" name="图片 21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6498483" y="5134508"/>
              <a:ext cx="675965" cy="376088"/>
            </a:xfrm>
            <a:prstGeom prst="rect">
              <a:avLst/>
            </a:prstGeom>
          </p:spPr>
        </p:pic>
        <p:pic>
          <p:nvPicPr>
            <p:cNvPr id="215" name="图片 21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5981494" y="4768336"/>
              <a:ext cx="638538" cy="355264"/>
            </a:xfrm>
            <a:prstGeom prst="rect">
              <a:avLst/>
            </a:prstGeom>
          </p:spPr>
        </p:pic>
        <p:pic>
          <p:nvPicPr>
            <p:cNvPr id="216" name="图片 215"/>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5341895" y="5030280"/>
              <a:ext cx="640294" cy="356242"/>
            </a:xfrm>
            <a:prstGeom prst="rect">
              <a:avLst/>
            </a:prstGeom>
          </p:spPr>
        </p:pic>
        <p:grpSp>
          <p:nvGrpSpPr>
            <p:cNvPr id="7" name="组合 6"/>
            <p:cNvGrpSpPr/>
            <p:nvPr/>
          </p:nvGrpSpPr>
          <p:grpSpPr>
            <a:xfrm>
              <a:off x="4801805" y="4092340"/>
              <a:ext cx="1147823" cy="816102"/>
              <a:chOff x="4436910" y="3792545"/>
              <a:chExt cx="1147823" cy="816102"/>
            </a:xfrm>
          </p:grpSpPr>
          <p:pic>
            <p:nvPicPr>
              <p:cNvPr id="211" name="图片 2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36910" y="3792545"/>
                <a:ext cx="1147823" cy="816102"/>
              </a:xfrm>
              <a:prstGeom prst="rect">
                <a:avLst/>
              </a:prstGeom>
            </p:spPr>
          </p:pic>
          <p:sp>
            <p:nvSpPr>
              <p:cNvPr id="225" name="Text Box 79"/>
              <p:cNvSpPr txBox="1">
                <a:spLocks noChangeArrowheads="1"/>
              </p:cNvSpPr>
              <p:nvPr/>
            </p:nvSpPr>
            <p:spPr bwMode="auto">
              <a:xfrm>
                <a:off x="4742198" y="3886941"/>
                <a:ext cx="454264" cy="46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buClr>
                    <a:srgbClr val="009FF6"/>
                  </a:buClr>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a:t>
                </a: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6" name="组合 5"/>
            <p:cNvGrpSpPr/>
            <p:nvPr/>
          </p:nvGrpSpPr>
          <p:grpSpPr>
            <a:xfrm>
              <a:off x="6894224" y="4082740"/>
              <a:ext cx="1147823" cy="816102"/>
              <a:chOff x="6529329" y="3782945"/>
              <a:chExt cx="1147823" cy="816102"/>
            </a:xfrm>
          </p:grpSpPr>
          <p:pic>
            <p:nvPicPr>
              <p:cNvPr id="217" name="图片 2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29329" y="3782945"/>
                <a:ext cx="1147823" cy="816102"/>
              </a:xfrm>
              <a:prstGeom prst="rect">
                <a:avLst/>
              </a:prstGeom>
            </p:spPr>
          </p:pic>
          <p:sp>
            <p:nvSpPr>
              <p:cNvPr id="227" name="Text Box 79"/>
              <p:cNvSpPr txBox="1">
                <a:spLocks noChangeArrowheads="1"/>
              </p:cNvSpPr>
              <p:nvPr/>
            </p:nvSpPr>
            <p:spPr bwMode="auto">
              <a:xfrm>
                <a:off x="6859418" y="3886941"/>
                <a:ext cx="454264" cy="46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buClr>
                    <a:srgbClr val="009FF6"/>
                  </a:buClr>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B</a:t>
                </a: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155" name="Text Box 102"/>
            <p:cNvSpPr txBox="1">
              <a:spLocks noChangeArrowheads="1"/>
            </p:cNvSpPr>
            <p:nvPr/>
          </p:nvSpPr>
          <p:spPr bwMode="auto">
            <a:xfrm>
              <a:off x="5703835" y="4136382"/>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u="none" dirty="0">
                  <a:latin typeface="Times New Roman" panose="02020803070505020304" pitchFamily="18" charset="0"/>
                  <a:ea typeface="楷体" panose="02010609060101010101" pitchFamily="49" charset="-122"/>
                  <a:cs typeface="Times New Roman" panose="02020803070505020304" pitchFamily="18" charset="0"/>
                </a:rPr>
                <a:t>1</a:t>
              </a:r>
            </a:p>
          </p:txBody>
        </p:sp>
        <p:sp>
          <p:nvSpPr>
            <p:cNvPr id="156" name="Text Box 103"/>
            <p:cNvSpPr txBox="1">
              <a:spLocks noChangeArrowheads="1"/>
            </p:cNvSpPr>
            <p:nvPr/>
          </p:nvSpPr>
          <p:spPr bwMode="auto">
            <a:xfrm>
              <a:off x="5777699" y="4599922"/>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sz="1600" u="none" dirty="0">
                  <a:latin typeface="Times New Roman" panose="02020803070505020304" pitchFamily="18" charset="0"/>
                  <a:ea typeface="楷体" panose="02010609060101010101" pitchFamily="49" charset="-122"/>
                  <a:cs typeface="Times New Roman" panose="02020803070505020304" pitchFamily="18" charset="0"/>
                </a:rPr>
                <a:t>2</a:t>
              </a:r>
            </a:p>
          </p:txBody>
        </p:sp>
        <p:sp>
          <p:nvSpPr>
            <p:cNvPr id="157" name="Text Box 104"/>
            <p:cNvSpPr txBox="1">
              <a:spLocks noChangeArrowheads="1"/>
            </p:cNvSpPr>
            <p:nvPr/>
          </p:nvSpPr>
          <p:spPr bwMode="auto">
            <a:xfrm>
              <a:off x="5134345" y="4758768"/>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sz="1600" u="none" dirty="0">
                  <a:latin typeface="Times New Roman" panose="02020803070505020304" pitchFamily="18" charset="0"/>
                  <a:ea typeface="楷体" panose="02010609060101010101" pitchFamily="49" charset="-122"/>
                  <a:cs typeface="Times New Roman" panose="02020803070505020304" pitchFamily="18" charset="0"/>
                </a:rPr>
                <a:t>3</a:t>
              </a:r>
            </a:p>
          </p:txBody>
        </p:sp>
        <p:grpSp>
          <p:nvGrpSpPr>
            <p:cNvPr id="14" name="组合 13"/>
            <p:cNvGrpSpPr/>
            <p:nvPr/>
          </p:nvGrpSpPr>
          <p:grpSpPr>
            <a:xfrm>
              <a:off x="3404927" y="4330363"/>
              <a:ext cx="1597025" cy="285750"/>
              <a:chOff x="3404927" y="4330363"/>
              <a:chExt cx="1597025" cy="285750"/>
            </a:xfrm>
          </p:grpSpPr>
          <p:sp>
            <p:nvSpPr>
              <p:cNvPr id="141" name="Rectangle 99"/>
              <p:cNvSpPr>
                <a:spLocks noChangeArrowheads="1"/>
              </p:cNvSpPr>
              <p:nvPr/>
            </p:nvSpPr>
            <p:spPr bwMode="auto">
              <a:xfrm>
                <a:off x="3428740" y="4330363"/>
                <a:ext cx="1155700" cy="2381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151" name="Rectangle 100"/>
              <p:cNvSpPr>
                <a:spLocks noChangeArrowheads="1"/>
              </p:cNvSpPr>
              <p:nvPr/>
            </p:nvSpPr>
            <p:spPr bwMode="auto">
              <a:xfrm>
                <a:off x="3404927" y="4354176"/>
                <a:ext cx="1147763" cy="238125"/>
              </a:xfrm>
              <a:prstGeom prst="rect">
                <a:avLst/>
              </a:prstGeom>
              <a:solidFill>
                <a:srgbClr val="FFC000"/>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154" name="Line 101"/>
              <p:cNvSpPr>
                <a:spLocks noChangeShapeType="1"/>
              </p:cNvSpPr>
              <p:nvPr/>
            </p:nvSpPr>
            <p:spPr bwMode="auto">
              <a:xfrm>
                <a:off x="4430452" y="4485938"/>
                <a:ext cx="422275" cy="0"/>
              </a:xfrm>
              <a:prstGeom prst="line">
                <a:avLst/>
              </a:prstGeom>
              <a:noFill/>
              <a:ln w="952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 name="Rectangle 105"/>
              <p:cNvSpPr>
                <a:spLocks noChangeArrowheads="1"/>
              </p:cNvSpPr>
              <p:nvPr/>
            </p:nvSpPr>
            <p:spPr bwMode="auto">
              <a:xfrm>
                <a:off x="4033577" y="4357351"/>
                <a:ext cx="427038" cy="228599"/>
              </a:xfrm>
              <a:prstGeom prst="rect">
                <a:avLst/>
              </a:prstGeom>
              <a:solidFill>
                <a:srgbClr val="009FF6"/>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159" name="Text Box 106"/>
              <p:cNvSpPr txBox="1">
                <a:spLocks noChangeArrowheads="1"/>
              </p:cNvSpPr>
              <p:nvPr/>
            </p:nvSpPr>
            <p:spPr bwMode="auto">
              <a:xfrm>
                <a:off x="4020075" y="4337914"/>
                <a:ext cx="4810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sz="1200" b="1" u="none" dirty="0">
                    <a:solidFill>
                      <a:schemeClr val="bg1"/>
                    </a:solidFill>
                    <a:effectLst>
                      <a:outerShdw blurRad="38100" dist="38100" dir="2700000" algn="tl">
                        <a:srgbClr val="000000">
                          <a:alpha val="43137"/>
                        </a:srgbClr>
                      </a:outerShdw>
                    </a:effectLst>
                    <a:latin typeface="Times New Roman" panose="02020803070505020304" pitchFamily="18" charset="0"/>
                    <a:ea typeface="楷体" panose="02010609060101010101" pitchFamily="49" charset="-122"/>
                    <a:cs typeface="Times New Roman" panose="02020803070505020304" pitchFamily="18" charset="0"/>
                  </a:rPr>
                  <a:t>0111</a:t>
                </a:r>
              </a:p>
            </p:txBody>
          </p:sp>
          <p:sp>
            <p:nvSpPr>
              <p:cNvPr id="161" name="Line 108"/>
              <p:cNvSpPr>
                <a:spLocks noChangeShapeType="1"/>
              </p:cNvSpPr>
              <p:nvPr/>
            </p:nvSpPr>
            <p:spPr bwMode="auto">
              <a:xfrm flipH="1">
                <a:off x="3652577" y="4616113"/>
                <a:ext cx="13493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5" name="组合 14"/>
            <p:cNvGrpSpPr/>
            <p:nvPr/>
          </p:nvGrpSpPr>
          <p:grpSpPr>
            <a:xfrm>
              <a:off x="2027849" y="3889014"/>
              <a:ext cx="2150191" cy="501674"/>
              <a:chOff x="2027849" y="3889014"/>
              <a:chExt cx="2150191" cy="501674"/>
            </a:xfrm>
          </p:grpSpPr>
          <p:sp>
            <p:nvSpPr>
              <p:cNvPr id="160" name="Text Box 107"/>
              <p:cNvSpPr txBox="1">
                <a:spLocks noChangeArrowheads="1"/>
              </p:cNvSpPr>
              <p:nvPr/>
            </p:nvSpPr>
            <p:spPr bwMode="auto">
              <a:xfrm>
                <a:off x="2027849" y="3889014"/>
                <a:ext cx="1809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zh-CN" altLang="en-US" sz="1600" u="none" dirty="0">
                    <a:latin typeface="思源黑体 CN Normal" panose="020B0400000000000000" pitchFamily="34" charset="-122"/>
                    <a:ea typeface="思源黑体 CN Normal" panose="020B0400000000000000" pitchFamily="34" charset="-122"/>
                    <a:cs typeface="Arial" panose="020B0704020202020204" pitchFamily="34" charset="0"/>
                  </a:rPr>
                  <a:t>到达分组的首部值</a:t>
                </a:r>
              </a:p>
            </p:txBody>
          </p:sp>
          <p:sp>
            <p:nvSpPr>
              <p:cNvPr id="173" name="Line 120"/>
              <p:cNvSpPr>
                <a:spLocks noChangeShapeType="1"/>
              </p:cNvSpPr>
              <p:nvPr/>
            </p:nvSpPr>
            <p:spPr bwMode="auto">
              <a:xfrm>
                <a:off x="3814502" y="4047788"/>
                <a:ext cx="363538" cy="3429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4" name="Freeform 121"/>
            <p:cNvSpPr/>
            <p:nvPr/>
          </p:nvSpPr>
          <p:spPr bwMode="auto">
            <a:xfrm>
              <a:off x="4887652" y="4538326"/>
              <a:ext cx="879475" cy="265112"/>
            </a:xfrm>
            <a:custGeom>
              <a:avLst/>
              <a:gdLst>
                <a:gd name="T0" fmla="*/ 0 w 554"/>
                <a:gd name="T1" fmla="*/ 2147483646 h 167"/>
                <a:gd name="T2" fmla="*/ 2147483646 w 554"/>
                <a:gd name="T3" fmla="*/ 2147483646 h 167"/>
                <a:gd name="T4" fmla="*/ 2147483646 w 554"/>
                <a:gd name="T5" fmla="*/ 2147483646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 name="灯片编号占位符 3">
            <a:extLst>
              <a:ext uri="{FF2B5EF4-FFF2-40B4-BE49-F238E27FC236}">
                <a16:creationId xmlns:a16="http://schemas.microsoft.com/office/drawing/2014/main" id="{1187793E-37AB-43C6-B155-845B94F535D8}"/>
              </a:ext>
            </a:extLst>
          </p:cNvPr>
          <p:cNvSpPr>
            <a:spLocks noGrp="1"/>
          </p:cNvSpPr>
          <p:nvPr>
            <p:ph type="sldNum" sz="quarter" idx="12"/>
          </p:nvPr>
        </p:nvSpPr>
        <p:spPr/>
        <p:txBody>
          <a:bodyPr/>
          <a:lstStyle/>
          <a:p>
            <a:fld id="{91F2D4EF-46D4-4764-B373-FC59CD1D281E}" type="slidenum">
              <a:rPr lang="zh-CN" altLang="en-US" smtClean="0"/>
              <a:t>10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500"/>
                                        <p:tgtEl>
                                          <p:spTgt spid="14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136422" y="812657"/>
            <a:ext cx="2032623" cy="584775"/>
            <a:chOff x="1263767" y="4127662"/>
            <a:chExt cx="2742828" cy="584775"/>
          </a:xfrm>
        </p:grpSpPr>
        <p:sp>
          <p:nvSpPr>
            <p:cNvPr id="9" name="矩形: 圆角 8"/>
            <p:cNvSpPr/>
            <p:nvPr/>
          </p:nvSpPr>
          <p:spPr>
            <a:xfrm>
              <a:off x="1263767" y="4127662"/>
              <a:ext cx="2742828" cy="584775"/>
            </a:xfrm>
            <a:prstGeom prst="roundRect">
              <a:avLst>
                <a:gd name="adj" fmla="val 5000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95688" y="4200107"/>
              <a:ext cx="1910449" cy="461665"/>
            </a:xfrm>
            <a:prstGeom prst="rect">
              <a:avLst/>
            </a:prstGeom>
          </p:spPr>
          <p:txBody>
            <a:bodyPr wrap="square">
              <a:spAutoFit/>
            </a:bodyPr>
            <a:lstStyle/>
            <a:p>
              <a:pPr algn="ct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两类地址</a:t>
              </a:r>
            </a:p>
          </p:txBody>
        </p:sp>
      </p:grpSp>
      <p:grpSp>
        <p:nvGrpSpPr>
          <p:cNvPr id="11" name="组合 10"/>
          <p:cNvGrpSpPr/>
          <p:nvPr/>
        </p:nvGrpSpPr>
        <p:grpSpPr>
          <a:xfrm>
            <a:off x="4558041" y="812657"/>
            <a:ext cx="2646878" cy="572585"/>
            <a:chOff x="1263767" y="4139852"/>
            <a:chExt cx="3571706" cy="572585"/>
          </a:xfrm>
        </p:grpSpPr>
        <p:sp>
          <p:nvSpPr>
            <p:cNvPr id="12" name="矩形: 圆角 11"/>
            <p:cNvSpPr/>
            <p:nvPr/>
          </p:nvSpPr>
          <p:spPr>
            <a:xfrm>
              <a:off x="1263767" y="4139852"/>
              <a:ext cx="3571706" cy="57258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1263767" y="4218028"/>
              <a:ext cx="3571706" cy="461665"/>
            </a:xfrm>
            <a:prstGeom prst="rect">
              <a:avLst/>
            </a:prstGeom>
          </p:spPr>
          <p:txBody>
            <a:bodyPr wrap="none">
              <a:spAutoFit/>
            </a:bodyPr>
            <a:lstStyle/>
            <a:p>
              <a:pPr algn="ctr"/>
              <a:r>
                <a:rPr kumimoji="1" lang="zh-CN" altLang="en-US" sz="2400"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三种地址转换方式</a:t>
              </a:r>
            </a:p>
          </p:txBody>
        </p:sp>
      </p:grpSp>
      <p:sp>
        <p:nvSpPr>
          <p:cNvPr id="14" name="文本框 13"/>
          <p:cNvSpPr txBox="1"/>
          <p:nvPr/>
        </p:nvSpPr>
        <p:spPr>
          <a:xfrm>
            <a:off x="1622065" y="1624763"/>
            <a:ext cx="3312399" cy="2270558"/>
          </a:xfrm>
          <a:prstGeom prst="rect">
            <a:avLst/>
          </a:prstGeom>
          <a:noFill/>
        </p:spPr>
        <p:txBody>
          <a:bodyPr wrap="square">
            <a:spAutoFit/>
          </a:body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本地地址</a:t>
            </a:r>
          </a:p>
          <a:p>
            <a:pPr marL="800100" lvl="1" indent="-342900">
              <a:lnSpc>
                <a:spcPct val="120000"/>
              </a:lnSpc>
              <a:buClr>
                <a:srgbClr val="009FF6"/>
              </a:buClr>
              <a:buFont typeface="Wingdings" panose="05000000000000000000" pitchFamily="2" charset="2"/>
              <a:buChar char="n"/>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10/8</a:t>
            </a:r>
          </a:p>
          <a:p>
            <a:pPr marL="800100" lvl="1" indent="-342900">
              <a:lnSpc>
                <a:spcPct val="120000"/>
              </a:lnSpc>
              <a:buClr>
                <a:srgbClr val="009FF6"/>
              </a:buClr>
              <a:buFont typeface="Wingdings" panose="05000000000000000000" pitchFamily="2" charset="2"/>
              <a:buChar char="n"/>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172.16/12 </a:t>
            </a:r>
          </a:p>
          <a:p>
            <a:pPr marL="800100" lvl="1" indent="-342900">
              <a:lnSpc>
                <a:spcPct val="120000"/>
              </a:lnSpc>
              <a:buClr>
                <a:srgbClr val="009FF6"/>
              </a:buClr>
              <a:buFont typeface="Wingdings" panose="05000000000000000000" pitchFamily="2" charset="2"/>
              <a:buChar char="n"/>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192.168/16</a:t>
            </a: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全球地址</a:t>
            </a:r>
          </a:p>
        </p:txBody>
      </p:sp>
      <p:sp>
        <p:nvSpPr>
          <p:cNvPr id="15" name="文本框 14"/>
          <p:cNvSpPr txBox="1"/>
          <p:nvPr/>
        </p:nvSpPr>
        <p:spPr>
          <a:xfrm>
            <a:off x="4934464" y="1710671"/>
            <a:ext cx="6337594" cy="2712859"/>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静态</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NAT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：一个本地地址对应一个全球地址</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动态</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NAT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：一个全球地址对应多个本地地址</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端口</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NAT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：一个本地地址的端口对应到一个全球地址的端口</a:t>
            </a:r>
          </a:p>
          <a:p>
            <a:pPr marL="342900" indent="-342900">
              <a:lnSpc>
                <a:spcPct val="120000"/>
              </a:lnSpc>
              <a:buClr>
                <a:srgbClr val="009FF6"/>
              </a:buClr>
              <a:buFont typeface="Wingdings" panose="05000000000000000000" pitchFamily="2" charset="2"/>
              <a:buChar char="p"/>
            </a:pP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 name="灯片编号占位符 1">
            <a:extLst>
              <a:ext uri="{FF2B5EF4-FFF2-40B4-BE49-F238E27FC236}">
                <a16:creationId xmlns:a16="http://schemas.microsoft.com/office/drawing/2014/main" id="{59BEE344-DF11-4B49-AB59-F0BF024F7FAF}"/>
              </a:ext>
            </a:extLst>
          </p:cNvPr>
          <p:cNvSpPr>
            <a:spLocks noGrp="1"/>
          </p:cNvSpPr>
          <p:nvPr>
            <p:ph type="sldNum" sz="quarter" idx="12"/>
          </p:nvPr>
        </p:nvSpPr>
        <p:spPr/>
        <p:txBody>
          <a:bodyPr/>
          <a:lstStyle/>
          <a:p>
            <a:fld id="{91F2D4EF-46D4-4764-B373-FC59CD1D281E}" type="slidenum">
              <a:rPr lang="zh-CN" altLang="en-US" smtClean="0"/>
              <a:t>100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355444" cy="1428589"/>
            <a:chOff x="551030" y="-368704"/>
            <a:chExt cx="5355444" cy="1428589"/>
          </a:xfrm>
        </p:grpSpPr>
        <p:grpSp>
          <p:nvGrpSpPr>
            <p:cNvPr id="29" name="组合 28"/>
            <p:cNvGrpSpPr/>
            <p:nvPr/>
          </p:nvGrpSpPr>
          <p:grpSpPr>
            <a:xfrm>
              <a:off x="1201631" y="303925"/>
              <a:ext cx="4704843" cy="682185"/>
              <a:chOff x="1839058" y="967769"/>
              <a:chExt cx="4704843" cy="682185"/>
            </a:xfrm>
          </p:grpSpPr>
          <p:sp>
            <p:nvSpPr>
              <p:cNvPr id="31" name="矩形: 圆角 30"/>
              <p:cNvSpPr/>
              <p:nvPr/>
            </p:nvSpPr>
            <p:spPr>
              <a:xfrm>
                <a:off x="1839058" y="967769"/>
                <a:ext cx="4704843"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32" name="文本框 31"/>
              <p:cNvSpPr txBox="1"/>
              <p:nvPr/>
            </p:nvSpPr>
            <p:spPr>
              <a:xfrm>
                <a:off x="2786093" y="1034835"/>
                <a:ext cx="3447433"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NAT</a:t>
                </a:r>
                <a:r>
                  <a:rPr lang="zh-CN" altLang="en-US"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带来的变化</a:t>
                </a:r>
                <a:endPar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aphicFrame>
        <p:nvGraphicFramePr>
          <p:cNvPr id="2" name="表格 1"/>
          <p:cNvGraphicFramePr>
            <a:graphicFrameLocks noGrp="1"/>
          </p:cNvGraphicFramePr>
          <p:nvPr>
            <p:extLst>
              <p:ext uri="{D42A27DB-BD31-4B8C-83A1-F6EECF244321}">
                <p14:modId xmlns:p14="http://schemas.microsoft.com/office/powerpoint/2010/main" val="2958490273"/>
              </p:ext>
            </p:extLst>
          </p:nvPr>
        </p:nvGraphicFramePr>
        <p:xfrm>
          <a:off x="2850732" y="1869536"/>
          <a:ext cx="6225961" cy="2554399"/>
        </p:xfrm>
        <a:graphic>
          <a:graphicData uri="http://schemas.openxmlformats.org/drawingml/2006/table">
            <a:tbl>
              <a:tblPr firstRow="1" bandRow="1">
                <a:tableStyleId>{BDBED569-4797-4DF1-A0F4-6AAB3CD982D8}</a:tableStyleId>
              </a:tblPr>
              <a:tblGrid>
                <a:gridCol w="2279406">
                  <a:extLst>
                    <a:ext uri="{9D8B030D-6E8A-4147-A177-3AD203B41FA5}">
                      <a16:colId xmlns:a16="http://schemas.microsoft.com/office/drawing/2014/main" val="20000"/>
                    </a:ext>
                  </a:extLst>
                </a:gridCol>
                <a:gridCol w="3946555">
                  <a:extLst>
                    <a:ext uri="{9D8B030D-6E8A-4147-A177-3AD203B41FA5}">
                      <a16:colId xmlns:a16="http://schemas.microsoft.com/office/drawing/2014/main" val="20001"/>
                    </a:ext>
                  </a:extLst>
                </a:gridCol>
              </a:tblGrid>
              <a:tr h="34781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b="1"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Times New Roman" panose="02020803070505020304" pitchFamily="18" charset="0"/>
                        </a:rPr>
                        <a:t>无</a:t>
                      </a:r>
                      <a:r>
                        <a:rPr kumimoji="1" lang="en-US" altLang="zh-CN" sz="2000" b="1"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Times New Roman" panose="02020803070505020304" pitchFamily="18" charset="0"/>
                        </a:rPr>
                        <a:t>NAT</a:t>
                      </a:r>
                      <a:r>
                        <a:rPr kumimoji="1" lang="zh-CN" altLang="en-US" sz="2000" b="1"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Times New Roman" panose="02020803070505020304" pitchFamily="18" charset="0"/>
                        </a:rPr>
                        <a:t>网络</a:t>
                      </a:r>
                      <a:endParaRPr kumimoji="1" lang="en-US" altLang="zh-CN" sz="2000" b="1"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Times New Roman" panose="02020803070505020304" pitchFamily="18" charset="0"/>
                      </a:endParaRPr>
                    </a:p>
                  </a:txBody>
                  <a:tcPr anchor="ctr">
                    <a:solidFill>
                      <a:srgbClr val="009FF6">
                        <a:alpha val="1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000" b="1"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Times New Roman" panose="02020803070505020304" pitchFamily="18" charset="0"/>
                        </a:rPr>
                        <a:t>NAT</a:t>
                      </a:r>
                      <a:r>
                        <a:rPr kumimoji="1" lang="zh-CN" altLang="en-US" sz="2000" b="1"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Times New Roman" panose="02020803070505020304" pitchFamily="18" charset="0"/>
                        </a:rPr>
                        <a:t>网络</a:t>
                      </a:r>
                      <a:endParaRPr kumimoji="1" lang="en-US" altLang="zh-CN" sz="2000" b="1"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Times New Roman" panose="02020803070505020304" pitchFamily="18" charset="0"/>
                      </a:endParaRPr>
                    </a:p>
                  </a:txBody>
                  <a:tcPr anchor="ctr">
                    <a:solidFill>
                      <a:srgbClr val="009FF6">
                        <a:alpha val="18000"/>
                      </a:srgbClr>
                    </a:solidFill>
                  </a:tcPr>
                </a:tc>
                <a:extLst>
                  <a:ext uri="{0D108BD9-81ED-4DB2-BD59-A6C34878D82A}">
                    <a16:rowId xmlns:a16="http://schemas.microsoft.com/office/drawing/2014/main" val="10000"/>
                  </a:ext>
                </a:extLst>
              </a:tr>
              <a:tr h="65799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dirty="0">
                          <a:latin typeface="思源黑体 CN Light" panose="020B0300000000000000" pitchFamily="34" charset="-122"/>
                          <a:ea typeface="思源黑体 CN Light" panose="020B0300000000000000" pitchFamily="34" charset="-122"/>
                        </a:rPr>
                        <a:t>主机</a:t>
                      </a:r>
                      <a:r>
                        <a:rPr kumimoji="1" lang="en-US" altLang="zh-CN" sz="2000" dirty="0">
                          <a:latin typeface="思源黑体 CN Light" panose="020B0300000000000000" pitchFamily="34" charset="-122"/>
                          <a:ea typeface="思源黑体 CN Light" panose="020B0300000000000000" pitchFamily="34" charset="-122"/>
                        </a:rPr>
                        <a:t>=IP</a:t>
                      </a:r>
                      <a:endParaRPr kumimoji="1" lang="en-US" altLang="zh-CN" sz="2000" b="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Times New Roman" panose="02020803070505020304" pitchFamily="18" charset="0"/>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dirty="0">
                          <a:latin typeface="思源黑体 CN Light" panose="020B0300000000000000" pitchFamily="34" charset="-122"/>
                          <a:ea typeface="思源黑体 CN Light" panose="020B0300000000000000" pitchFamily="34" charset="-122"/>
                        </a:rPr>
                        <a:t>主机</a:t>
                      </a:r>
                      <a:r>
                        <a:rPr kumimoji="1" lang="en-US" altLang="zh-CN" sz="2000" dirty="0">
                          <a:latin typeface="思源黑体 CN Light" panose="020B0300000000000000" pitchFamily="34" charset="-122"/>
                          <a:ea typeface="思源黑体 CN Light" panose="020B0300000000000000" pitchFamily="34" charset="-122"/>
                        </a:rPr>
                        <a:t>=NAT IP+</a:t>
                      </a:r>
                      <a:r>
                        <a:rPr kumimoji="1" lang="zh-CN" altLang="en-US" sz="2000" dirty="0">
                          <a:latin typeface="思源黑体 CN Light" panose="020B0300000000000000" pitchFamily="34" charset="-122"/>
                          <a:ea typeface="思源黑体 CN Light" panose="020B0300000000000000" pitchFamily="34" charset="-122"/>
                        </a:rPr>
                        <a:t>端口</a:t>
                      </a:r>
                      <a:endParaRPr kumimoji="1" lang="zh-CN" altLang="en-US" sz="2000" b="0" dirty="0">
                        <a:latin typeface="思源黑体 CN Light" panose="020B0300000000000000" pitchFamily="34" charset="-122"/>
                        <a:ea typeface="思源黑体 CN Light" panose="020B0300000000000000" pitchFamily="34" charset="-122"/>
                        <a:cs typeface="Times New Roman" panose="02020803070505020304" pitchFamily="18" charset="0"/>
                      </a:endParaRPr>
                    </a:p>
                  </a:txBody>
                  <a:tcPr anchor="ctr">
                    <a:noFill/>
                  </a:tcPr>
                </a:tc>
                <a:extLst>
                  <a:ext uri="{0D108BD9-81ED-4DB2-BD59-A6C34878D82A}">
                    <a16:rowId xmlns:a16="http://schemas.microsoft.com/office/drawing/2014/main" val="10001"/>
                  </a:ext>
                </a:extLst>
              </a:tr>
              <a:tr h="75008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dirty="0">
                          <a:latin typeface="思源黑体 CN Light" panose="020B0300000000000000" pitchFamily="34" charset="-122"/>
                          <a:ea typeface="思源黑体 CN Light" panose="020B0300000000000000" pitchFamily="34" charset="-122"/>
                        </a:rPr>
                        <a:t>统一全球地址</a:t>
                      </a:r>
                      <a:endParaRPr kumimoji="1" lang="zh-CN" altLang="en-US" sz="2000"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dirty="0">
                          <a:latin typeface="思源黑体 CN Light" panose="020B0300000000000000" pitchFamily="34" charset="-122"/>
                          <a:ea typeface="思源黑体 CN Light" panose="020B0300000000000000" pitchFamily="34" charset="-122"/>
                        </a:rPr>
                        <a:t>全球地址</a:t>
                      </a:r>
                      <a:r>
                        <a:rPr kumimoji="1" lang="en-US" altLang="zh-CN" sz="2000" dirty="0">
                          <a:latin typeface="思源黑体 CN Light" panose="020B0300000000000000" pitchFamily="34" charset="-122"/>
                          <a:ea typeface="思源黑体 CN Light" panose="020B0300000000000000" pitchFamily="34" charset="-122"/>
                        </a:rPr>
                        <a:t>+</a:t>
                      </a:r>
                      <a:r>
                        <a:rPr kumimoji="1" lang="zh-CN" altLang="en-US" sz="2000" dirty="0">
                          <a:latin typeface="思源黑体 CN Light" panose="020B0300000000000000" pitchFamily="34" charset="-122"/>
                          <a:ea typeface="思源黑体 CN Light" panose="020B0300000000000000" pitchFamily="34" charset="-122"/>
                        </a:rPr>
                        <a:t>本地地址</a:t>
                      </a:r>
                      <a:endParaRPr kumimoji="1" lang="zh-CN" altLang="en-US" sz="2000" dirty="0">
                        <a:latin typeface="思源黑体 CN Light" panose="020B0300000000000000" pitchFamily="34" charset="-122"/>
                        <a:ea typeface="思源黑体 CN Light" panose="020B0300000000000000" pitchFamily="34" charset="-122"/>
                        <a:cs typeface="Times New Roman" panose="02020803070505020304" pitchFamily="18" charset="0"/>
                      </a:endParaRPr>
                    </a:p>
                  </a:txBody>
                  <a:tcPr anchor="ctr"/>
                </a:tc>
                <a:extLst>
                  <a:ext uri="{0D108BD9-81ED-4DB2-BD59-A6C34878D82A}">
                    <a16:rowId xmlns:a16="http://schemas.microsoft.com/office/drawing/2014/main" val="10002"/>
                  </a:ext>
                </a:extLst>
              </a:tr>
              <a:tr h="75008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b="1"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rPr>
                        <a:t>主机访问双向公平</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b="1"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rPr>
                        <a:t>外网主机无法主动访问内网主机</a:t>
                      </a:r>
                      <a:endParaRPr kumimoji="1" lang="zh-CN" altLang="en-US" sz="2000" b="1"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cs typeface="Times New Roman" panose="02020803070505020304" pitchFamily="18" charset="0"/>
                      </a:endParaRPr>
                    </a:p>
                  </a:txBody>
                  <a:tcPr anchor="ctr">
                    <a:noFill/>
                  </a:tcPr>
                </a:tc>
                <a:extLst>
                  <a:ext uri="{0D108BD9-81ED-4DB2-BD59-A6C34878D82A}">
                    <a16:rowId xmlns:a16="http://schemas.microsoft.com/office/drawing/2014/main" val="10003"/>
                  </a:ext>
                </a:extLst>
              </a:tr>
            </a:tbl>
          </a:graphicData>
        </a:graphic>
      </p:graphicFrame>
      <p:sp>
        <p:nvSpPr>
          <p:cNvPr id="3" name="灯片编号占位符 2">
            <a:extLst>
              <a:ext uri="{FF2B5EF4-FFF2-40B4-BE49-F238E27FC236}">
                <a16:creationId xmlns:a16="http://schemas.microsoft.com/office/drawing/2014/main" id="{F2B9B3ED-D62A-49C4-A0ED-C1DCC872CF90}"/>
              </a:ext>
            </a:extLst>
          </p:cNvPr>
          <p:cNvSpPr>
            <a:spLocks noGrp="1"/>
          </p:cNvSpPr>
          <p:nvPr>
            <p:ph type="sldNum" sz="quarter" idx="12"/>
          </p:nvPr>
        </p:nvSpPr>
        <p:spPr/>
        <p:txBody>
          <a:bodyPr/>
          <a:lstStyle/>
          <a:p>
            <a:fld id="{91F2D4EF-46D4-4764-B373-FC59CD1D281E}" type="slidenum">
              <a:rPr lang="zh-CN" altLang="en-US" smtClean="0"/>
              <a:t>101</a:t>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CB4D43D-6D5B-44F2-974A-15EAB28980CD}"/>
              </a:ext>
            </a:extLst>
          </p:cNvPr>
          <p:cNvSpPr>
            <a:spLocks noGrp="1"/>
          </p:cNvSpPr>
          <p:nvPr>
            <p:ph idx="1"/>
          </p:nvPr>
        </p:nvSpPr>
        <p:spPr>
          <a:xfrm>
            <a:off x="1981200" y="1341439"/>
            <a:ext cx="5175250" cy="4751387"/>
          </a:xfrm>
        </p:spPr>
        <p:txBody>
          <a:bodyPr/>
          <a:lstStyle/>
          <a:p>
            <a:pPr>
              <a:defRPr/>
            </a:pPr>
            <a:r>
              <a:rPr lang="en-US" altLang="zh-CN" dirty="0">
                <a:ea typeface="楷体" panose="02010609060101010101" pitchFamily="49" charset="-122"/>
                <a:cs typeface="Arial" panose="020B0604020202020204" pitchFamily="34" charset="0"/>
              </a:rPr>
              <a:t>NAT</a:t>
            </a:r>
            <a:r>
              <a:rPr lang="zh-CN" altLang="en-US" dirty="0">
                <a:ea typeface="楷体" panose="02010609060101010101" pitchFamily="49" charset="-122"/>
                <a:cs typeface="Arial" panose="020B0604020202020204" pitchFamily="34" charset="0"/>
              </a:rPr>
              <a:t>转换中存在的一个问题</a:t>
            </a:r>
            <a:endParaRPr lang="en-US" altLang="zh-CN" dirty="0">
              <a:ea typeface="楷体" panose="02010609060101010101" pitchFamily="49" charset="-122"/>
              <a:cs typeface="Arial" panose="020B0604020202020204" pitchFamily="34" charset="0"/>
            </a:endParaRPr>
          </a:p>
          <a:p>
            <a:pPr lvl="1">
              <a:defRPr/>
            </a:pPr>
            <a:r>
              <a:rPr lang="zh-CN" altLang="en-US" dirty="0">
                <a:ea typeface="楷体" panose="02010609060101010101" pitchFamily="49" charset="-122"/>
                <a:cs typeface="Arial" panose="020B0604020202020204" pitchFamily="34" charset="0"/>
              </a:rPr>
              <a:t>客户端希望与</a:t>
            </a:r>
            <a:r>
              <a:rPr lang="en-US" altLang="zh-CN" dirty="0">
                <a:ea typeface="楷体" panose="02010609060101010101" pitchFamily="49" charset="-122"/>
                <a:cs typeface="Arial" panose="020B0604020202020204" pitchFamily="34" charset="0"/>
              </a:rPr>
              <a:t>10.0.0.1</a:t>
            </a:r>
            <a:r>
              <a:rPr lang="zh-CN" altLang="en-US" dirty="0">
                <a:ea typeface="楷体" panose="02010609060101010101" pitchFamily="49" charset="-122"/>
                <a:cs typeface="Arial" panose="020B0604020202020204" pitchFamily="34" charset="0"/>
              </a:rPr>
              <a:t>这台服务器通信</a:t>
            </a:r>
            <a:endParaRPr lang="en-US" altLang="zh-CN" dirty="0">
              <a:ea typeface="楷体" panose="02010609060101010101" pitchFamily="49" charset="-122"/>
              <a:cs typeface="Arial" panose="020B0604020202020204" pitchFamily="34" charset="0"/>
            </a:endParaRPr>
          </a:p>
          <a:p>
            <a:pPr marL="0" indent="0">
              <a:buNone/>
              <a:defRPr/>
            </a:pPr>
            <a:endParaRPr lang="en-US" altLang="zh-CN" dirty="0">
              <a:ea typeface="楷体" panose="02010609060101010101" pitchFamily="49" charset="-122"/>
              <a:cs typeface="Arial" panose="020B0604020202020204" pitchFamily="34" charset="0"/>
            </a:endParaRPr>
          </a:p>
        </p:txBody>
      </p:sp>
      <p:sp>
        <p:nvSpPr>
          <p:cNvPr id="4" name="日期占位符 3">
            <a:extLst>
              <a:ext uri="{FF2B5EF4-FFF2-40B4-BE49-F238E27FC236}">
                <a16:creationId xmlns:a16="http://schemas.microsoft.com/office/drawing/2014/main" id="{24D1B70F-E22A-49B4-BC9A-251B73DF22BE}"/>
              </a:ext>
            </a:extLst>
          </p:cNvPr>
          <p:cNvSpPr>
            <a:spLocks noGrp="1"/>
          </p:cNvSpPr>
          <p:nvPr>
            <p:ph type="dt" sz="quarter" idx="10"/>
          </p:nvPr>
        </p:nvSpPr>
        <p:spPr/>
        <p:txBody>
          <a:bodyPr/>
          <a:lstStyle/>
          <a:p>
            <a:pPr>
              <a:defRPr/>
            </a:pPr>
            <a:fld id="{06628812-A76D-4CB8-A76F-8EFD2061D97A}" type="datetime2">
              <a:rPr lang="zh-CN" altLang="en-US" smtClean="0"/>
              <a:pPr>
                <a:defRPr/>
              </a:pPr>
              <a:t>2021年10月15日</a:t>
            </a:fld>
            <a:endParaRPr lang="zh-CN" altLang="zh-CN"/>
          </a:p>
        </p:txBody>
      </p:sp>
      <p:sp>
        <p:nvSpPr>
          <p:cNvPr id="163845" name="页脚占位符 4">
            <a:extLst>
              <a:ext uri="{FF2B5EF4-FFF2-40B4-BE49-F238E27FC236}">
                <a16:creationId xmlns:a16="http://schemas.microsoft.com/office/drawing/2014/main" id="{D91934FD-F02C-4288-B03A-BAD3A7716C2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B52928E7-94DC-4362-950F-4B4CE4DCF610}" type="slidenum">
              <a:rPr lang="en-US" altLang="zh-CN" u="none" smtClean="0">
                <a:latin typeface="Garamond" panose="02020404030301010803" pitchFamily="18" charset="0"/>
              </a:rPr>
              <a:pPr/>
              <a:t>102</a:t>
            </a:fld>
            <a:endParaRPr lang="en-US" altLang="zh-CN" u="none">
              <a:latin typeface="Garamond" panose="02020404030301010803" pitchFamily="18" charset="0"/>
            </a:endParaRPr>
          </a:p>
        </p:txBody>
      </p:sp>
      <p:sp>
        <p:nvSpPr>
          <p:cNvPr id="163846" name="Freeform 29">
            <a:extLst>
              <a:ext uri="{FF2B5EF4-FFF2-40B4-BE49-F238E27FC236}">
                <a16:creationId xmlns:a16="http://schemas.microsoft.com/office/drawing/2014/main" id="{74A4792A-9B29-4BF6-8D19-3760B9D81D14}"/>
              </a:ext>
            </a:extLst>
          </p:cNvPr>
          <p:cNvSpPr>
            <a:spLocks/>
          </p:cNvSpPr>
          <p:nvPr/>
        </p:nvSpPr>
        <p:spPr bwMode="auto">
          <a:xfrm>
            <a:off x="8832850" y="1844676"/>
            <a:ext cx="1676400" cy="2487613"/>
          </a:xfrm>
          <a:custGeom>
            <a:avLst/>
            <a:gdLst>
              <a:gd name="T0" fmla="*/ 2147483646 w 1056"/>
              <a:gd name="T1" fmla="*/ 2147483646 h 1567"/>
              <a:gd name="T2" fmla="*/ 2147483646 w 1056"/>
              <a:gd name="T3" fmla="*/ 2147483646 h 1567"/>
              <a:gd name="T4" fmla="*/ 2147483646 w 1056"/>
              <a:gd name="T5" fmla="*/ 2147483646 h 1567"/>
              <a:gd name="T6" fmla="*/ 2147483646 w 1056"/>
              <a:gd name="T7" fmla="*/ 2147483646 h 1567"/>
              <a:gd name="T8" fmla="*/ 2147483646 w 1056"/>
              <a:gd name="T9" fmla="*/ 2147483646 h 1567"/>
              <a:gd name="T10" fmla="*/ 2147483646 w 1056"/>
              <a:gd name="T11" fmla="*/ 2147483646 h 1567"/>
              <a:gd name="T12" fmla="*/ 2147483646 w 1056"/>
              <a:gd name="T13" fmla="*/ 2147483646 h 1567"/>
              <a:gd name="T14" fmla="*/ 2147483646 w 1056"/>
              <a:gd name="T15" fmla="*/ 2147483646 h 1567"/>
              <a:gd name="T16" fmla="*/ 2147483646 w 1056"/>
              <a:gd name="T17" fmla="*/ 2147483646 h 1567"/>
              <a:gd name="T18" fmla="*/ 2147483646 w 1056"/>
              <a:gd name="T19" fmla="*/ 2147483646 h 1567"/>
              <a:gd name="T20" fmla="*/ 2147483646 w 1056"/>
              <a:gd name="T21" fmla="*/ 2147483646 h 1567"/>
              <a:gd name="T22" fmla="*/ 2147483646 w 1056"/>
              <a:gd name="T23" fmla="*/ 2147483646 h 1567"/>
              <a:gd name="T24" fmla="*/ 2147483646 w 1056"/>
              <a:gd name="T25" fmla="*/ 2147483646 h 15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56"/>
              <a:gd name="T40" fmla="*/ 0 h 1567"/>
              <a:gd name="T41" fmla="*/ 1056 w 1056"/>
              <a:gd name="T42" fmla="*/ 1567 h 156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56" h="1567">
                <a:moveTo>
                  <a:pt x="109" y="676"/>
                </a:moveTo>
                <a:cubicBezTo>
                  <a:pt x="199" y="644"/>
                  <a:pt x="527" y="657"/>
                  <a:pt x="598" y="647"/>
                </a:cubicBezTo>
                <a:cubicBezTo>
                  <a:pt x="669" y="637"/>
                  <a:pt x="538" y="694"/>
                  <a:pt x="533" y="614"/>
                </a:cubicBezTo>
                <a:cubicBezTo>
                  <a:pt x="527" y="534"/>
                  <a:pt x="522" y="265"/>
                  <a:pt x="566" y="169"/>
                </a:cubicBezTo>
                <a:cubicBezTo>
                  <a:pt x="610" y="73"/>
                  <a:pt x="721" y="51"/>
                  <a:pt x="795" y="38"/>
                </a:cubicBezTo>
                <a:cubicBezTo>
                  <a:pt x="869" y="25"/>
                  <a:pt x="981" y="0"/>
                  <a:pt x="1013" y="90"/>
                </a:cubicBezTo>
                <a:cubicBezTo>
                  <a:pt x="1045" y="180"/>
                  <a:pt x="988" y="448"/>
                  <a:pt x="987" y="579"/>
                </a:cubicBezTo>
                <a:cubicBezTo>
                  <a:pt x="986" y="710"/>
                  <a:pt x="1005" y="730"/>
                  <a:pt x="1005" y="875"/>
                </a:cubicBezTo>
                <a:cubicBezTo>
                  <a:pt x="1005" y="1020"/>
                  <a:pt x="1056" y="1351"/>
                  <a:pt x="987" y="1451"/>
                </a:cubicBezTo>
                <a:cubicBezTo>
                  <a:pt x="918" y="1551"/>
                  <a:pt x="678" y="1567"/>
                  <a:pt x="592" y="1478"/>
                </a:cubicBezTo>
                <a:cubicBezTo>
                  <a:pt x="506" y="1389"/>
                  <a:pt x="562" y="1026"/>
                  <a:pt x="473" y="919"/>
                </a:cubicBezTo>
                <a:cubicBezTo>
                  <a:pt x="384" y="812"/>
                  <a:pt x="122" y="878"/>
                  <a:pt x="61" y="838"/>
                </a:cubicBezTo>
                <a:cubicBezTo>
                  <a:pt x="0" y="798"/>
                  <a:pt x="26" y="710"/>
                  <a:pt x="109" y="67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63847" name="Line 35">
            <a:extLst>
              <a:ext uri="{FF2B5EF4-FFF2-40B4-BE49-F238E27FC236}">
                <a16:creationId xmlns:a16="http://schemas.microsoft.com/office/drawing/2014/main" id="{CBCA729F-F345-4494-B2E3-67243B087787}"/>
              </a:ext>
            </a:extLst>
          </p:cNvPr>
          <p:cNvSpPr>
            <a:spLocks noChangeShapeType="1"/>
          </p:cNvSpPr>
          <p:nvPr/>
        </p:nvSpPr>
        <p:spPr bwMode="auto">
          <a:xfrm>
            <a:off x="9858375" y="2271713"/>
            <a:ext cx="1333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3848" name="Line 36">
            <a:extLst>
              <a:ext uri="{FF2B5EF4-FFF2-40B4-BE49-F238E27FC236}">
                <a16:creationId xmlns:a16="http://schemas.microsoft.com/office/drawing/2014/main" id="{0634BD68-04A7-4887-9A8B-6188CA037623}"/>
              </a:ext>
            </a:extLst>
          </p:cNvPr>
          <p:cNvSpPr>
            <a:spLocks noChangeShapeType="1"/>
          </p:cNvSpPr>
          <p:nvPr/>
        </p:nvSpPr>
        <p:spPr bwMode="auto">
          <a:xfrm flipV="1">
            <a:off x="9752013" y="3776663"/>
            <a:ext cx="171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3849" name="Text Box 37">
            <a:extLst>
              <a:ext uri="{FF2B5EF4-FFF2-40B4-BE49-F238E27FC236}">
                <a16:creationId xmlns:a16="http://schemas.microsoft.com/office/drawing/2014/main" id="{12F7570D-1D37-4561-ABB1-C44D24F7DECC}"/>
              </a:ext>
            </a:extLst>
          </p:cNvPr>
          <p:cNvSpPr txBox="1">
            <a:spLocks noChangeArrowheads="1"/>
          </p:cNvSpPr>
          <p:nvPr/>
        </p:nvSpPr>
        <p:spPr bwMode="auto">
          <a:xfrm>
            <a:off x="9623425" y="1655764"/>
            <a:ext cx="9271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ea typeface="楷体" panose="02010609060101010101" pitchFamily="49" charset="-122"/>
                <a:cs typeface="Arial" panose="020B0604020202020204" pitchFamily="34" charset="0"/>
              </a:rPr>
              <a:t>10.0.0.1</a:t>
            </a:r>
          </a:p>
        </p:txBody>
      </p:sp>
      <p:sp>
        <p:nvSpPr>
          <p:cNvPr id="163850" name="Text Box 56">
            <a:extLst>
              <a:ext uri="{FF2B5EF4-FFF2-40B4-BE49-F238E27FC236}">
                <a16:creationId xmlns:a16="http://schemas.microsoft.com/office/drawing/2014/main" id="{89E036A3-8A39-4383-90A9-ABB0EC0312EA}"/>
              </a:ext>
            </a:extLst>
          </p:cNvPr>
          <p:cNvSpPr txBox="1">
            <a:spLocks noChangeArrowheads="1"/>
          </p:cNvSpPr>
          <p:nvPr/>
        </p:nvSpPr>
        <p:spPr bwMode="auto">
          <a:xfrm>
            <a:off x="8851900" y="2605089"/>
            <a:ext cx="9271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ea typeface="楷体" panose="02010609060101010101" pitchFamily="49" charset="-122"/>
                <a:cs typeface="Arial" panose="020B0604020202020204" pitchFamily="34" charset="0"/>
              </a:rPr>
              <a:t>10.0.0.4</a:t>
            </a:r>
          </a:p>
        </p:txBody>
      </p:sp>
      <p:sp>
        <p:nvSpPr>
          <p:cNvPr id="163851" name="Line 57">
            <a:extLst>
              <a:ext uri="{FF2B5EF4-FFF2-40B4-BE49-F238E27FC236}">
                <a16:creationId xmlns:a16="http://schemas.microsoft.com/office/drawing/2014/main" id="{D320A528-099C-40F4-B928-539EE35372BA}"/>
              </a:ext>
            </a:extLst>
          </p:cNvPr>
          <p:cNvSpPr>
            <a:spLocks noChangeShapeType="1"/>
          </p:cNvSpPr>
          <p:nvPr/>
        </p:nvSpPr>
        <p:spPr bwMode="auto">
          <a:xfrm flipH="1">
            <a:off x="8975726" y="2860675"/>
            <a:ext cx="85725" cy="1285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63852" name="Line 58">
            <a:extLst>
              <a:ext uri="{FF2B5EF4-FFF2-40B4-BE49-F238E27FC236}">
                <a16:creationId xmlns:a16="http://schemas.microsoft.com/office/drawing/2014/main" id="{9540F94A-7468-4D82-B9E7-B5D5C7AB1CF8}"/>
              </a:ext>
            </a:extLst>
          </p:cNvPr>
          <p:cNvSpPr>
            <a:spLocks noChangeShapeType="1"/>
          </p:cNvSpPr>
          <p:nvPr/>
        </p:nvSpPr>
        <p:spPr bwMode="auto">
          <a:xfrm flipH="1">
            <a:off x="8235951" y="3098800"/>
            <a:ext cx="85725" cy="128588"/>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3853" name="Text Box 88">
            <a:extLst>
              <a:ext uri="{FF2B5EF4-FFF2-40B4-BE49-F238E27FC236}">
                <a16:creationId xmlns:a16="http://schemas.microsoft.com/office/drawing/2014/main" id="{B0F562F7-EEC9-49B4-8411-DDC4C6309C4A}"/>
              </a:ext>
            </a:extLst>
          </p:cNvPr>
          <p:cNvSpPr txBox="1">
            <a:spLocks noChangeArrowheads="1"/>
          </p:cNvSpPr>
          <p:nvPr/>
        </p:nvSpPr>
        <p:spPr bwMode="auto">
          <a:xfrm>
            <a:off x="8281989" y="3209926"/>
            <a:ext cx="877887"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ct val="85000"/>
              </a:lnSpc>
            </a:pPr>
            <a:r>
              <a:rPr lang="en-US" altLang="zh-CN" u="none">
                <a:solidFill>
                  <a:srgbClr val="CC0000"/>
                </a:solidFill>
                <a:ea typeface="楷体" panose="02010609060101010101" pitchFamily="49" charset="-122"/>
                <a:cs typeface="Arial" panose="020B0604020202020204" pitchFamily="34" charset="0"/>
              </a:rPr>
              <a:t>NAT </a:t>
            </a:r>
          </a:p>
          <a:p>
            <a:pPr algn="ctr">
              <a:lnSpc>
                <a:spcPct val="85000"/>
              </a:lnSpc>
            </a:pPr>
            <a:r>
              <a:rPr lang="zh-CN" altLang="en-US" u="none">
                <a:solidFill>
                  <a:srgbClr val="CC0000"/>
                </a:solidFill>
                <a:ea typeface="楷体" panose="02010609060101010101" pitchFamily="49" charset="-122"/>
                <a:cs typeface="Arial" panose="020B0604020202020204" pitchFamily="34" charset="0"/>
              </a:rPr>
              <a:t>路由器</a:t>
            </a:r>
            <a:endParaRPr lang="en-US" altLang="zh-CN" u="none">
              <a:solidFill>
                <a:srgbClr val="CC0000"/>
              </a:solidFill>
              <a:ea typeface="楷体" panose="02010609060101010101" pitchFamily="49" charset="-122"/>
              <a:cs typeface="Arial" panose="020B0604020202020204" pitchFamily="34" charset="0"/>
            </a:endParaRPr>
          </a:p>
        </p:txBody>
      </p:sp>
      <p:sp>
        <p:nvSpPr>
          <p:cNvPr id="163854" name="Text Box 89">
            <a:extLst>
              <a:ext uri="{FF2B5EF4-FFF2-40B4-BE49-F238E27FC236}">
                <a16:creationId xmlns:a16="http://schemas.microsoft.com/office/drawing/2014/main" id="{6623545E-1959-4A72-BEB8-64368B22C3D9}"/>
              </a:ext>
            </a:extLst>
          </p:cNvPr>
          <p:cNvSpPr txBox="1">
            <a:spLocks noChangeArrowheads="1"/>
          </p:cNvSpPr>
          <p:nvPr/>
        </p:nvSpPr>
        <p:spPr bwMode="auto">
          <a:xfrm>
            <a:off x="7013576" y="3162300"/>
            <a:ext cx="13128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ea typeface="楷体" panose="02010609060101010101" pitchFamily="49" charset="-122"/>
                <a:cs typeface="Arial" panose="020B0604020202020204" pitchFamily="34" charset="0"/>
              </a:rPr>
              <a:t>138.76.29.7</a:t>
            </a:r>
          </a:p>
        </p:txBody>
      </p:sp>
      <p:sp>
        <p:nvSpPr>
          <p:cNvPr id="163855" name="Line 100">
            <a:extLst>
              <a:ext uri="{FF2B5EF4-FFF2-40B4-BE49-F238E27FC236}">
                <a16:creationId xmlns:a16="http://schemas.microsoft.com/office/drawing/2014/main" id="{E599617D-5A83-4590-83B6-0BF891C9BB84}"/>
              </a:ext>
            </a:extLst>
          </p:cNvPr>
          <p:cNvSpPr>
            <a:spLocks noChangeShapeType="1"/>
          </p:cNvSpPr>
          <p:nvPr/>
        </p:nvSpPr>
        <p:spPr bwMode="auto">
          <a:xfrm>
            <a:off x="8062914" y="3081338"/>
            <a:ext cx="4016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3856" name="Text Box 102">
            <a:extLst>
              <a:ext uri="{FF2B5EF4-FFF2-40B4-BE49-F238E27FC236}">
                <a16:creationId xmlns:a16="http://schemas.microsoft.com/office/drawing/2014/main" id="{1C54762F-9F02-4AF2-9960-C96CAB32E94D}"/>
              </a:ext>
            </a:extLst>
          </p:cNvPr>
          <p:cNvSpPr txBox="1">
            <a:spLocks noChangeArrowheads="1"/>
          </p:cNvSpPr>
          <p:nvPr/>
        </p:nvSpPr>
        <p:spPr bwMode="auto">
          <a:xfrm>
            <a:off x="6024564" y="2346325"/>
            <a:ext cx="877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ea typeface="楷体" panose="02010609060101010101" pitchFamily="49" charset="-122"/>
                <a:cs typeface="Arial" panose="020B0604020202020204" pitchFamily="34" charset="0"/>
              </a:rPr>
              <a:t>客户端</a:t>
            </a:r>
            <a:endParaRPr lang="en-US" altLang="zh-CN" u="none">
              <a:ea typeface="楷体" panose="02010609060101010101" pitchFamily="49" charset="-122"/>
              <a:cs typeface="Arial" panose="020B0604020202020204" pitchFamily="34" charset="0"/>
            </a:endParaRPr>
          </a:p>
        </p:txBody>
      </p:sp>
      <p:sp>
        <p:nvSpPr>
          <p:cNvPr id="163857" name="Text Box 103">
            <a:extLst>
              <a:ext uri="{FF2B5EF4-FFF2-40B4-BE49-F238E27FC236}">
                <a16:creationId xmlns:a16="http://schemas.microsoft.com/office/drawing/2014/main" id="{DBC2B4FD-8D13-4AA9-8889-FF2C11D7C3CE}"/>
              </a:ext>
            </a:extLst>
          </p:cNvPr>
          <p:cNvSpPr txBox="1">
            <a:spLocks noChangeArrowheads="1"/>
          </p:cNvSpPr>
          <p:nvPr/>
        </p:nvSpPr>
        <p:spPr bwMode="auto">
          <a:xfrm>
            <a:off x="7386638" y="2063750"/>
            <a:ext cx="4111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3200" u="none">
                <a:solidFill>
                  <a:srgbClr val="000099"/>
                </a:solidFill>
                <a:ea typeface="楷体" panose="02010609060101010101" pitchFamily="49" charset="-122"/>
                <a:cs typeface="Arial" panose="020B0604020202020204" pitchFamily="34" charset="0"/>
              </a:rPr>
              <a:t>?</a:t>
            </a:r>
          </a:p>
        </p:txBody>
      </p:sp>
      <p:sp>
        <p:nvSpPr>
          <p:cNvPr id="163858" name="Line 104">
            <a:extLst>
              <a:ext uri="{FF2B5EF4-FFF2-40B4-BE49-F238E27FC236}">
                <a16:creationId xmlns:a16="http://schemas.microsoft.com/office/drawing/2014/main" id="{ACD8AD5B-402D-40B6-A876-3FC63677FA0B}"/>
              </a:ext>
            </a:extLst>
          </p:cNvPr>
          <p:cNvSpPr>
            <a:spLocks noChangeShapeType="1"/>
          </p:cNvSpPr>
          <p:nvPr/>
        </p:nvSpPr>
        <p:spPr bwMode="auto">
          <a:xfrm>
            <a:off x="7370764" y="2678113"/>
            <a:ext cx="401637" cy="2778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63859" name="Group 116">
            <a:extLst>
              <a:ext uri="{FF2B5EF4-FFF2-40B4-BE49-F238E27FC236}">
                <a16:creationId xmlns:a16="http://schemas.microsoft.com/office/drawing/2014/main" id="{886EDC45-CE83-4F95-8E5B-6CA35B75519B}"/>
              </a:ext>
            </a:extLst>
          </p:cNvPr>
          <p:cNvGrpSpPr>
            <a:grpSpLocks/>
          </p:cNvGrpSpPr>
          <p:nvPr/>
        </p:nvGrpSpPr>
        <p:grpSpPr bwMode="auto">
          <a:xfrm>
            <a:off x="8374064" y="2862263"/>
            <a:ext cx="587375" cy="323850"/>
            <a:chOff x="4396" y="1245"/>
            <a:chExt cx="672" cy="248"/>
          </a:xfrm>
        </p:grpSpPr>
        <p:sp>
          <p:nvSpPr>
            <p:cNvPr id="163904" name="Oval 407">
              <a:extLst>
                <a:ext uri="{FF2B5EF4-FFF2-40B4-BE49-F238E27FC236}">
                  <a16:creationId xmlns:a16="http://schemas.microsoft.com/office/drawing/2014/main" id="{2468D9D0-F565-47D3-8374-1CFD3BD9092B}"/>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ea typeface="楷体" panose="02010609060101010101" pitchFamily="49" charset="-122"/>
                <a:cs typeface="Arial" panose="020B0604020202020204" pitchFamily="34" charset="0"/>
              </a:endParaRPr>
            </a:p>
          </p:txBody>
        </p:sp>
        <p:sp>
          <p:nvSpPr>
            <p:cNvPr id="163905" name="Rectangle 410">
              <a:extLst>
                <a:ext uri="{FF2B5EF4-FFF2-40B4-BE49-F238E27FC236}">
                  <a16:creationId xmlns:a16="http://schemas.microsoft.com/office/drawing/2014/main" id="{C85C7EA0-4964-40B9-82D9-E7AA161DA7A9}"/>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ea typeface="楷体" panose="02010609060101010101" pitchFamily="49" charset="-122"/>
                <a:cs typeface="Arial" panose="020B0604020202020204" pitchFamily="34" charset="0"/>
              </a:endParaRPr>
            </a:p>
          </p:txBody>
        </p:sp>
        <p:sp>
          <p:nvSpPr>
            <p:cNvPr id="163906" name="Oval 411">
              <a:extLst>
                <a:ext uri="{FF2B5EF4-FFF2-40B4-BE49-F238E27FC236}">
                  <a16:creationId xmlns:a16="http://schemas.microsoft.com/office/drawing/2014/main" id="{C3D663E1-A360-4DBB-B0A5-D33CCC0E3254}"/>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ea typeface="楷体" panose="02010609060101010101" pitchFamily="49" charset="-122"/>
                <a:cs typeface="Arial" panose="020B0604020202020204" pitchFamily="34" charset="0"/>
              </a:endParaRPr>
            </a:p>
          </p:txBody>
        </p:sp>
        <p:grpSp>
          <p:nvGrpSpPr>
            <p:cNvPr id="163907" name="Group 120">
              <a:extLst>
                <a:ext uri="{FF2B5EF4-FFF2-40B4-BE49-F238E27FC236}">
                  <a16:creationId xmlns:a16="http://schemas.microsoft.com/office/drawing/2014/main" id="{808A9D0F-554E-45AA-BBDE-CD572EDDD900}"/>
                </a:ext>
              </a:extLst>
            </p:cNvPr>
            <p:cNvGrpSpPr>
              <a:grpSpLocks/>
            </p:cNvGrpSpPr>
            <p:nvPr/>
          </p:nvGrpSpPr>
          <p:grpSpPr bwMode="auto">
            <a:xfrm>
              <a:off x="4530" y="1287"/>
              <a:ext cx="377" cy="75"/>
              <a:chOff x="2468" y="1332"/>
              <a:chExt cx="310" cy="60"/>
            </a:xfrm>
          </p:grpSpPr>
          <p:sp>
            <p:nvSpPr>
              <p:cNvPr id="163910" name="Freeform 121">
                <a:extLst>
                  <a:ext uri="{FF2B5EF4-FFF2-40B4-BE49-F238E27FC236}">
                    <a16:creationId xmlns:a16="http://schemas.microsoft.com/office/drawing/2014/main" id="{55623E52-F474-4BED-BC14-3C4088EF3F8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11" name="Freeform 122">
                <a:extLst>
                  <a:ext uri="{FF2B5EF4-FFF2-40B4-BE49-F238E27FC236}">
                    <a16:creationId xmlns:a16="http://schemas.microsoft.com/office/drawing/2014/main" id="{C9F24FE1-8224-47A2-8FFF-B5D3E8B3596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08" name="Line 123">
              <a:extLst>
                <a:ext uri="{FF2B5EF4-FFF2-40B4-BE49-F238E27FC236}">
                  <a16:creationId xmlns:a16="http://schemas.microsoft.com/office/drawing/2014/main" id="{33224550-6FCD-4666-BD96-077D509D594D}"/>
                </a:ext>
              </a:extLst>
            </p:cNvPr>
            <p:cNvSpPr>
              <a:spLocks noChangeShapeType="1"/>
            </p:cNvSpPr>
            <p:nvPr/>
          </p:nvSpPr>
          <p:spPr bwMode="auto">
            <a:xfrm>
              <a:off x="4400" y="1322"/>
              <a:ext cx="0" cy="10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09" name="Line 124">
              <a:extLst>
                <a:ext uri="{FF2B5EF4-FFF2-40B4-BE49-F238E27FC236}">
                  <a16:creationId xmlns:a16="http://schemas.microsoft.com/office/drawing/2014/main" id="{316D71CA-CDC3-49A8-9D25-50F2836759E1}"/>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3860" name="Group 128">
            <a:extLst>
              <a:ext uri="{FF2B5EF4-FFF2-40B4-BE49-F238E27FC236}">
                <a16:creationId xmlns:a16="http://schemas.microsoft.com/office/drawing/2014/main" id="{BEFB6236-E29A-425D-ABC2-BC868815C53F}"/>
              </a:ext>
            </a:extLst>
          </p:cNvPr>
          <p:cNvGrpSpPr>
            <a:grpSpLocks/>
          </p:cNvGrpSpPr>
          <p:nvPr/>
        </p:nvGrpSpPr>
        <p:grpSpPr bwMode="auto">
          <a:xfrm>
            <a:off x="6738938" y="2311400"/>
            <a:ext cx="685800" cy="649288"/>
            <a:chOff x="-44" y="1473"/>
            <a:chExt cx="981" cy="1105"/>
          </a:xfrm>
        </p:grpSpPr>
        <p:pic>
          <p:nvPicPr>
            <p:cNvPr id="163902" name="Picture 129" descr="desktop_computer_stylized_medium">
              <a:extLst>
                <a:ext uri="{FF2B5EF4-FFF2-40B4-BE49-F238E27FC236}">
                  <a16:creationId xmlns:a16="http://schemas.microsoft.com/office/drawing/2014/main" id="{276CE0A3-1D3C-42E5-A901-0F93BF2704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3" name="Freeform 130">
              <a:extLst>
                <a:ext uri="{FF2B5EF4-FFF2-40B4-BE49-F238E27FC236}">
                  <a16:creationId xmlns:a16="http://schemas.microsoft.com/office/drawing/2014/main" id="{9625DEC6-ACC5-4087-B9EC-9ED5CCF1305B}"/>
                </a:ext>
              </a:extLst>
            </p:cNvPr>
            <p:cNvSpPr>
              <a:spLocks/>
            </p:cNvSpPr>
            <p:nvPr/>
          </p:nvSpPr>
          <p:spPr bwMode="auto">
            <a:xfrm flipH="1">
              <a:off x="374" y="1579"/>
              <a:ext cx="477" cy="506"/>
            </a:xfrm>
            <a:custGeom>
              <a:avLst/>
              <a:gdLst>
                <a:gd name="T0" fmla="*/ 0 w 356"/>
                <a:gd name="T1" fmla="*/ 0 h 368"/>
                <a:gd name="T2" fmla="*/ 15089648 w 356"/>
                <a:gd name="T3" fmla="*/ 1851256 h 368"/>
                <a:gd name="T4" fmla="*/ 17900690 w 356"/>
                <a:gd name="T5" fmla="*/ 38567519 h 368"/>
                <a:gd name="T6" fmla="*/ 3945041 w 356"/>
                <a:gd name="T7" fmla="*/ 4823387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63861" name="Group 131">
            <a:extLst>
              <a:ext uri="{FF2B5EF4-FFF2-40B4-BE49-F238E27FC236}">
                <a16:creationId xmlns:a16="http://schemas.microsoft.com/office/drawing/2014/main" id="{9AF89991-FAA1-481F-B68E-224AE789D3E5}"/>
              </a:ext>
            </a:extLst>
          </p:cNvPr>
          <p:cNvGrpSpPr>
            <a:grpSpLocks/>
          </p:cNvGrpSpPr>
          <p:nvPr/>
        </p:nvGrpSpPr>
        <p:grpSpPr bwMode="auto">
          <a:xfrm flipH="1">
            <a:off x="9826625" y="2822575"/>
            <a:ext cx="641350" cy="558800"/>
            <a:chOff x="-44" y="1473"/>
            <a:chExt cx="981" cy="1105"/>
          </a:xfrm>
        </p:grpSpPr>
        <p:pic>
          <p:nvPicPr>
            <p:cNvPr id="163900" name="Picture 132" descr="desktop_computer_stylized_medium">
              <a:extLst>
                <a:ext uri="{FF2B5EF4-FFF2-40B4-BE49-F238E27FC236}">
                  <a16:creationId xmlns:a16="http://schemas.microsoft.com/office/drawing/2014/main" id="{67AF955D-6396-4B36-94CB-597768B53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1" name="Freeform 133">
              <a:extLst>
                <a:ext uri="{FF2B5EF4-FFF2-40B4-BE49-F238E27FC236}">
                  <a16:creationId xmlns:a16="http://schemas.microsoft.com/office/drawing/2014/main" id="{1711601C-2FBC-4864-815A-794F2CACAB00}"/>
                </a:ext>
              </a:extLst>
            </p:cNvPr>
            <p:cNvSpPr>
              <a:spLocks/>
            </p:cNvSpPr>
            <p:nvPr/>
          </p:nvSpPr>
          <p:spPr bwMode="auto">
            <a:xfrm flipH="1">
              <a:off x="374" y="1579"/>
              <a:ext cx="477" cy="506"/>
            </a:xfrm>
            <a:custGeom>
              <a:avLst/>
              <a:gdLst>
                <a:gd name="T0" fmla="*/ 0 w 356"/>
                <a:gd name="T1" fmla="*/ 0 h 368"/>
                <a:gd name="T2" fmla="*/ 15089648 w 356"/>
                <a:gd name="T3" fmla="*/ 1851256 h 368"/>
                <a:gd name="T4" fmla="*/ 17900690 w 356"/>
                <a:gd name="T5" fmla="*/ 38567519 h 368"/>
                <a:gd name="T6" fmla="*/ 3945041 w 356"/>
                <a:gd name="T7" fmla="*/ 4823387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63862" name="Group 134">
            <a:extLst>
              <a:ext uri="{FF2B5EF4-FFF2-40B4-BE49-F238E27FC236}">
                <a16:creationId xmlns:a16="http://schemas.microsoft.com/office/drawing/2014/main" id="{3A80AE34-341F-4DE7-BDC0-28839CC4AFD2}"/>
              </a:ext>
            </a:extLst>
          </p:cNvPr>
          <p:cNvGrpSpPr>
            <a:grpSpLocks/>
          </p:cNvGrpSpPr>
          <p:nvPr/>
        </p:nvGrpSpPr>
        <p:grpSpPr bwMode="auto">
          <a:xfrm flipH="1">
            <a:off x="9801225" y="3586163"/>
            <a:ext cx="641350" cy="558800"/>
            <a:chOff x="-44" y="1473"/>
            <a:chExt cx="981" cy="1105"/>
          </a:xfrm>
        </p:grpSpPr>
        <p:pic>
          <p:nvPicPr>
            <p:cNvPr id="163898" name="Picture 135" descr="desktop_computer_stylized_medium">
              <a:extLst>
                <a:ext uri="{FF2B5EF4-FFF2-40B4-BE49-F238E27FC236}">
                  <a16:creationId xmlns:a16="http://schemas.microsoft.com/office/drawing/2014/main" id="{3B05F80C-594C-4655-8883-BF4FF15997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9" name="Freeform 136">
              <a:extLst>
                <a:ext uri="{FF2B5EF4-FFF2-40B4-BE49-F238E27FC236}">
                  <a16:creationId xmlns:a16="http://schemas.microsoft.com/office/drawing/2014/main" id="{3802BE80-2822-4896-BD5E-A66D55CD3162}"/>
                </a:ext>
              </a:extLst>
            </p:cNvPr>
            <p:cNvSpPr>
              <a:spLocks/>
            </p:cNvSpPr>
            <p:nvPr/>
          </p:nvSpPr>
          <p:spPr bwMode="auto">
            <a:xfrm flipH="1">
              <a:off x="374" y="1579"/>
              <a:ext cx="477" cy="506"/>
            </a:xfrm>
            <a:custGeom>
              <a:avLst/>
              <a:gdLst>
                <a:gd name="T0" fmla="*/ 0 w 356"/>
                <a:gd name="T1" fmla="*/ 0 h 368"/>
                <a:gd name="T2" fmla="*/ 15089648 w 356"/>
                <a:gd name="T3" fmla="*/ 1851256 h 368"/>
                <a:gd name="T4" fmla="*/ 17900690 w 356"/>
                <a:gd name="T5" fmla="*/ 38567519 h 368"/>
                <a:gd name="T6" fmla="*/ 3945041 w 356"/>
                <a:gd name="T7" fmla="*/ 4823387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sp>
        <p:nvSpPr>
          <p:cNvPr id="163863" name="Line 137">
            <a:extLst>
              <a:ext uri="{FF2B5EF4-FFF2-40B4-BE49-F238E27FC236}">
                <a16:creationId xmlns:a16="http://schemas.microsoft.com/office/drawing/2014/main" id="{5009A916-5C62-46D8-92E1-658187EFF518}"/>
              </a:ext>
            </a:extLst>
          </p:cNvPr>
          <p:cNvSpPr>
            <a:spLocks noChangeShapeType="1"/>
          </p:cNvSpPr>
          <p:nvPr/>
        </p:nvSpPr>
        <p:spPr bwMode="auto">
          <a:xfrm>
            <a:off x="8955089" y="3048000"/>
            <a:ext cx="2571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63864" name="Group 138">
            <a:extLst>
              <a:ext uri="{FF2B5EF4-FFF2-40B4-BE49-F238E27FC236}">
                <a16:creationId xmlns:a16="http://schemas.microsoft.com/office/drawing/2014/main" id="{87472102-02BF-4CB0-9776-C1CB8D10AC26}"/>
              </a:ext>
            </a:extLst>
          </p:cNvPr>
          <p:cNvGrpSpPr>
            <a:grpSpLocks/>
          </p:cNvGrpSpPr>
          <p:nvPr/>
        </p:nvGrpSpPr>
        <p:grpSpPr bwMode="auto">
          <a:xfrm>
            <a:off x="9977439" y="2020889"/>
            <a:ext cx="346075" cy="623887"/>
            <a:chOff x="4140" y="429"/>
            <a:chExt cx="1425" cy="2396"/>
          </a:xfrm>
        </p:grpSpPr>
        <p:sp>
          <p:nvSpPr>
            <p:cNvPr id="163866" name="Freeform 139">
              <a:extLst>
                <a:ext uri="{FF2B5EF4-FFF2-40B4-BE49-F238E27FC236}">
                  <a16:creationId xmlns:a16="http://schemas.microsoft.com/office/drawing/2014/main" id="{D80404D4-9E3C-4738-88FA-B3E086D4DF6C}"/>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67" name="Rectangle 140">
              <a:extLst>
                <a:ext uri="{FF2B5EF4-FFF2-40B4-BE49-F238E27FC236}">
                  <a16:creationId xmlns:a16="http://schemas.microsoft.com/office/drawing/2014/main" id="{0CA688B6-4056-4743-8B86-0C5CC1E9744B}"/>
                </a:ext>
              </a:extLst>
            </p:cNvPr>
            <p:cNvSpPr>
              <a:spLocks noChangeArrowheads="1"/>
            </p:cNvSpPr>
            <p:nvPr/>
          </p:nvSpPr>
          <p:spPr bwMode="auto">
            <a:xfrm>
              <a:off x="4205" y="429"/>
              <a:ext cx="1046"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3868" name="Freeform 141">
              <a:extLst>
                <a:ext uri="{FF2B5EF4-FFF2-40B4-BE49-F238E27FC236}">
                  <a16:creationId xmlns:a16="http://schemas.microsoft.com/office/drawing/2014/main" id="{129D2C9B-F8C7-4A0B-B2E5-CF4F2D04C85A}"/>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69" name="Freeform 142">
              <a:extLst>
                <a:ext uri="{FF2B5EF4-FFF2-40B4-BE49-F238E27FC236}">
                  <a16:creationId xmlns:a16="http://schemas.microsoft.com/office/drawing/2014/main" id="{B6F33A44-0D72-4982-96DD-C6773126E743}"/>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70" name="Rectangle 143">
              <a:extLst>
                <a:ext uri="{FF2B5EF4-FFF2-40B4-BE49-F238E27FC236}">
                  <a16:creationId xmlns:a16="http://schemas.microsoft.com/office/drawing/2014/main" id="{FFABCD8A-2354-4D33-9C19-F8F9572E2BF1}"/>
                </a:ext>
              </a:extLst>
            </p:cNvPr>
            <p:cNvSpPr>
              <a:spLocks noChangeArrowheads="1"/>
            </p:cNvSpPr>
            <p:nvPr/>
          </p:nvSpPr>
          <p:spPr bwMode="auto">
            <a:xfrm>
              <a:off x="4212" y="691"/>
              <a:ext cx="595" cy="49"/>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nvGrpSpPr>
            <p:cNvPr id="163871" name="Group 144">
              <a:extLst>
                <a:ext uri="{FF2B5EF4-FFF2-40B4-BE49-F238E27FC236}">
                  <a16:creationId xmlns:a16="http://schemas.microsoft.com/office/drawing/2014/main" id="{93F36209-F5B2-465A-86C1-98F418FAFD00}"/>
                </a:ext>
              </a:extLst>
            </p:cNvPr>
            <p:cNvGrpSpPr>
              <a:grpSpLocks/>
            </p:cNvGrpSpPr>
            <p:nvPr/>
          </p:nvGrpSpPr>
          <p:grpSpPr bwMode="auto">
            <a:xfrm>
              <a:off x="4749" y="668"/>
              <a:ext cx="581" cy="145"/>
              <a:chOff x="614" y="2568"/>
              <a:chExt cx="725" cy="139"/>
            </a:xfrm>
          </p:grpSpPr>
          <p:sp>
            <p:nvSpPr>
              <p:cNvPr id="163896" name="AutoShape 145">
                <a:extLst>
                  <a:ext uri="{FF2B5EF4-FFF2-40B4-BE49-F238E27FC236}">
                    <a16:creationId xmlns:a16="http://schemas.microsoft.com/office/drawing/2014/main" id="{5BADE8F8-C8C2-489B-9874-165D6F63B7D6}"/>
                  </a:ext>
                </a:extLst>
              </p:cNvPr>
              <p:cNvSpPr>
                <a:spLocks noChangeArrowheads="1"/>
              </p:cNvSpPr>
              <p:nvPr/>
            </p:nvSpPr>
            <p:spPr bwMode="auto">
              <a:xfrm>
                <a:off x="613" y="2567"/>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3897" name="AutoShape 146">
                <a:extLst>
                  <a:ext uri="{FF2B5EF4-FFF2-40B4-BE49-F238E27FC236}">
                    <a16:creationId xmlns:a16="http://schemas.microsoft.com/office/drawing/2014/main" id="{E97F4725-CD67-45D2-B71A-EFF834B08A9A}"/>
                  </a:ext>
                </a:extLst>
              </p:cNvPr>
              <p:cNvSpPr>
                <a:spLocks noChangeArrowheads="1"/>
              </p:cNvSpPr>
              <p:nvPr/>
            </p:nvSpPr>
            <p:spPr bwMode="auto">
              <a:xfrm>
                <a:off x="629" y="2584"/>
                <a:ext cx="693"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sp>
          <p:nvSpPr>
            <p:cNvPr id="163872" name="Rectangle 147">
              <a:extLst>
                <a:ext uri="{FF2B5EF4-FFF2-40B4-BE49-F238E27FC236}">
                  <a16:creationId xmlns:a16="http://schemas.microsoft.com/office/drawing/2014/main" id="{171DF3CF-09EA-48FD-B388-17E191E057EE}"/>
                </a:ext>
              </a:extLst>
            </p:cNvPr>
            <p:cNvSpPr>
              <a:spLocks noChangeArrowheads="1"/>
            </p:cNvSpPr>
            <p:nvPr/>
          </p:nvSpPr>
          <p:spPr bwMode="auto">
            <a:xfrm>
              <a:off x="4225" y="1020"/>
              <a:ext cx="595" cy="43"/>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nvGrpSpPr>
            <p:cNvPr id="163873" name="Group 148">
              <a:extLst>
                <a:ext uri="{FF2B5EF4-FFF2-40B4-BE49-F238E27FC236}">
                  <a16:creationId xmlns:a16="http://schemas.microsoft.com/office/drawing/2014/main" id="{64245C3E-5ED1-4B24-B427-71DF75EAC764}"/>
                </a:ext>
              </a:extLst>
            </p:cNvPr>
            <p:cNvGrpSpPr>
              <a:grpSpLocks/>
            </p:cNvGrpSpPr>
            <p:nvPr/>
          </p:nvGrpSpPr>
          <p:grpSpPr bwMode="auto">
            <a:xfrm>
              <a:off x="4747" y="994"/>
              <a:ext cx="581" cy="134"/>
              <a:chOff x="614" y="2568"/>
              <a:chExt cx="725" cy="139"/>
            </a:xfrm>
          </p:grpSpPr>
          <p:sp>
            <p:nvSpPr>
              <p:cNvPr id="163894" name="AutoShape 149">
                <a:extLst>
                  <a:ext uri="{FF2B5EF4-FFF2-40B4-BE49-F238E27FC236}">
                    <a16:creationId xmlns:a16="http://schemas.microsoft.com/office/drawing/2014/main" id="{1988927D-CB32-4620-BFB4-8738267AB9D3}"/>
                  </a:ext>
                </a:extLst>
              </p:cNvPr>
              <p:cNvSpPr>
                <a:spLocks noChangeArrowheads="1"/>
              </p:cNvSpPr>
              <p:nvPr/>
            </p:nvSpPr>
            <p:spPr bwMode="auto">
              <a:xfrm>
                <a:off x="615" y="2570"/>
                <a:ext cx="726"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3895" name="AutoShape 150">
                <a:extLst>
                  <a:ext uri="{FF2B5EF4-FFF2-40B4-BE49-F238E27FC236}">
                    <a16:creationId xmlns:a16="http://schemas.microsoft.com/office/drawing/2014/main" id="{8D1EAC82-651B-48CB-BB87-C8A846B814A3}"/>
                  </a:ext>
                </a:extLst>
              </p:cNvPr>
              <p:cNvSpPr>
                <a:spLocks noChangeArrowheads="1"/>
              </p:cNvSpPr>
              <p:nvPr/>
            </p:nvSpPr>
            <p:spPr bwMode="auto">
              <a:xfrm>
                <a:off x="631" y="2589"/>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sp>
          <p:nvSpPr>
            <p:cNvPr id="163874" name="Rectangle 151">
              <a:extLst>
                <a:ext uri="{FF2B5EF4-FFF2-40B4-BE49-F238E27FC236}">
                  <a16:creationId xmlns:a16="http://schemas.microsoft.com/office/drawing/2014/main" id="{13F5894C-F139-460C-80F6-8AED06042E6B}"/>
                </a:ext>
              </a:extLst>
            </p:cNvPr>
            <p:cNvSpPr>
              <a:spLocks noChangeArrowheads="1"/>
            </p:cNvSpPr>
            <p:nvPr/>
          </p:nvSpPr>
          <p:spPr bwMode="auto">
            <a:xfrm>
              <a:off x="4218" y="1356"/>
              <a:ext cx="595" cy="49"/>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3875" name="Rectangle 152">
              <a:extLst>
                <a:ext uri="{FF2B5EF4-FFF2-40B4-BE49-F238E27FC236}">
                  <a16:creationId xmlns:a16="http://schemas.microsoft.com/office/drawing/2014/main" id="{086A7A49-13B8-4143-96FA-7AC1AE6E6716}"/>
                </a:ext>
              </a:extLst>
            </p:cNvPr>
            <p:cNvSpPr>
              <a:spLocks noChangeArrowheads="1"/>
            </p:cNvSpPr>
            <p:nvPr/>
          </p:nvSpPr>
          <p:spPr bwMode="auto">
            <a:xfrm>
              <a:off x="4225" y="1654"/>
              <a:ext cx="601" cy="49"/>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nvGrpSpPr>
            <p:cNvPr id="163876" name="Group 153">
              <a:extLst>
                <a:ext uri="{FF2B5EF4-FFF2-40B4-BE49-F238E27FC236}">
                  <a16:creationId xmlns:a16="http://schemas.microsoft.com/office/drawing/2014/main" id="{C13EF979-AA64-46C1-B1A9-49770D2E8628}"/>
                </a:ext>
              </a:extLst>
            </p:cNvPr>
            <p:cNvGrpSpPr>
              <a:grpSpLocks/>
            </p:cNvGrpSpPr>
            <p:nvPr/>
          </p:nvGrpSpPr>
          <p:grpSpPr bwMode="auto">
            <a:xfrm>
              <a:off x="4735" y="1627"/>
              <a:ext cx="582" cy="151"/>
              <a:chOff x="614" y="2568"/>
              <a:chExt cx="725" cy="139"/>
            </a:xfrm>
          </p:grpSpPr>
          <p:sp>
            <p:nvSpPr>
              <p:cNvPr id="163892" name="AutoShape 154">
                <a:extLst>
                  <a:ext uri="{FF2B5EF4-FFF2-40B4-BE49-F238E27FC236}">
                    <a16:creationId xmlns:a16="http://schemas.microsoft.com/office/drawing/2014/main" id="{532A5D88-0A09-4005-BDFD-F899232E25D6}"/>
                  </a:ext>
                </a:extLst>
              </p:cNvPr>
              <p:cNvSpPr>
                <a:spLocks noChangeArrowheads="1"/>
              </p:cNvSpPr>
              <p:nvPr/>
            </p:nvSpPr>
            <p:spPr bwMode="auto">
              <a:xfrm>
                <a:off x="614" y="2576"/>
                <a:ext cx="725" cy="12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3893" name="AutoShape 155">
                <a:extLst>
                  <a:ext uri="{FF2B5EF4-FFF2-40B4-BE49-F238E27FC236}">
                    <a16:creationId xmlns:a16="http://schemas.microsoft.com/office/drawing/2014/main" id="{E7FE9A4E-A395-43A6-94E4-E14F7F1472D9}"/>
                  </a:ext>
                </a:extLst>
              </p:cNvPr>
              <p:cNvSpPr>
                <a:spLocks noChangeArrowheads="1"/>
              </p:cNvSpPr>
              <p:nvPr/>
            </p:nvSpPr>
            <p:spPr bwMode="auto">
              <a:xfrm>
                <a:off x="630" y="2588"/>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sp>
          <p:nvSpPr>
            <p:cNvPr id="163877" name="Freeform 156">
              <a:extLst>
                <a:ext uri="{FF2B5EF4-FFF2-40B4-BE49-F238E27FC236}">
                  <a16:creationId xmlns:a16="http://schemas.microsoft.com/office/drawing/2014/main" id="{86E5EDCC-676F-4155-8469-2C7A42A174E1}"/>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3878" name="Group 157">
              <a:extLst>
                <a:ext uri="{FF2B5EF4-FFF2-40B4-BE49-F238E27FC236}">
                  <a16:creationId xmlns:a16="http://schemas.microsoft.com/office/drawing/2014/main" id="{A05F9ED3-00F1-49AD-B264-65397CCB5818}"/>
                </a:ext>
              </a:extLst>
            </p:cNvPr>
            <p:cNvGrpSpPr>
              <a:grpSpLocks/>
            </p:cNvGrpSpPr>
            <p:nvPr/>
          </p:nvGrpSpPr>
          <p:grpSpPr bwMode="auto">
            <a:xfrm>
              <a:off x="4739" y="1327"/>
              <a:ext cx="582" cy="139"/>
              <a:chOff x="614" y="2568"/>
              <a:chExt cx="725" cy="139"/>
            </a:xfrm>
          </p:grpSpPr>
          <p:sp>
            <p:nvSpPr>
              <p:cNvPr id="163890" name="AutoShape 158">
                <a:extLst>
                  <a:ext uri="{FF2B5EF4-FFF2-40B4-BE49-F238E27FC236}">
                    <a16:creationId xmlns:a16="http://schemas.microsoft.com/office/drawing/2014/main" id="{D4D8C1FF-F80C-46D1-8EEC-58D033D2CC77}"/>
                  </a:ext>
                </a:extLst>
              </p:cNvPr>
              <p:cNvSpPr>
                <a:spLocks noChangeArrowheads="1"/>
              </p:cNvSpPr>
              <p:nvPr/>
            </p:nvSpPr>
            <p:spPr bwMode="auto">
              <a:xfrm>
                <a:off x="617" y="2566"/>
                <a:ext cx="725"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3891" name="AutoShape 159">
                <a:extLst>
                  <a:ext uri="{FF2B5EF4-FFF2-40B4-BE49-F238E27FC236}">
                    <a16:creationId xmlns:a16="http://schemas.microsoft.com/office/drawing/2014/main" id="{4A7EDA13-5D81-4E77-A64E-6BE7C9DF3148}"/>
                  </a:ext>
                </a:extLst>
              </p:cNvPr>
              <p:cNvSpPr>
                <a:spLocks noChangeArrowheads="1"/>
              </p:cNvSpPr>
              <p:nvPr/>
            </p:nvSpPr>
            <p:spPr bwMode="auto">
              <a:xfrm>
                <a:off x="633" y="2585"/>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sp>
          <p:nvSpPr>
            <p:cNvPr id="163879" name="Rectangle 160">
              <a:extLst>
                <a:ext uri="{FF2B5EF4-FFF2-40B4-BE49-F238E27FC236}">
                  <a16:creationId xmlns:a16="http://schemas.microsoft.com/office/drawing/2014/main" id="{1DA01C07-AF2A-4381-9FEC-CD6304FDB657}"/>
                </a:ext>
              </a:extLst>
            </p:cNvPr>
            <p:cNvSpPr>
              <a:spLocks noChangeArrowheads="1"/>
            </p:cNvSpPr>
            <p:nvPr/>
          </p:nvSpPr>
          <p:spPr bwMode="auto">
            <a:xfrm>
              <a:off x="5251" y="429"/>
              <a:ext cx="65"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3880" name="Freeform 161">
              <a:extLst>
                <a:ext uri="{FF2B5EF4-FFF2-40B4-BE49-F238E27FC236}">
                  <a16:creationId xmlns:a16="http://schemas.microsoft.com/office/drawing/2014/main" id="{057A9567-1C76-4B6E-8F9B-AC587D5FA120}"/>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1" name="Freeform 162">
              <a:extLst>
                <a:ext uri="{FF2B5EF4-FFF2-40B4-BE49-F238E27FC236}">
                  <a16:creationId xmlns:a16="http://schemas.microsoft.com/office/drawing/2014/main" id="{D7AC6746-C0E2-4974-96E7-3D44C22C8893}"/>
                </a:ext>
              </a:extLst>
            </p:cNvPr>
            <p:cNvSpPr>
              <a:spLocks/>
            </p:cNvSpPr>
            <p:nvPr/>
          </p:nvSpPr>
          <p:spPr bwMode="auto">
            <a:xfrm>
              <a:off x="5315" y="680"/>
              <a:ext cx="244" cy="240"/>
            </a:xfrm>
            <a:custGeom>
              <a:avLst/>
              <a:gdLst>
                <a:gd name="T0" fmla="*/ 0 w 304"/>
                <a:gd name="T1" fmla="*/ 0 h 288"/>
                <a:gd name="T2" fmla="*/ 2 w 304"/>
                <a:gd name="T3" fmla="*/ 2 h 288"/>
                <a:gd name="T4" fmla="*/ 2 w 304"/>
                <a:gd name="T5" fmla="*/ 2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2" name="Oval 163">
              <a:extLst>
                <a:ext uri="{FF2B5EF4-FFF2-40B4-BE49-F238E27FC236}">
                  <a16:creationId xmlns:a16="http://schemas.microsoft.com/office/drawing/2014/main" id="{4F2686E6-0BC4-4E5A-9AFB-D9E739F97C83}"/>
                </a:ext>
              </a:extLst>
            </p:cNvPr>
            <p:cNvSpPr>
              <a:spLocks noChangeArrowheads="1"/>
            </p:cNvSpPr>
            <p:nvPr/>
          </p:nvSpPr>
          <p:spPr bwMode="auto">
            <a:xfrm>
              <a:off x="5519" y="2612"/>
              <a:ext cx="46"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3883" name="Freeform 164">
              <a:extLst>
                <a:ext uri="{FF2B5EF4-FFF2-40B4-BE49-F238E27FC236}">
                  <a16:creationId xmlns:a16="http://schemas.microsoft.com/office/drawing/2014/main" id="{D215B510-CE07-45D7-8879-FDEF5FA1DB50}"/>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884" name="AutoShape 165">
              <a:extLst>
                <a:ext uri="{FF2B5EF4-FFF2-40B4-BE49-F238E27FC236}">
                  <a16:creationId xmlns:a16="http://schemas.microsoft.com/office/drawing/2014/main" id="{8643014F-E92F-4FA9-8FFE-439488B31513}"/>
                </a:ext>
              </a:extLst>
            </p:cNvPr>
            <p:cNvSpPr>
              <a:spLocks noChangeArrowheads="1"/>
            </p:cNvSpPr>
            <p:nvPr/>
          </p:nvSpPr>
          <p:spPr bwMode="auto">
            <a:xfrm>
              <a:off x="4140" y="2679"/>
              <a:ext cx="1196" cy="146"/>
            </a:xfrm>
            <a:prstGeom prst="roundRect">
              <a:avLst>
                <a:gd name="adj" fmla="val 50000"/>
              </a:avLst>
            </a:prstGeom>
            <a:solidFill>
              <a:srgbClr val="DDDDDD"/>
            </a:soli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3885" name="AutoShape 166">
              <a:extLst>
                <a:ext uri="{FF2B5EF4-FFF2-40B4-BE49-F238E27FC236}">
                  <a16:creationId xmlns:a16="http://schemas.microsoft.com/office/drawing/2014/main" id="{19197C67-2946-41AA-AEE9-67D2975EF43E}"/>
                </a:ext>
              </a:extLst>
            </p:cNvPr>
            <p:cNvSpPr>
              <a:spLocks noChangeArrowheads="1"/>
            </p:cNvSpPr>
            <p:nvPr/>
          </p:nvSpPr>
          <p:spPr bwMode="auto">
            <a:xfrm>
              <a:off x="4205" y="2709"/>
              <a:ext cx="1072"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3886" name="Oval 167">
              <a:extLst>
                <a:ext uri="{FF2B5EF4-FFF2-40B4-BE49-F238E27FC236}">
                  <a16:creationId xmlns:a16="http://schemas.microsoft.com/office/drawing/2014/main" id="{575D7DD5-4339-4661-9E73-96077DAD648A}"/>
                </a:ext>
              </a:extLst>
            </p:cNvPr>
            <p:cNvSpPr>
              <a:spLocks noChangeArrowheads="1"/>
            </p:cNvSpPr>
            <p:nvPr/>
          </p:nvSpPr>
          <p:spPr bwMode="auto">
            <a:xfrm>
              <a:off x="4310" y="2386"/>
              <a:ext cx="157"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3887" name="Oval 168">
              <a:extLst>
                <a:ext uri="{FF2B5EF4-FFF2-40B4-BE49-F238E27FC236}">
                  <a16:creationId xmlns:a16="http://schemas.microsoft.com/office/drawing/2014/main" id="{695529CE-F910-4999-8742-2B28B827EBE8}"/>
                </a:ext>
              </a:extLst>
            </p:cNvPr>
            <p:cNvSpPr>
              <a:spLocks noChangeArrowheads="1"/>
            </p:cNvSpPr>
            <p:nvPr/>
          </p:nvSpPr>
          <p:spPr bwMode="auto">
            <a:xfrm>
              <a:off x="4486" y="2386"/>
              <a:ext cx="157"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u="none">
                <a:solidFill>
                  <a:srgbClr val="FF0000"/>
                </a:solidFill>
                <a:ea typeface="楷体" panose="02010609060101010101" pitchFamily="49" charset="-122"/>
                <a:cs typeface="Arial" panose="020B0604020202020204" pitchFamily="34" charset="0"/>
              </a:endParaRPr>
            </a:p>
          </p:txBody>
        </p:sp>
        <p:sp>
          <p:nvSpPr>
            <p:cNvPr id="163888" name="Oval 169">
              <a:extLst>
                <a:ext uri="{FF2B5EF4-FFF2-40B4-BE49-F238E27FC236}">
                  <a16:creationId xmlns:a16="http://schemas.microsoft.com/office/drawing/2014/main" id="{2526571A-2534-4305-8487-A9658E0C55C3}"/>
                </a:ext>
              </a:extLst>
            </p:cNvPr>
            <p:cNvSpPr>
              <a:spLocks noChangeArrowheads="1"/>
            </p:cNvSpPr>
            <p:nvPr/>
          </p:nvSpPr>
          <p:spPr bwMode="auto">
            <a:xfrm>
              <a:off x="4663" y="2380"/>
              <a:ext cx="157"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3889" name="Rectangle 170">
              <a:extLst>
                <a:ext uri="{FF2B5EF4-FFF2-40B4-BE49-F238E27FC236}">
                  <a16:creationId xmlns:a16="http://schemas.microsoft.com/office/drawing/2014/main" id="{ED5B6599-C741-4FA2-BABF-48E432D9878D}"/>
                </a:ext>
              </a:extLst>
            </p:cNvPr>
            <p:cNvSpPr>
              <a:spLocks noChangeArrowheads="1"/>
            </p:cNvSpPr>
            <p:nvPr/>
          </p:nvSpPr>
          <p:spPr bwMode="auto">
            <a:xfrm>
              <a:off x="5062" y="1837"/>
              <a:ext cx="85" cy="756"/>
            </a:xfrm>
            <a:prstGeom prst="rect">
              <a:avLst/>
            </a:prstGeom>
            <a:solidFill>
              <a:srgbClr val="292929"/>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sp>
        <p:nvSpPr>
          <p:cNvPr id="163865" name="Line 137">
            <a:extLst>
              <a:ext uri="{FF2B5EF4-FFF2-40B4-BE49-F238E27FC236}">
                <a16:creationId xmlns:a16="http://schemas.microsoft.com/office/drawing/2014/main" id="{4B12EA18-50C7-45C8-BDDA-789BA718E7A8}"/>
              </a:ext>
            </a:extLst>
          </p:cNvPr>
          <p:cNvSpPr>
            <a:spLocks noChangeShapeType="1"/>
          </p:cNvSpPr>
          <p:nvPr/>
        </p:nvSpPr>
        <p:spPr bwMode="auto">
          <a:xfrm>
            <a:off x="9775826" y="3059113"/>
            <a:ext cx="1238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74" name="组合 73">
            <a:extLst>
              <a:ext uri="{FF2B5EF4-FFF2-40B4-BE49-F238E27FC236}">
                <a16:creationId xmlns:a16="http://schemas.microsoft.com/office/drawing/2014/main" id="{0699A8B2-B3B5-411E-A1F8-ACFCD34EB40C}"/>
              </a:ext>
            </a:extLst>
          </p:cNvPr>
          <p:cNvGrpSpPr/>
          <p:nvPr/>
        </p:nvGrpSpPr>
        <p:grpSpPr>
          <a:xfrm>
            <a:off x="2046561" y="5431634"/>
            <a:ext cx="9449941" cy="1155968"/>
            <a:chOff x="1724818" y="2533650"/>
            <a:chExt cx="6751637" cy="1729368"/>
          </a:xfrm>
        </p:grpSpPr>
        <p:sp>
          <p:nvSpPr>
            <p:cNvPr id="75" name="矩形: 圆角 74">
              <a:extLst>
                <a:ext uri="{FF2B5EF4-FFF2-40B4-BE49-F238E27FC236}">
                  <a16:creationId xmlns:a16="http://schemas.microsoft.com/office/drawing/2014/main" id="{AE883A3C-C341-4671-83EB-60D382EE77B2}"/>
                </a:ext>
              </a:extLst>
            </p:cNvPr>
            <p:cNvSpPr/>
            <p:nvPr/>
          </p:nvSpPr>
          <p:spPr>
            <a:xfrm>
              <a:off x="1791494" y="2533650"/>
              <a:ext cx="6565522"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6DEE0E7C-95C7-4EF8-A187-85DCB5AC0FEE}"/>
                </a:ext>
              </a:extLst>
            </p:cNvPr>
            <p:cNvSpPr txBox="1"/>
            <p:nvPr/>
          </p:nvSpPr>
          <p:spPr>
            <a:xfrm>
              <a:off x="2336040" y="2651463"/>
              <a:ext cx="6140415" cy="1611555"/>
            </a:xfrm>
            <a:prstGeom prst="rect">
              <a:avLst/>
            </a:prstGeom>
            <a:noFill/>
          </p:spPr>
          <p:txBody>
            <a:bodyPr wrap="square" rtlCol="0">
              <a:spAutoFit/>
            </a:bodyPr>
            <a:lstStyle/>
            <a:p>
              <a:r>
                <a:rPr kumimoji="1" lang="zh-CN" altLang="en-US" sz="3200" dirty="0">
                  <a:latin typeface="Times New Roman" panose="02020803070505020304" pitchFamily="18" charset="0"/>
                  <a:ea typeface="思源黑体 CN Normal" panose="020B0400000000000000" pitchFamily="34" charset="-122"/>
                  <a:cs typeface="Times New Roman" panose="02020803070505020304" pitchFamily="18" charset="0"/>
                </a:rPr>
                <a:t>外部主机如何与内网中的</a:t>
              </a:r>
              <a:r>
                <a:rPr kumimoji="1" lang="en-US" altLang="zh-CN" sz="3200" dirty="0">
                  <a:latin typeface="Times New Roman" panose="02020803070505020304" pitchFamily="18" charset="0"/>
                  <a:ea typeface="思源黑体 CN Normal" panose="020B0400000000000000" pitchFamily="34" charset="-122"/>
                  <a:cs typeface="Times New Roman" panose="02020803070505020304" pitchFamily="18" charset="0"/>
                </a:rPr>
                <a:t>10.0.0.1</a:t>
              </a:r>
              <a:r>
                <a:rPr kumimoji="1" lang="zh-CN" altLang="en-US" sz="3200" dirty="0">
                  <a:latin typeface="Times New Roman" panose="02020803070505020304" pitchFamily="18" charset="0"/>
                  <a:ea typeface="思源黑体 CN Normal" panose="020B0400000000000000" pitchFamily="34" charset="-122"/>
                  <a:cs typeface="Times New Roman" panose="02020803070505020304" pitchFamily="18" charset="0"/>
                </a:rPr>
                <a:t>服务器通信？</a:t>
              </a:r>
              <a:endParaRPr lang="zh-CN" altLang="en-US" sz="3000" dirty="0">
                <a:latin typeface="Times New Roman" panose="02020803070505020304" pitchFamily="18" charset="0"/>
                <a:ea typeface="思源黑体 CN Medium" panose="020B0600000000000000" pitchFamily="34" charset="-122"/>
                <a:cs typeface="Times New Roman" panose="02020803070505020304" pitchFamily="18" charset="0"/>
              </a:endParaRPr>
            </a:p>
          </p:txBody>
        </p:sp>
        <p:sp>
          <p:nvSpPr>
            <p:cNvPr id="77" name="矩形: 圆角 76">
              <a:extLst>
                <a:ext uri="{FF2B5EF4-FFF2-40B4-BE49-F238E27FC236}">
                  <a16:creationId xmlns:a16="http://schemas.microsoft.com/office/drawing/2014/main" id="{64DFF071-CD97-4884-AC1A-D7C95A65ECDC}"/>
                </a:ext>
              </a:extLst>
            </p:cNvPr>
            <p:cNvSpPr/>
            <p:nvPr/>
          </p:nvSpPr>
          <p:spPr>
            <a:xfrm>
              <a:off x="1724818" y="2603030"/>
              <a:ext cx="6572237"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8" name="图片 77">
            <a:extLst>
              <a:ext uri="{FF2B5EF4-FFF2-40B4-BE49-F238E27FC236}">
                <a16:creationId xmlns:a16="http://schemas.microsoft.com/office/drawing/2014/main" id="{4C8CFDBC-D1B0-4D54-B84F-379F41DE7F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606" y="4516438"/>
            <a:ext cx="2341562" cy="23415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p:cTn id="7" dur="500" fill="hold"/>
                                        <p:tgtEl>
                                          <p:spTgt spid="78"/>
                                        </p:tgtEl>
                                        <p:attrNameLst>
                                          <p:attrName>ppt_w</p:attrName>
                                        </p:attrNameLst>
                                      </p:cBhvr>
                                      <p:tavLst>
                                        <p:tav tm="0">
                                          <p:val>
                                            <p:fltVal val="0"/>
                                          </p:val>
                                        </p:tav>
                                        <p:tav tm="100000">
                                          <p:val>
                                            <p:strVal val="#ppt_w"/>
                                          </p:val>
                                        </p:tav>
                                      </p:tavLst>
                                    </p:anim>
                                    <p:anim calcmode="lin" valueType="num">
                                      <p:cBhvr>
                                        <p:cTn id="8" dur="500" fill="hold"/>
                                        <p:tgtEl>
                                          <p:spTgt spid="78"/>
                                        </p:tgtEl>
                                        <p:attrNameLst>
                                          <p:attrName>ppt_h</p:attrName>
                                        </p:attrNameLst>
                                      </p:cBhvr>
                                      <p:tavLst>
                                        <p:tav tm="0">
                                          <p:val>
                                            <p:fltVal val="0"/>
                                          </p:val>
                                        </p:tav>
                                        <p:tav tm="100000">
                                          <p:val>
                                            <p:strVal val="#ppt_h"/>
                                          </p:val>
                                        </p:tav>
                                      </p:tavLst>
                                    </p:anim>
                                    <p:animEffect transition="in" filter="fade">
                                      <p:cBhvr>
                                        <p:cTn id="9" dur="500"/>
                                        <p:tgtEl>
                                          <p:spTgt spid="78"/>
                                        </p:tgtEl>
                                      </p:cBhvr>
                                    </p:animEffect>
                                  </p:childTnLst>
                                </p:cTn>
                              </p:par>
                              <p:par>
                                <p:cTn id="10" presetID="12" presetClass="entr" presetSubtype="8" fill="hold" nodeType="with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additive="base">
                                        <p:cTn id="12" dur="500"/>
                                        <p:tgtEl>
                                          <p:spTgt spid="74"/>
                                        </p:tgtEl>
                                        <p:attrNameLst>
                                          <p:attrName>ppt_x</p:attrName>
                                        </p:attrNameLst>
                                      </p:cBhvr>
                                      <p:tavLst>
                                        <p:tav tm="0">
                                          <p:val>
                                            <p:strVal val="#ppt_x-#ppt_w*1.125000"/>
                                          </p:val>
                                        </p:tav>
                                        <p:tav tm="100000">
                                          <p:val>
                                            <p:strVal val="#ppt_x"/>
                                          </p:val>
                                        </p:tav>
                                      </p:tavLst>
                                    </p:anim>
                                    <p:animEffect transition="in" filter="wipe(right)">
                                      <p:cBhvr>
                                        <p:cTn id="1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7017991" cy="1428589"/>
            <a:chOff x="551030" y="-368704"/>
            <a:chExt cx="7017991" cy="1428589"/>
          </a:xfrm>
        </p:grpSpPr>
        <p:grpSp>
          <p:nvGrpSpPr>
            <p:cNvPr id="29" name="组合 28"/>
            <p:cNvGrpSpPr/>
            <p:nvPr/>
          </p:nvGrpSpPr>
          <p:grpSpPr>
            <a:xfrm>
              <a:off x="1201631" y="303925"/>
              <a:ext cx="6367390" cy="682185"/>
              <a:chOff x="1839058" y="967769"/>
              <a:chExt cx="6367390" cy="682185"/>
            </a:xfrm>
          </p:grpSpPr>
          <p:sp>
            <p:nvSpPr>
              <p:cNvPr id="31" name="矩形: 圆角 30"/>
              <p:cNvSpPr/>
              <p:nvPr/>
            </p:nvSpPr>
            <p:spPr>
              <a:xfrm>
                <a:off x="1839058" y="967769"/>
                <a:ext cx="6367390"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32" name="文本框 31"/>
              <p:cNvSpPr txBox="1"/>
              <p:nvPr/>
            </p:nvSpPr>
            <p:spPr>
              <a:xfrm>
                <a:off x="2786093" y="1034835"/>
                <a:ext cx="4871715"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NAT</a:t>
                </a:r>
                <a:r>
                  <a:rPr lang="zh-CN" altLang="en-US"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内网访问方案</a:t>
                </a:r>
                <a:endPar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5" name="组合 44"/>
          <p:cNvGrpSpPr/>
          <p:nvPr/>
        </p:nvGrpSpPr>
        <p:grpSpPr>
          <a:xfrm>
            <a:off x="515938" y="1686709"/>
            <a:ext cx="2626274" cy="526731"/>
            <a:chOff x="722008" y="1303131"/>
            <a:chExt cx="2507643" cy="502939"/>
          </a:xfrm>
        </p:grpSpPr>
        <p:sp>
          <p:nvSpPr>
            <p:cNvPr id="46" name="流程图: 手动输入 6"/>
            <p:cNvSpPr/>
            <p:nvPr/>
          </p:nvSpPr>
          <p:spPr>
            <a:xfrm rot="5400000" flipV="1">
              <a:off x="1820292" y="373041"/>
              <a:ext cx="475861" cy="23428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554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554 h 10000"/>
                <a:gd name="connsiteX0-91" fmla="*/ 50 w 10000"/>
                <a:gd name="connsiteY0-92" fmla="*/ 773 h 10219"/>
                <a:gd name="connsiteX1-93" fmla="*/ 9911 w 10000"/>
                <a:gd name="connsiteY1-94" fmla="*/ 0 h 10219"/>
                <a:gd name="connsiteX2-95" fmla="*/ 10000 w 10000"/>
                <a:gd name="connsiteY2-96" fmla="*/ 10219 h 10219"/>
                <a:gd name="connsiteX3-97" fmla="*/ 0 w 10000"/>
                <a:gd name="connsiteY3-98" fmla="*/ 10219 h 10219"/>
                <a:gd name="connsiteX4-99" fmla="*/ 50 w 10000"/>
                <a:gd name="connsiteY4-100" fmla="*/ 773 h 10219"/>
                <a:gd name="connsiteX0-101" fmla="*/ 50 w 10000"/>
                <a:gd name="connsiteY0-102" fmla="*/ 1471 h 10219"/>
                <a:gd name="connsiteX1-103" fmla="*/ 9911 w 10000"/>
                <a:gd name="connsiteY1-104" fmla="*/ 0 h 10219"/>
                <a:gd name="connsiteX2-105" fmla="*/ 10000 w 10000"/>
                <a:gd name="connsiteY2-106" fmla="*/ 10219 h 10219"/>
                <a:gd name="connsiteX3-107" fmla="*/ 0 w 10000"/>
                <a:gd name="connsiteY3-108" fmla="*/ 10219 h 10219"/>
                <a:gd name="connsiteX4-109" fmla="*/ 50 w 10000"/>
                <a:gd name="connsiteY4-110" fmla="*/ 1471 h 102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219">
                  <a:moveTo>
                    <a:pt x="50" y="1471"/>
                  </a:moveTo>
                  <a:lnTo>
                    <a:pt x="9911" y="0"/>
                  </a:lnTo>
                  <a:cubicBezTo>
                    <a:pt x="9941" y="3334"/>
                    <a:pt x="9970" y="6885"/>
                    <a:pt x="10000" y="10219"/>
                  </a:cubicBezTo>
                  <a:lnTo>
                    <a:pt x="0" y="10219"/>
                  </a:lnTo>
                  <a:cubicBezTo>
                    <a:pt x="35" y="7154"/>
                    <a:pt x="15" y="4536"/>
                    <a:pt x="50" y="1471"/>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Times New Roman" panose="02020803070505020304" pitchFamily="18" charset="0"/>
                <a:cs typeface="Times New Roman" panose="02020803070505020304" pitchFamily="18" charset="0"/>
              </a:endParaRPr>
            </a:p>
          </p:txBody>
        </p:sp>
        <p:grpSp>
          <p:nvGrpSpPr>
            <p:cNvPr id="47" name="组合 46"/>
            <p:cNvGrpSpPr/>
            <p:nvPr/>
          </p:nvGrpSpPr>
          <p:grpSpPr>
            <a:xfrm>
              <a:off x="722008" y="1303131"/>
              <a:ext cx="546594" cy="475865"/>
              <a:chOff x="708742" y="1296102"/>
              <a:chExt cx="454744" cy="283828"/>
            </a:xfrm>
          </p:grpSpPr>
          <p:sp>
            <p:nvSpPr>
              <p:cNvPr id="49" name="平行四边形 48"/>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803070505020304" pitchFamily="18" charset="0"/>
                  <a:cs typeface="Times New Roman" panose="02020803070505020304" pitchFamily="18" charset="0"/>
                </a:endParaRPr>
              </a:p>
            </p:txBody>
          </p:sp>
          <p:sp>
            <p:nvSpPr>
              <p:cNvPr id="50" name="平行四边形 4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803070505020304" pitchFamily="18" charset="0"/>
                  <a:cs typeface="Times New Roman" panose="02020803070505020304" pitchFamily="18" charset="0"/>
                </a:endParaRPr>
              </a:p>
            </p:txBody>
          </p:sp>
        </p:grpSp>
        <p:sp>
          <p:nvSpPr>
            <p:cNvPr id="48" name="Text Box 79"/>
            <p:cNvSpPr txBox="1">
              <a:spLocks noChangeArrowheads="1"/>
            </p:cNvSpPr>
            <p:nvPr/>
          </p:nvSpPr>
          <p:spPr bwMode="auto">
            <a:xfrm>
              <a:off x="1351235" y="1335870"/>
              <a:ext cx="1767294"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端口映射</a:t>
              </a:r>
            </a:p>
          </p:txBody>
        </p:sp>
      </p:grpSp>
      <p:grpSp>
        <p:nvGrpSpPr>
          <p:cNvPr id="51" name="组合 50"/>
          <p:cNvGrpSpPr/>
          <p:nvPr/>
        </p:nvGrpSpPr>
        <p:grpSpPr>
          <a:xfrm>
            <a:off x="645438" y="2457300"/>
            <a:ext cx="8607618" cy="476221"/>
            <a:chOff x="1403750" y="3593123"/>
            <a:chExt cx="8607618" cy="476221"/>
          </a:xfrm>
        </p:grpSpPr>
        <p:grpSp>
          <p:nvGrpSpPr>
            <p:cNvPr id="52" name="组合 51"/>
            <p:cNvGrpSpPr/>
            <p:nvPr/>
          </p:nvGrpSpPr>
          <p:grpSpPr>
            <a:xfrm>
              <a:off x="1403750" y="3593123"/>
              <a:ext cx="490436" cy="476221"/>
              <a:chOff x="1403750" y="3593123"/>
              <a:chExt cx="808892" cy="785446"/>
            </a:xfrm>
          </p:grpSpPr>
          <p:sp>
            <p:nvSpPr>
              <p:cNvPr id="54" name="对话气泡: 椭圆形 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803070505020304" pitchFamily="18" charset="0"/>
                  <a:cs typeface="Times New Roman" panose="02020803070505020304" pitchFamily="18" charset="0"/>
                </a:endParaRPr>
              </a:p>
            </p:txBody>
          </p:sp>
          <p:sp>
            <p:nvSpPr>
              <p:cNvPr id="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3" name="Text Box 79"/>
            <p:cNvSpPr txBox="1">
              <a:spLocks noChangeArrowheads="1"/>
            </p:cNvSpPr>
            <p:nvPr/>
          </p:nvSpPr>
          <p:spPr bwMode="auto">
            <a:xfrm>
              <a:off x="1985931" y="3593123"/>
              <a:ext cx="8025437"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采用端口</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NAT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，在路由器中静态的为服务器配置一条记录</a:t>
              </a:r>
            </a:p>
          </p:txBody>
        </p:sp>
      </p:grpSp>
      <p:grpSp>
        <p:nvGrpSpPr>
          <p:cNvPr id="56" name="组合 55"/>
          <p:cNvGrpSpPr/>
          <p:nvPr/>
        </p:nvGrpSpPr>
        <p:grpSpPr>
          <a:xfrm>
            <a:off x="1958326" y="3119295"/>
            <a:ext cx="5940674" cy="676011"/>
            <a:chOff x="1791494" y="2533650"/>
            <a:chExt cx="5638006" cy="1200150"/>
          </a:xfrm>
        </p:grpSpPr>
        <p:sp>
          <p:nvSpPr>
            <p:cNvPr id="57" name="矩形: 圆角 56"/>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803070505020304" pitchFamily="18" charset="0"/>
                <a:cs typeface="Times New Roman" panose="02020803070505020304" pitchFamily="18" charset="0"/>
              </a:endParaRPr>
            </a:p>
          </p:txBody>
        </p:sp>
        <p:sp>
          <p:nvSpPr>
            <p:cNvPr id="58" name="文本框 57"/>
            <p:cNvSpPr txBox="1"/>
            <p:nvPr/>
          </p:nvSpPr>
          <p:spPr>
            <a:xfrm>
              <a:off x="1888071" y="2742395"/>
              <a:ext cx="5411642" cy="819613"/>
            </a:xfrm>
            <a:prstGeom prst="rect">
              <a:avLst/>
            </a:prstGeom>
            <a:noFill/>
          </p:spPr>
          <p:txBody>
            <a:bodyPr wrap="square" rtlCol="0">
              <a:spAutoFit/>
            </a:bodyPr>
            <a:lstStyle/>
            <a:p>
              <a:pPr algn="ctr"/>
              <a:r>
                <a:rPr lang="zh-CN" altLang="en-US" sz="2400" i="1" dirty="0">
                  <a:solidFill>
                    <a:srgbClr val="009FF6"/>
                  </a:solidFill>
                  <a:latin typeface="Times New Roman" panose="02020803070505020304" pitchFamily="18" charset="0"/>
                  <a:ea typeface="思源黑体 CN Medium" panose="020B0600000000000000" pitchFamily="34" charset="-122"/>
                  <a:cs typeface="Times New Roman" panose="02020803070505020304" pitchFamily="18" charset="0"/>
                </a:rPr>
                <a:t>如</a:t>
              </a:r>
              <a:r>
                <a:rPr lang="en-US" altLang="zh-CN" sz="2400" i="1" dirty="0">
                  <a:solidFill>
                    <a:srgbClr val="009FF6"/>
                  </a:solidFill>
                  <a:latin typeface="Times New Roman" panose="02020803070505020304" pitchFamily="18" charset="0"/>
                  <a:ea typeface="思源黑体 CN Medium" panose="020B0600000000000000" pitchFamily="34" charset="-122"/>
                  <a:cs typeface="Times New Roman" panose="02020803070505020304" pitchFamily="18" charset="0"/>
                </a:rPr>
                <a:t>(138.76.29.7,80) </a:t>
              </a:r>
              <a:r>
                <a:rPr lang="zh-CN" altLang="en-US" sz="2400" i="1" dirty="0">
                  <a:solidFill>
                    <a:srgbClr val="009FF6"/>
                  </a:solidFill>
                  <a:latin typeface="Times New Roman" panose="02020803070505020304" pitchFamily="18" charset="0"/>
                  <a:ea typeface="思源黑体 CN Medium" panose="020B0600000000000000" pitchFamily="34" charset="-122"/>
                  <a:cs typeface="Times New Roman" panose="02020803070505020304" pitchFamily="18" charset="0"/>
                </a:rPr>
                <a:t>总是指向</a:t>
              </a:r>
              <a:r>
                <a:rPr lang="en-US" altLang="zh-CN" sz="2400" i="1" dirty="0">
                  <a:solidFill>
                    <a:srgbClr val="009FF6"/>
                  </a:solidFill>
                  <a:latin typeface="Times New Roman" panose="02020803070505020304" pitchFamily="18" charset="0"/>
                  <a:ea typeface="思源黑体 CN Medium" panose="020B0600000000000000" pitchFamily="34" charset="-122"/>
                  <a:cs typeface="Times New Roman" panose="02020803070505020304" pitchFamily="18" charset="0"/>
                </a:rPr>
                <a:t>(10.0.0.1,80)</a:t>
              </a:r>
            </a:p>
          </p:txBody>
        </p:sp>
        <p:sp>
          <p:nvSpPr>
            <p:cNvPr id="59" name="矩形: 圆角 58"/>
            <p:cNvSpPr/>
            <p:nvPr/>
          </p:nvSpPr>
          <p:spPr>
            <a:xfrm>
              <a:off x="1857375" y="2669790"/>
              <a:ext cx="5505449" cy="96504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803070505020304" pitchFamily="18" charset="0"/>
                <a:cs typeface="Times New Roman" panose="02020803070505020304" pitchFamily="18" charset="0"/>
              </a:endParaRPr>
            </a:p>
          </p:txBody>
        </p:sp>
      </p:grpSp>
      <p:grpSp>
        <p:nvGrpSpPr>
          <p:cNvPr id="33" name="组合 32"/>
          <p:cNvGrpSpPr/>
          <p:nvPr/>
        </p:nvGrpSpPr>
        <p:grpSpPr>
          <a:xfrm>
            <a:off x="2418124" y="3744629"/>
            <a:ext cx="5276233" cy="2730960"/>
            <a:chOff x="3965651" y="3635001"/>
            <a:chExt cx="5276233" cy="2730960"/>
          </a:xfrm>
        </p:grpSpPr>
        <p:grpSp>
          <p:nvGrpSpPr>
            <p:cNvPr id="60" name="组合 59"/>
            <p:cNvGrpSpPr/>
            <p:nvPr/>
          </p:nvGrpSpPr>
          <p:grpSpPr>
            <a:xfrm>
              <a:off x="4926904" y="3635001"/>
              <a:ext cx="4314980" cy="2730960"/>
              <a:chOff x="1291314" y="1969217"/>
              <a:chExt cx="4314980" cy="2730960"/>
            </a:xfrm>
          </p:grpSpPr>
          <p:grpSp>
            <p:nvGrpSpPr>
              <p:cNvPr id="67" name="组合 66"/>
              <p:cNvGrpSpPr/>
              <p:nvPr/>
            </p:nvGrpSpPr>
            <p:grpSpPr>
              <a:xfrm>
                <a:off x="1291314" y="1969217"/>
                <a:ext cx="4314980" cy="2730960"/>
                <a:chOff x="1247566" y="2056623"/>
                <a:chExt cx="4314980" cy="2730960"/>
              </a:xfrm>
            </p:grpSpPr>
            <p:grpSp>
              <p:nvGrpSpPr>
                <p:cNvPr id="69" name="组合 68"/>
                <p:cNvGrpSpPr/>
                <p:nvPr/>
              </p:nvGrpSpPr>
              <p:grpSpPr>
                <a:xfrm>
                  <a:off x="3937535" y="2274532"/>
                  <a:ext cx="1625011" cy="2513051"/>
                  <a:chOff x="2707027" y="1673538"/>
                  <a:chExt cx="3810000" cy="3520449"/>
                </a:xfrm>
              </p:grpSpPr>
              <p:grpSp>
                <p:nvGrpSpPr>
                  <p:cNvPr id="85" name="组合 84"/>
                  <p:cNvGrpSpPr/>
                  <p:nvPr/>
                </p:nvGrpSpPr>
                <p:grpSpPr>
                  <a:xfrm>
                    <a:off x="2707027" y="1673538"/>
                    <a:ext cx="3810000" cy="3520449"/>
                    <a:chOff x="2363126" y="1676863"/>
                    <a:chExt cx="3995264" cy="3691633"/>
                  </a:xfrm>
                </p:grpSpPr>
                <p:sp>
                  <p:nvSpPr>
                    <p:cNvPr id="87" name="椭圆 86"/>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6" name="弧形 85"/>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70" name="图片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4395" y="3181689"/>
                  <a:ext cx="898796" cy="639044"/>
                </a:xfrm>
                <a:prstGeom prst="rect">
                  <a:avLst/>
                </a:prstGeom>
              </p:spPr>
            </p:pic>
            <p:pic>
              <p:nvPicPr>
                <p:cNvPr id="71" name="图片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4395" y="3944760"/>
                  <a:ext cx="898796" cy="639044"/>
                </a:xfrm>
                <a:prstGeom prst="rect">
                  <a:avLst/>
                </a:prstGeom>
              </p:spPr>
            </p:pic>
            <p:pic>
              <p:nvPicPr>
                <p:cNvPr id="72" name="图片 7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430582" y="2527003"/>
                  <a:ext cx="597277" cy="597277"/>
                </a:xfrm>
                <a:prstGeom prst="rect">
                  <a:avLst/>
                </a:prstGeom>
              </p:spPr>
            </p:pic>
            <p:grpSp>
              <p:nvGrpSpPr>
                <p:cNvPr id="73" name="Group 158"/>
                <p:cNvGrpSpPr/>
                <p:nvPr/>
              </p:nvGrpSpPr>
              <p:grpSpPr bwMode="auto">
                <a:xfrm>
                  <a:off x="1247566" y="2056623"/>
                  <a:ext cx="3995196" cy="2330896"/>
                  <a:chOff x="3092" y="1173"/>
                  <a:chExt cx="2664" cy="1554"/>
                </a:xfrm>
              </p:grpSpPr>
              <p:sp>
                <p:nvSpPr>
                  <p:cNvPr id="78" name="Line 99"/>
                  <p:cNvSpPr>
                    <a:spLocks noChangeShapeType="1"/>
                  </p:cNvSpPr>
                  <p:nvPr/>
                </p:nvSpPr>
                <p:spPr bwMode="auto">
                  <a:xfrm flipV="1">
                    <a:off x="5061" y="2636"/>
                    <a:ext cx="10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9" name="Text Box 100"/>
                  <p:cNvSpPr txBox="1">
                    <a:spLocks noChangeArrowheads="1"/>
                  </p:cNvSpPr>
                  <p:nvPr/>
                </p:nvSpPr>
                <p:spPr bwMode="auto">
                  <a:xfrm>
                    <a:off x="4966" y="1173"/>
                    <a:ext cx="79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10.0.0.1</a:t>
                    </a:r>
                  </a:p>
                </p:txBody>
              </p:sp>
              <p:sp>
                <p:nvSpPr>
                  <p:cNvPr id="80" name="Text Box 104"/>
                  <p:cNvSpPr txBox="1">
                    <a:spLocks noChangeArrowheads="1"/>
                  </p:cNvSpPr>
                  <p:nvPr/>
                </p:nvSpPr>
                <p:spPr bwMode="auto">
                  <a:xfrm>
                    <a:off x="4008" y="2246"/>
                    <a:ext cx="739"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lnSpc>
                        <a:spcPct val="85000"/>
                      </a:lnSpc>
                    </a:pPr>
                    <a:r>
                      <a:rPr lang="en-US" altLang="zh-CN" sz="24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NAT </a:t>
                    </a:r>
                  </a:p>
                  <a:p>
                    <a:pPr algn="ctr">
                      <a:lnSpc>
                        <a:spcPct val="85000"/>
                      </a:lnSpc>
                    </a:pPr>
                    <a:r>
                      <a:rPr lang="zh-CN" altLang="en-US" sz="24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路由器</a:t>
                    </a:r>
                    <a:endParaRPr lang="en-US" altLang="zh-CN" sz="24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1" name="Line 106"/>
                  <p:cNvSpPr>
                    <a:spLocks noChangeShapeType="1"/>
                  </p:cNvSpPr>
                  <p:nvPr/>
                </p:nvSpPr>
                <p:spPr bwMode="auto">
                  <a:xfrm>
                    <a:off x="3997" y="2156"/>
                    <a:ext cx="25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2" name="Oval 150"/>
                  <p:cNvSpPr>
                    <a:spLocks noChangeArrowheads="1"/>
                  </p:cNvSpPr>
                  <p:nvPr/>
                </p:nvSpPr>
                <p:spPr bwMode="auto">
                  <a:xfrm>
                    <a:off x="5299" y="1852"/>
                    <a:ext cx="7" cy="16"/>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83" name="Text Box 100"/>
                  <p:cNvSpPr txBox="1">
                    <a:spLocks noChangeArrowheads="1"/>
                  </p:cNvSpPr>
                  <p:nvPr/>
                </p:nvSpPr>
                <p:spPr bwMode="auto">
                  <a:xfrm>
                    <a:off x="4447" y="1796"/>
                    <a:ext cx="79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10.0.0.4</a:t>
                    </a:r>
                  </a:p>
                </p:txBody>
              </p:sp>
              <p:sp>
                <p:nvSpPr>
                  <p:cNvPr id="84" name="Text Box 100"/>
                  <p:cNvSpPr txBox="1">
                    <a:spLocks noChangeArrowheads="1"/>
                  </p:cNvSpPr>
                  <p:nvPr/>
                </p:nvSpPr>
                <p:spPr bwMode="auto">
                  <a:xfrm>
                    <a:off x="3092" y="2156"/>
                    <a:ext cx="109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138.76.29.7</a:t>
                    </a:r>
                  </a:p>
                </p:txBody>
              </p:sp>
            </p:grpSp>
            <p:sp>
              <p:nvSpPr>
                <p:cNvPr id="74" name="Line 35"/>
                <p:cNvSpPr>
                  <a:spLocks noChangeShapeType="1"/>
                </p:cNvSpPr>
                <p:nvPr/>
              </p:nvSpPr>
              <p:spPr bwMode="auto">
                <a:xfrm>
                  <a:off x="4282543" y="2825641"/>
                  <a:ext cx="148039"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5" name="Line 137"/>
                <p:cNvSpPr>
                  <a:spLocks noChangeShapeType="1"/>
                </p:cNvSpPr>
                <p:nvPr/>
              </p:nvSpPr>
              <p:spPr bwMode="auto">
                <a:xfrm>
                  <a:off x="3447755" y="3500156"/>
                  <a:ext cx="24288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6" name="Line 137"/>
                <p:cNvSpPr>
                  <a:spLocks noChangeShapeType="1"/>
                </p:cNvSpPr>
                <p:nvPr/>
              </p:nvSpPr>
              <p:spPr bwMode="auto">
                <a:xfrm>
                  <a:off x="4200472" y="3510452"/>
                  <a:ext cx="15180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pic>
              <p:nvPicPr>
                <p:cNvPr id="77" name="图片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62058" y="2922103"/>
                  <a:ext cx="898629" cy="898630"/>
                </a:xfrm>
                <a:prstGeom prst="rect">
                  <a:avLst/>
                </a:prstGeom>
              </p:spPr>
            </p:pic>
          </p:grpSp>
          <p:cxnSp>
            <p:nvCxnSpPr>
              <p:cNvPr id="68" name="直接连接符 67"/>
              <p:cNvCxnSpPr/>
              <p:nvPr/>
            </p:nvCxnSpPr>
            <p:spPr>
              <a:xfrm>
                <a:off x="3704435" y="3412750"/>
                <a:ext cx="312588" cy="0"/>
              </a:xfrm>
              <a:prstGeom prst="line">
                <a:avLst/>
              </a:prstGeom>
              <a:ln w="28575">
                <a:solidFill>
                  <a:srgbClr val="009FF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61" name="图片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02077" y="4323599"/>
              <a:ext cx="898796" cy="639044"/>
            </a:xfrm>
            <a:prstGeom prst="rect">
              <a:avLst/>
            </a:prstGeom>
          </p:spPr>
        </p:pic>
        <p:sp>
          <p:nvSpPr>
            <p:cNvPr id="62" name="Text Box 103"/>
            <p:cNvSpPr txBox="1">
              <a:spLocks noChangeArrowheads="1"/>
            </p:cNvSpPr>
            <p:nvPr/>
          </p:nvSpPr>
          <p:spPr bwMode="auto">
            <a:xfrm>
              <a:off x="5639443" y="4094514"/>
              <a:ext cx="356188" cy="557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3025" u="none" dirty="0">
                  <a:solidFill>
                    <a:srgbClr val="009FF6"/>
                  </a:solidFill>
                  <a:latin typeface="Times New Roman" panose="02020803070505020304" pitchFamily="18" charset="0"/>
                  <a:ea typeface="楷体" panose="02010609060101010101" pitchFamily="49" charset="-122"/>
                  <a:cs typeface="Times New Roman" panose="02020803070505020304" pitchFamily="18" charset="0"/>
                </a:rPr>
                <a:t>?</a:t>
              </a:r>
            </a:p>
          </p:txBody>
        </p:sp>
        <p:sp>
          <p:nvSpPr>
            <p:cNvPr id="63" name="Text Box 580"/>
            <p:cNvSpPr txBox="1">
              <a:spLocks noChangeArrowheads="1"/>
            </p:cNvSpPr>
            <p:nvPr/>
          </p:nvSpPr>
          <p:spPr bwMode="auto">
            <a:xfrm>
              <a:off x="3965651" y="4441138"/>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lang="zh-CN" altLang="en-US" sz="2400" dirty="0">
                  <a:solidFill>
                    <a:srgbClr val="000000"/>
                  </a:solidFill>
                  <a:latin typeface="Times New Roman" panose="02020803070505020304" pitchFamily="18" charset="0"/>
                  <a:ea typeface="思源黑体 CN Normal" panose="020B0400000000000000" pitchFamily="34" charset="-122"/>
                  <a:cs typeface="Times New Roman" panose="02020803070505020304" pitchFamily="18" charset="0"/>
                </a:rPr>
                <a:t>客户端</a:t>
              </a:r>
            </a:p>
          </p:txBody>
        </p:sp>
        <p:cxnSp>
          <p:nvCxnSpPr>
            <p:cNvPr id="64" name="直接连接符 63"/>
            <p:cNvCxnSpPr/>
            <p:nvPr/>
          </p:nvCxnSpPr>
          <p:spPr>
            <a:xfrm flipH="1" flipV="1">
              <a:off x="5823555" y="4646766"/>
              <a:ext cx="301902" cy="292204"/>
            </a:xfrm>
            <a:prstGeom prst="line">
              <a:avLst/>
            </a:prstGeom>
            <a:ln w="28575">
              <a:solidFill>
                <a:srgbClr val="009FF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6507044" y="5166988"/>
              <a:ext cx="127218" cy="78248"/>
            </a:xfrm>
            <a:prstGeom prst="line">
              <a:avLst/>
            </a:prstGeom>
            <a:ln w="28575">
              <a:solidFill>
                <a:srgbClr val="009FF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7101948" y="4921211"/>
              <a:ext cx="128569" cy="79079"/>
            </a:xfrm>
            <a:prstGeom prst="line">
              <a:avLst/>
            </a:prstGeom>
            <a:ln w="28575">
              <a:solidFill>
                <a:srgbClr val="009FF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A1A90ABA-ED9A-438B-8CE9-8A436894821F}"/>
              </a:ext>
            </a:extLst>
          </p:cNvPr>
          <p:cNvSpPr>
            <a:spLocks noGrp="1"/>
          </p:cNvSpPr>
          <p:nvPr>
            <p:ph type="sldNum" sz="quarter" idx="12"/>
          </p:nvPr>
        </p:nvSpPr>
        <p:spPr/>
        <p:txBody>
          <a:bodyPr/>
          <a:lstStyle/>
          <a:p>
            <a:fld id="{91F2D4EF-46D4-4764-B373-FC59CD1D281E}" type="slidenum">
              <a:rPr lang="zh-CN" altLang="en-US" smtClean="0"/>
              <a:t>103</a:t>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500"/>
                                        <p:tgtEl>
                                          <p:spTgt spid="56"/>
                                        </p:tgtEl>
                                        <p:attrNameLst>
                                          <p:attrName>ppt_x</p:attrName>
                                        </p:attrNameLst>
                                      </p:cBhvr>
                                      <p:tavLst>
                                        <p:tav tm="0">
                                          <p:val>
                                            <p:strVal val="#ppt_x-#ppt_w*1.125000"/>
                                          </p:val>
                                        </p:tav>
                                        <p:tav tm="100000">
                                          <p:val>
                                            <p:strVal val="#ppt_x"/>
                                          </p:val>
                                        </p:tav>
                                      </p:tavLst>
                                    </p:anim>
                                    <p:animEffect transition="in" filter="wipe(right)">
                                      <p:cBhvr>
                                        <p:cTn id="16" dur="500"/>
                                        <p:tgtEl>
                                          <p:spTgt spid="56"/>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7017991" cy="1428589"/>
            <a:chOff x="551030" y="-368704"/>
            <a:chExt cx="7017991" cy="1428589"/>
          </a:xfrm>
        </p:grpSpPr>
        <p:grpSp>
          <p:nvGrpSpPr>
            <p:cNvPr id="29" name="组合 28"/>
            <p:cNvGrpSpPr/>
            <p:nvPr/>
          </p:nvGrpSpPr>
          <p:grpSpPr>
            <a:xfrm>
              <a:off x="1201631" y="303925"/>
              <a:ext cx="6367390" cy="682185"/>
              <a:chOff x="1839058" y="967769"/>
              <a:chExt cx="6367390" cy="682185"/>
            </a:xfrm>
          </p:grpSpPr>
          <p:sp>
            <p:nvSpPr>
              <p:cNvPr id="31" name="矩形: 圆角 30"/>
              <p:cNvSpPr/>
              <p:nvPr/>
            </p:nvSpPr>
            <p:spPr>
              <a:xfrm>
                <a:off x="1839058" y="967769"/>
                <a:ext cx="6367390"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32" name="文本框 31"/>
              <p:cNvSpPr txBox="1"/>
              <p:nvPr/>
            </p:nvSpPr>
            <p:spPr>
              <a:xfrm>
                <a:off x="2786093" y="1034835"/>
                <a:ext cx="4871715"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NAT</a:t>
                </a:r>
                <a:r>
                  <a:rPr lang="zh-CN" altLang="en-US"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内网访问方案</a:t>
                </a:r>
                <a:endPar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73" name="组合 72"/>
          <p:cNvGrpSpPr/>
          <p:nvPr/>
        </p:nvGrpSpPr>
        <p:grpSpPr>
          <a:xfrm>
            <a:off x="533835" y="1436506"/>
            <a:ext cx="5530532" cy="926840"/>
            <a:chOff x="722008" y="1303131"/>
            <a:chExt cx="3809350" cy="884975"/>
          </a:xfrm>
        </p:grpSpPr>
        <p:sp>
          <p:nvSpPr>
            <p:cNvPr id="74" name="流程图: 手动输入 6"/>
            <p:cNvSpPr/>
            <p:nvPr/>
          </p:nvSpPr>
          <p:spPr>
            <a:xfrm rot="5400000" flipV="1">
              <a:off x="2471146" y="-277813"/>
              <a:ext cx="475861" cy="364456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554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554 h 10000"/>
                <a:gd name="connsiteX0-91" fmla="*/ 50 w 10000"/>
                <a:gd name="connsiteY0-92" fmla="*/ 773 h 10219"/>
                <a:gd name="connsiteX1-93" fmla="*/ 9911 w 10000"/>
                <a:gd name="connsiteY1-94" fmla="*/ 0 h 10219"/>
                <a:gd name="connsiteX2-95" fmla="*/ 10000 w 10000"/>
                <a:gd name="connsiteY2-96" fmla="*/ 10219 h 10219"/>
                <a:gd name="connsiteX3-97" fmla="*/ 0 w 10000"/>
                <a:gd name="connsiteY3-98" fmla="*/ 10219 h 10219"/>
                <a:gd name="connsiteX4-99" fmla="*/ 50 w 10000"/>
                <a:gd name="connsiteY4-100" fmla="*/ 773 h 10219"/>
                <a:gd name="connsiteX0-101" fmla="*/ 50 w 10000"/>
                <a:gd name="connsiteY0-102" fmla="*/ 875 h 10219"/>
                <a:gd name="connsiteX1-103" fmla="*/ 9911 w 10000"/>
                <a:gd name="connsiteY1-104" fmla="*/ 0 h 10219"/>
                <a:gd name="connsiteX2-105" fmla="*/ 10000 w 10000"/>
                <a:gd name="connsiteY2-106" fmla="*/ 10219 h 10219"/>
                <a:gd name="connsiteX3-107" fmla="*/ 0 w 10000"/>
                <a:gd name="connsiteY3-108" fmla="*/ 10219 h 10219"/>
                <a:gd name="connsiteX4-109" fmla="*/ 50 w 10000"/>
                <a:gd name="connsiteY4-110" fmla="*/ 875 h 102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219">
                  <a:moveTo>
                    <a:pt x="50" y="875"/>
                  </a:moveTo>
                  <a:lnTo>
                    <a:pt x="9911" y="0"/>
                  </a:lnTo>
                  <a:cubicBezTo>
                    <a:pt x="9941" y="3334"/>
                    <a:pt x="9970" y="6885"/>
                    <a:pt x="10000" y="10219"/>
                  </a:cubicBezTo>
                  <a:lnTo>
                    <a:pt x="0" y="10219"/>
                  </a:lnTo>
                  <a:cubicBezTo>
                    <a:pt x="35" y="7154"/>
                    <a:pt x="15" y="3940"/>
                    <a:pt x="50" y="875"/>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dirty="0">
                <a:latin typeface="Times New Roman" panose="02020803070505020304" pitchFamily="18" charset="0"/>
                <a:cs typeface="Times New Roman" panose="02020803070505020304" pitchFamily="18" charset="0"/>
              </a:endParaRPr>
            </a:p>
          </p:txBody>
        </p:sp>
        <p:grpSp>
          <p:nvGrpSpPr>
            <p:cNvPr id="75" name="组合 74"/>
            <p:cNvGrpSpPr/>
            <p:nvPr/>
          </p:nvGrpSpPr>
          <p:grpSpPr>
            <a:xfrm>
              <a:off x="722008" y="1303131"/>
              <a:ext cx="546594" cy="475865"/>
              <a:chOff x="708742" y="1296102"/>
              <a:chExt cx="454744" cy="283828"/>
            </a:xfrm>
          </p:grpSpPr>
          <p:sp>
            <p:nvSpPr>
              <p:cNvPr id="77" name="平行四边形 7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803070505020304" pitchFamily="18" charset="0"/>
                  <a:cs typeface="Times New Roman" panose="02020803070505020304" pitchFamily="18" charset="0"/>
                </a:endParaRPr>
              </a:p>
            </p:txBody>
          </p:sp>
          <p:sp>
            <p:nvSpPr>
              <p:cNvPr id="78" name="平行四边形 7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803070505020304" pitchFamily="18" charset="0"/>
                  <a:cs typeface="Times New Roman" panose="02020803070505020304" pitchFamily="18" charset="0"/>
                </a:endParaRPr>
              </a:p>
            </p:txBody>
          </p:sp>
        </p:grpSp>
        <p:sp>
          <p:nvSpPr>
            <p:cNvPr id="76" name="Text Box 79"/>
            <p:cNvSpPr txBox="1">
              <a:spLocks noChangeArrowheads="1"/>
            </p:cNvSpPr>
            <p:nvPr/>
          </p:nvSpPr>
          <p:spPr bwMode="auto">
            <a:xfrm>
              <a:off x="1351236" y="1335870"/>
              <a:ext cx="3180122" cy="852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通用即插即用</a:t>
              </a:r>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UPnP</a:t>
              </a:r>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（用于</a:t>
              </a:r>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P2P</a:t>
              </a:r>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a:t>
              </a:r>
              <a:endPar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endParaRPr>
            </a:p>
          </p:txBody>
        </p:sp>
      </p:grpSp>
      <p:grpSp>
        <p:nvGrpSpPr>
          <p:cNvPr id="79" name="组合 78"/>
          <p:cNvGrpSpPr/>
          <p:nvPr/>
        </p:nvGrpSpPr>
        <p:grpSpPr>
          <a:xfrm>
            <a:off x="1527570" y="2128346"/>
            <a:ext cx="9987490" cy="875432"/>
            <a:chOff x="1403750" y="3593123"/>
            <a:chExt cx="9987490" cy="875432"/>
          </a:xfrm>
        </p:grpSpPr>
        <p:grpSp>
          <p:nvGrpSpPr>
            <p:cNvPr id="80" name="组合 79"/>
            <p:cNvGrpSpPr/>
            <p:nvPr/>
          </p:nvGrpSpPr>
          <p:grpSpPr>
            <a:xfrm>
              <a:off x="1403750" y="3593123"/>
              <a:ext cx="490436" cy="476221"/>
              <a:chOff x="1403750" y="3593123"/>
              <a:chExt cx="808892" cy="785446"/>
            </a:xfrm>
          </p:grpSpPr>
          <p:sp>
            <p:nvSpPr>
              <p:cNvPr id="82" name="对话气泡: 椭圆形 81"/>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803070505020304" pitchFamily="18" charset="0"/>
                  <a:cs typeface="Times New Roman" panose="02020803070505020304" pitchFamily="18" charset="0"/>
                </a:endParaRPr>
              </a:p>
            </p:txBody>
          </p:sp>
          <p:sp>
            <p:nvSpPr>
              <p:cNvPr id="8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1" name="Text Box 79"/>
            <p:cNvSpPr txBox="1">
              <a:spLocks noChangeArrowheads="1"/>
            </p:cNvSpPr>
            <p:nvPr/>
          </p:nvSpPr>
          <p:spPr bwMode="auto">
            <a:xfrm>
              <a:off x="1985932" y="3593123"/>
              <a:ext cx="9405308" cy="87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内部主机通过</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IGD</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Internet Gateway Device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）协议</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了解公共</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a:t>
              </a:r>
            </a:p>
            <a:p>
              <a:pPr>
                <a:lnSpc>
                  <a:spcPct val="110000"/>
                </a:lnSpc>
              </a:pP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87" name="组合 86"/>
          <p:cNvGrpSpPr/>
          <p:nvPr/>
        </p:nvGrpSpPr>
        <p:grpSpPr>
          <a:xfrm>
            <a:off x="2012113" y="2605018"/>
            <a:ext cx="6517638" cy="886793"/>
            <a:chOff x="4650628" y="2344528"/>
            <a:chExt cx="3579232" cy="1201371"/>
          </a:xfrm>
        </p:grpSpPr>
        <p:sp>
          <p:nvSpPr>
            <p:cNvPr id="88" name="矩形: 圆角 87"/>
            <p:cNvSpPr/>
            <p:nvPr/>
          </p:nvSpPr>
          <p:spPr>
            <a:xfrm>
              <a:off x="4650628" y="2344528"/>
              <a:ext cx="3579232" cy="120137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latin typeface="Times New Roman" panose="02020803070505020304" pitchFamily="18" charset="0"/>
                <a:cs typeface="Times New Roman" panose="02020803070505020304" pitchFamily="18" charset="0"/>
              </a:endParaRPr>
            </a:p>
          </p:txBody>
        </p:sp>
        <p:sp>
          <p:nvSpPr>
            <p:cNvPr id="89" name="文本框 88"/>
            <p:cNvSpPr txBox="1"/>
            <p:nvPr/>
          </p:nvSpPr>
          <p:spPr>
            <a:xfrm>
              <a:off x="4743954" y="2404019"/>
              <a:ext cx="3455195" cy="1125782"/>
            </a:xfrm>
            <a:prstGeom prst="rect">
              <a:avLst/>
            </a:prstGeom>
            <a:noFill/>
          </p:spPr>
          <p:txBody>
            <a:bodyPr wrap="square" rtlCol="0">
              <a:spAutoFit/>
            </a:bodyPr>
            <a:lstStyle/>
            <a:p>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向路由器注册</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移除映射记录</a:t>
              </a:r>
              <a:endPar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（内部</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，内部端口）→（公共</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，公共端口）</a:t>
              </a:r>
            </a:p>
          </p:txBody>
        </p:sp>
      </p:grpSp>
      <p:grpSp>
        <p:nvGrpSpPr>
          <p:cNvPr id="90" name="组合 89"/>
          <p:cNvGrpSpPr/>
          <p:nvPr/>
        </p:nvGrpSpPr>
        <p:grpSpPr>
          <a:xfrm>
            <a:off x="1577589" y="3582134"/>
            <a:ext cx="6802766" cy="498598"/>
            <a:chOff x="1403750" y="3593123"/>
            <a:chExt cx="6802766" cy="498598"/>
          </a:xfrm>
        </p:grpSpPr>
        <p:grpSp>
          <p:nvGrpSpPr>
            <p:cNvPr id="91" name="组合 90"/>
            <p:cNvGrpSpPr/>
            <p:nvPr/>
          </p:nvGrpSpPr>
          <p:grpSpPr>
            <a:xfrm>
              <a:off x="1403750" y="3593123"/>
              <a:ext cx="490436" cy="476221"/>
              <a:chOff x="1403750" y="3593123"/>
              <a:chExt cx="808892" cy="785446"/>
            </a:xfrm>
          </p:grpSpPr>
          <p:sp>
            <p:nvSpPr>
              <p:cNvPr id="93" name="对话气泡: 椭圆形 9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803070505020304" pitchFamily="18" charset="0"/>
                  <a:cs typeface="Times New Roman" panose="02020803070505020304" pitchFamily="18" charset="0"/>
                </a:endParaRPr>
              </a:p>
            </p:txBody>
          </p:sp>
          <p:sp>
            <p:nvSpPr>
              <p:cNvPr id="9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2" name="Text Box 79"/>
            <p:cNvSpPr txBox="1">
              <a:spLocks noChangeArrowheads="1"/>
            </p:cNvSpPr>
            <p:nvPr/>
          </p:nvSpPr>
          <p:spPr bwMode="auto">
            <a:xfrm>
              <a:off x="1985932" y="3593123"/>
              <a:ext cx="6220584"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内部主机向外部公开（公共</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，公共端口）</a:t>
              </a:r>
            </a:p>
          </p:txBody>
        </p:sp>
      </p:grpSp>
      <p:grpSp>
        <p:nvGrpSpPr>
          <p:cNvPr id="34" name="组合 33"/>
          <p:cNvGrpSpPr/>
          <p:nvPr/>
        </p:nvGrpSpPr>
        <p:grpSpPr>
          <a:xfrm>
            <a:off x="3141225" y="3990309"/>
            <a:ext cx="2957753" cy="2730960"/>
            <a:chOff x="2648541" y="1969217"/>
            <a:chExt cx="2957753" cy="2730960"/>
          </a:xfrm>
        </p:grpSpPr>
        <p:grpSp>
          <p:nvGrpSpPr>
            <p:cNvPr id="35" name="组合 34"/>
            <p:cNvGrpSpPr/>
            <p:nvPr/>
          </p:nvGrpSpPr>
          <p:grpSpPr>
            <a:xfrm>
              <a:off x="2648541" y="1969217"/>
              <a:ext cx="2957753" cy="2730960"/>
              <a:chOff x="2604793" y="2056623"/>
              <a:chExt cx="2957753" cy="2730960"/>
            </a:xfrm>
          </p:grpSpPr>
          <p:grpSp>
            <p:nvGrpSpPr>
              <p:cNvPr id="37" name="组合 36"/>
              <p:cNvGrpSpPr/>
              <p:nvPr/>
            </p:nvGrpSpPr>
            <p:grpSpPr>
              <a:xfrm>
                <a:off x="3937535" y="2274532"/>
                <a:ext cx="1625011" cy="2513051"/>
                <a:chOff x="2707027" y="1673538"/>
                <a:chExt cx="3810000" cy="3520449"/>
              </a:xfrm>
            </p:grpSpPr>
            <p:grpSp>
              <p:nvGrpSpPr>
                <p:cNvPr id="53" name="组合 52"/>
                <p:cNvGrpSpPr/>
                <p:nvPr/>
              </p:nvGrpSpPr>
              <p:grpSpPr>
                <a:xfrm>
                  <a:off x="2707027" y="1673538"/>
                  <a:ext cx="3810000" cy="3520449"/>
                  <a:chOff x="2363126" y="1676863"/>
                  <a:chExt cx="3995264" cy="3691633"/>
                </a:xfrm>
              </p:grpSpPr>
              <p:sp>
                <p:nvSpPr>
                  <p:cNvPr id="55" name="椭圆 54"/>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弧形 53"/>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38" name="图片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4395" y="3181689"/>
                <a:ext cx="898796" cy="639044"/>
              </a:xfrm>
              <a:prstGeom prst="rect">
                <a:avLst/>
              </a:prstGeom>
            </p:spPr>
          </p:pic>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4395" y="3944760"/>
                <a:ext cx="898796" cy="639044"/>
              </a:xfrm>
              <a:prstGeom prst="rect">
                <a:avLst/>
              </a:prstGeom>
            </p:spPr>
          </p:pic>
          <p:pic>
            <p:nvPicPr>
              <p:cNvPr id="40" name="图片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430582" y="2527003"/>
                <a:ext cx="597277" cy="597277"/>
              </a:xfrm>
              <a:prstGeom prst="rect">
                <a:avLst/>
              </a:prstGeom>
            </p:spPr>
          </p:pic>
          <p:grpSp>
            <p:nvGrpSpPr>
              <p:cNvPr id="41" name="Group 158"/>
              <p:cNvGrpSpPr/>
              <p:nvPr/>
            </p:nvGrpSpPr>
            <p:grpSpPr bwMode="auto">
              <a:xfrm>
                <a:off x="2604793" y="2056623"/>
                <a:ext cx="2637969" cy="2330896"/>
                <a:chOff x="3997" y="1173"/>
                <a:chExt cx="1759" cy="1554"/>
              </a:xfrm>
            </p:grpSpPr>
            <p:sp>
              <p:nvSpPr>
                <p:cNvPr id="46" name="Line 99"/>
                <p:cNvSpPr>
                  <a:spLocks noChangeShapeType="1"/>
                </p:cNvSpPr>
                <p:nvPr/>
              </p:nvSpPr>
              <p:spPr bwMode="auto">
                <a:xfrm flipV="1">
                  <a:off x="5061" y="2636"/>
                  <a:ext cx="10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7" name="Text Box 100"/>
                <p:cNvSpPr txBox="1">
                  <a:spLocks noChangeArrowheads="1"/>
                </p:cNvSpPr>
                <p:nvPr/>
              </p:nvSpPr>
              <p:spPr bwMode="auto">
                <a:xfrm>
                  <a:off x="4966" y="1173"/>
                  <a:ext cx="79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10.0.0.1</a:t>
                  </a:r>
                </a:p>
              </p:txBody>
            </p:sp>
            <p:sp>
              <p:nvSpPr>
                <p:cNvPr id="48" name="Text Box 104"/>
                <p:cNvSpPr txBox="1">
                  <a:spLocks noChangeArrowheads="1"/>
                </p:cNvSpPr>
                <p:nvPr/>
              </p:nvSpPr>
              <p:spPr bwMode="auto">
                <a:xfrm>
                  <a:off x="4008" y="2246"/>
                  <a:ext cx="739"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lnSpc>
                      <a:spcPct val="85000"/>
                    </a:lnSpc>
                  </a:pPr>
                  <a:r>
                    <a:rPr lang="en-US" altLang="zh-CN" sz="24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NAT </a:t>
                  </a:r>
                </a:p>
                <a:p>
                  <a:pPr algn="ctr">
                    <a:lnSpc>
                      <a:spcPct val="85000"/>
                    </a:lnSpc>
                  </a:pPr>
                  <a:r>
                    <a:rPr lang="zh-CN" altLang="en-US" sz="24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路由器</a:t>
                  </a:r>
                  <a:endParaRPr lang="en-US" altLang="zh-CN" sz="24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9" name="Line 106"/>
                <p:cNvSpPr>
                  <a:spLocks noChangeShapeType="1"/>
                </p:cNvSpPr>
                <p:nvPr/>
              </p:nvSpPr>
              <p:spPr bwMode="auto">
                <a:xfrm>
                  <a:off x="3997" y="2156"/>
                  <a:ext cx="25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0" name="Oval 150"/>
                <p:cNvSpPr>
                  <a:spLocks noChangeArrowheads="1"/>
                </p:cNvSpPr>
                <p:nvPr/>
              </p:nvSpPr>
              <p:spPr bwMode="auto">
                <a:xfrm>
                  <a:off x="5299" y="1852"/>
                  <a:ext cx="7" cy="16"/>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51" name="Freeform 92"/>
                <p:cNvSpPr/>
                <p:nvPr/>
              </p:nvSpPr>
              <p:spPr bwMode="auto">
                <a:xfrm>
                  <a:off x="4564" y="1425"/>
                  <a:ext cx="735" cy="680"/>
                </a:xfrm>
                <a:custGeom>
                  <a:avLst/>
                  <a:gdLst>
                    <a:gd name="T0" fmla="*/ 0 w 735"/>
                    <a:gd name="T1" fmla="*/ 105 h 742"/>
                    <a:gd name="T2" fmla="*/ 398 w 735"/>
                    <a:gd name="T3" fmla="*/ 97 h 742"/>
                    <a:gd name="T4" fmla="*/ 416 w 735"/>
                    <a:gd name="T5" fmla="*/ 41 h 742"/>
                    <a:gd name="T6" fmla="*/ 452 w 735"/>
                    <a:gd name="T7" fmla="*/ 5 h 742"/>
                    <a:gd name="T8" fmla="*/ 735 w 735"/>
                    <a:gd name="T9" fmla="*/ 5 h 742"/>
                    <a:gd name="T10" fmla="*/ 0 60000 65536"/>
                    <a:gd name="T11" fmla="*/ 0 60000 65536"/>
                    <a:gd name="T12" fmla="*/ 0 60000 65536"/>
                    <a:gd name="T13" fmla="*/ 0 60000 65536"/>
                    <a:gd name="T14" fmla="*/ 0 60000 65536"/>
                    <a:gd name="T15" fmla="*/ 0 w 735"/>
                    <a:gd name="T16" fmla="*/ 0 h 742"/>
                    <a:gd name="T17" fmla="*/ 735 w 735"/>
                    <a:gd name="T18" fmla="*/ 742 h 742"/>
                  </a:gdLst>
                  <a:ahLst/>
                  <a:cxnLst>
                    <a:cxn ang="T10">
                      <a:pos x="T0" y="T1"/>
                    </a:cxn>
                    <a:cxn ang="T11">
                      <a:pos x="T2" y="T3"/>
                    </a:cxn>
                    <a:cxn ang="T12">
                      <a:pos x="T4" y="T5"/>
                    </a:cxn>
                    <a:cxn ang="T13">
                      <a:pos x="T6" y="T7"/>
                    </a:cxn>
                    <a:cxn ang="T14">
                      <a:pos x="T8" y="T9"/>
                    </a:cxn>
                  </a:cxnLst>
                  <a:rect l="T15" t="T16" r="T17" b="T18"/>
                  <a:pathLst>
                    <a:path w="735" h="742">
                      <a:moveTo>
                        <a:pt x="0" y="715"/>
                      </a:moveTo>
                      <a:cubicBezTo>
                        <a:pt x="66" y="708"/>
                        <a:pt x="329" y="742"/>
                        <a:pt x="398" y="670"/>
                      </a:cubicBezTo>
                      <a:cubicBezTo>
                        <a:pt x="467" y="598"/>
                        <a:pt x="407" y="386"/>
                        <a:pt x="416" y="281"/>
                      </a:cubicBezTo>
                      <a:cubicBezTo>
                        <a:pt x="425" y="176"/>
                        <a:pt x="399" y="82"/>
                        <a:pt x="452" y="41"/>
                      </a:cubicBezTo>
                      <a:cubicBezTo>
                        <a:pt x="505" y="0"/>
                        <a:pt x="676" y="34"/>
                        <a:pt x="735" y="32"/>
                      </a:cubicBezTo>
                    </a:path>
                  </a:pathLst>
                </a:custGeom>
                <a:noFill/>
                <a:ln w="28575" cap="flat" cmpd="sng">
                  <a:solidFill>
                    <a:srgbClr val="009FF6"/>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2" name="Text Box 93"/>
                <p:cNvSpPr txBox="1">
                  <a:spLocks noChangeArrowheads="1"/>
                </p:cNvSpPr>
                <p:nvPr/>
              </p:nvSpPr>
              <p:spPr bwMode="auto">
                <a:xfrm>
                  <a:off x="4485" y="1600"/>
                  <a:ext cx="489"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sz="24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IGD</a:t>
                  </a:r>
                </a:p>
              </p:txBody>
            </p:sp>
          </p:grpSp>
          <p:sp>
            <p:nvSpPr>
              <p:cNvPr id="42" name="Line 35"/>
              <p:cNvSpPr>
                <a:spLocks noChangeShapeType="1"/>
              </p:cNvSpPr>
              <p:nvPr/>
            </p:nvSpPr>
            <p:spPr bwMode="auto">
              <a:xfrm>
                <a:off x="4282543" y="2825641"/>
                <a:ext cx="148039"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3" name="Line 137"/>
              <p:cNvSpPr>
                <a:spLocks noChangeShapeType="1"/>
              </p:cNvSpPr>
              <p:nvPr/>
            </p:nvSpPr>
            <p:spPr bwMode="auto">
              <a:xfrm>
                <a:off x="3447755" y="3500156"/>
                <a:ext cx="24288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4" name="Line 137"/>
              <p:cNvSpPr>
                <a:spLocks noChangeShapeType="1"/>
              </p:cNvSpPr>
              <p:nvPr/>
            </p:nvSpPr>
            <p:spPr bwMode="auto">
              <a:xfrm>
                <a:off x="4200472" y="3510452"/>
                <a:ext cx="15180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pic>
            <p:nvPicPr>
              <p:cNvPr id="45" name="图片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62058" y="2922103"/>
                <a:ext cx="898629" cy="898630"/>
              </a:xfrm>
              <a:prstGeom prst="rect">
                <a:avLst/>
              </a:prstGeom>
            </p:spPr>
          </p:pic>
        </p:grpSp>
        <p:cxnSp>
          <p:nvCxnSpPr>
            <p:cNvPr id="36" name="直接连接符 35"/>
            <p:cNvCxnSpPr/>
            <p:nvPr/>
          </p:nvCxnSpPr>
          <p:spPr>
            <a:xfrm>
              <a:off x="3704435" y="3412750"/>
              <a:ext cx="312588" cy="0"/>
            </a:xfrm>
            <a:prstGeom prst="line">
              <a:avLst/>
            </a:prstGeom>
            <a:ln w="28575">
              <a:solidFill>
                <a:srgbClr val="009FF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43629D7C-4562-4256-9970-AB864C748B8A}"/>
              </a:ext>
            </a:extLst>
          </p:cNvPr>
          <p:cNvSpPr>
            <a:spLocks noGrp="1"/>
          </p:cNvSpPr>
          <p:nvPr>
            <p:ph type="sldNum" sz="quarter" idx="12"/>
          </p:nvPr>
        </p:nvSpPr>
        <p:spPr/>
        <p:txBody>
          <a:bodyPr/>
          <a:lstStyle/>
          <a:p>
            <a:fld id="{91F2D4EF-46D4-4764-B373-FC59CD1D281E}" type="slidenum">
              <a:rPr lang="zh-CN" altLang="en-US" smtClean="0"/>
              <a:t>104</a:t>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wipe(left)">
                                      <p:cBhvr>
                                        <p:cTn id="11" dur="500"/>
                                        <p:tgtEl>
                                          <p:spTgt spid="7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500"/>
                                        <p:tgtEl>
                                          <p:spTgt spid="8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wipe(left)">
                                      <p:cBhvr>
                                        <p:cTn id="19" dur="500"/>
                                        <p:tgtEl>
                                          <p:spTgt spid="9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0213" y="0"/>
            <a:ext cx="7017991" cy="1428589"/>
            <a:chOff x="551030" y="-368704"/>
            <a:chExt cx="7017991" cy="1428589"/>
          </a:xfrm>
        </p:grpSpPr>
        <p:grpSp>
          <p:nvGrpSpPr>
            <p:cNvPr id="3" name="组合 2"/>
            <p:cNvGrpSpPr/>
            <p:nvPr/>
          </p:nvGrpSpPr>
          <p:grpSpPr>
            <a:xfrm>
              <a:off x="1201631" y="303925"/>
              <a:ext cx="6367390" cy="682185"/>
              <a:chOff x="1839058" y="967769"/>
              <a:chExt cx="6367390" cy="682185"/>
            </a:xfrm>
          </p:grpSpPr>
          <p:sp>
            <p:nvSpPr>
              <p:cNvPr id="5" name="矩形: 圆角 30"/>
              <p:cNvSpPr/>
              <p:nvPr/>
            </p:nvSpPr>
            <p:spPr>
              <a:xfrm>
                <a:off x="1839058" y="967769"/>
                <a:ext cx="6367390"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6" name="文本框 5"/>
              <p:cNvSpPr txBox="1"/>
              <p:nvPr/>
            </p:nvSpPr>
            <p:spPr>
              <a:xfrm>
                <a:off x="2786093" y="1034835"/>
                <a:ext cx="4871715"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NAT</a:t>
                </a:r>
                <a:r>
                  <a:rPr lang="zh-CN" altLang="en-US"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内网访问方案</a:t>
                </a:r>
                <a:endPar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endParaRPr>
              </a:p>
            </p:txBody>
          </p:sp>
        </p:gr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7" name="组合 6"/>
          <p:cNvGrpSpPr/>
          <p:nvPr/>
        </p:nvGrpSpPr>
        <p:grpSpPr>
          <a:xfrm>
            <a:off x="515938" y="1630690"/>
            <a:ext cx="3989561" cy="526732"/>
            <a:chOff x="722008" y="1303131"/>
            <a:chExt cx="3809350" cy="502940"/>
          </a:xfrm>
        </p:grpSpPr>
        <p:sp>
          <p:nvSpPr>
            <p:cNvPr id="8" name="流程图: 手动输入 6"/>
            <p:cNvSpPr/>
            <p:nvPr/>
          </p:nvSpPr>
          <p:spPr>
            <a:xfrm rot="5400000" flipV="1">
              <a:off x="2471146" y="-277813"/>
              <a:ext cx="475861" cy="364456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554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554 h 10000"/>
                <a:gd name="connsiteX0-91" fmla="*/ 50 w 10000"/>
                <a:gd name="connsiteY0-92" fmla="*/ 773 h 10219"/>
                <a:gd name="connsiteX1-93" fmla="*/ 9911 w 10000"/>
                <a:gd name="connsiteY1-94" fmla="*/ 0 h 10219"/>
                <a:gd name="connsiteX2-95" fmla="*/ 10000 w 10000"/>
                <a:gd name="connsiteY2-96" fmla="*/ 10219 h 10219"/>
                <a:gd name="connsiteX3-97" fmla="*/ 0 w 10000"/>
                <a:gd name="connsiteY3-98" fmla="*/ 10219 h 10219"/>
                <a:gd name="connsiteX4-99" fmla="*/ 50 w 10000"/>
                <a:gd name="connsiteY4-100" fmla="*/ 773 h 10219"/>
                <a:gd name="connsiteX0-101" fmla="*/ 50 w 10000"/>
                <a:gd name="connsiteY0-102" fmla="*/ 875 h 10219"/>
                <a:gd name="connsiteX1-103" fmla="*/ 9911 w 10000"/>
                <a:gd name="connsiteY1-104" fmla="*/ 0 h 10219"/>
                <a:gd name="connsiteX2-105" fmla="*/ 10000 w 10000"/>
                <a:gd name="connsiteY2-106" fmla="*/ 10219 h 10219"/>
                <a:gd name="connsiteX3-107" fmla="*/ 0 w 10000"/>
                <a:gd name="connsiteY3-108" fmla="*/ 10219 h 10219"/>
                <a:gd name="connsiteX4-109" fmla="*/ 50 w 10000"/>
                <a:gd name="connsiteY4-110" fmla="*/ 875 h 102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219">
                  <a:moveTo>
                    <a:pt x="50" y="875"/>
                  </a:moveTo>
                  <a:lnTo>
                    <a:pt x="9911" y="0"/>
                  </a:lnTo>
                  <a:cubicBezTo>
                    <a:pt x="9941" y="3334"/>
                    <a:pt x="9970" y="6885"/>
                    <a:pt x="10000" y="10219"/>
                  </a:cubicBezTo>
                  <a:lnTo>
                    <a:pt x="0" y="10219"/>
                  </a:lnTo>
                  <a:cubicBezTo>
                    <a:pt x="35" y="7154"/>
                    <a:pt x="15" y="3940"/>
                    <a:pt x="50" y="875"/>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dirty="0">
                <a:latin typeface="Times New Roman" panose="02020803070505020304" pitchFamily="18" charset="0"/>
                <a:cs typeface="Times New Roman" panose="02020803070505020304" pitchFamily="18" charset="0"/>
              </a:endParaRPr>
            </a:p>
          </p:txBody>
        </p:sp>
        <p:grpSp>
          <p:nvGrpSpPr>
            <p:cNvPr id="9" name="组合 8"/>
            <p:cNvGrpSpPr/>
            <p:nvPr/>
          </p:nvGrpSpPr>
          <p:grpSpPr>
            <a:xfrm>
              <a:off x="722008" y="1303131"/>
              <a:ext cx="546594" cy="475865"/>
              <a:chOff x="708742" y="1296102"/>
              <a:chExt cx="454744" cy="283828"/>
            </a:xfrm>
          </p:grpSpPr>
          <p:sp>
            <p:nvSpPr>
              <p:cNvPr id="11" name="平行四边形 10"/>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803070505020304" pitchFamily="18" charset="0"/>
                  <a:cs typeface="Times New Roman" panose="02020803070505020304" pitchFamily="18" charset="0"/>
                </a:endParaRPr>
              </a:p>
            </p:txBody>
          </p:sp>
          <p:sp>
            <p:nvSpPr>
              <p:cNvPr id="12" name="平行四边形 11"/>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latin typeface="Times New Roman" panose="02020803070505020304" pitchFamily="18" charset="0"/>
                  <a:cs typeface="Times New Roman" panose="02020803070505020304" pitchFamily="18" charset="0"/>
                </a:endParaRPr>
              </a:p>
            </p:txBody>
          </p:sp>
        </p:grpSp>
        <p:sp>
          <p:nvSpPr>
            <p:cNvPr id="10" name="Text Box 79"/>
            <p:cNvSpPr txBox="1">
              <a:spLocks noChangeArrowheads="1"/>
            </p:cNvSpPr>
            <p:nvPr/>
          </p:nvSpPr>
          <p:spPr bwMode="auto">
            <a:xfrm>
              <a:off x="1351236" y="1335871"/>
              <a:ext cx="318012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中继（用于</a:t>
              </a:r>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Skype</a:t>
              </a:r>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a:t>
              </a:r>
            </a:p>
          </p:txBody>
        </p:sp>
      </p:grpSp>
      <p:grpSp>
        <p:nvGrpSpPr>
          <p:cNvPr id="42" name="组合 41"/>
          <p:cNvGrpSpPr/>
          <p:nvPr/>
        </p:nvGrpSpPr>
        <p:grpSpPr>
          <a:xfrm>
            <a:off x="5834063" y="2763881"/>
            <a:ext cx="3464042" cy="2640639"/>
            <a:chOff x="4595813" y="2781661"/>
            <a:chExt cx="3464042" cy="2640639"/>
          </a:xfrm>
        </p:grpSpPr>
        <p:grpSp>
          <p:nvGrpSpPr>
            <p:cNvPr id="14" name="组合 13"/>
            <p:cNvGrpSpPr/>
            <p:nvPr/>
          </p:nvGrpSpPr>
          <p:grpSpPr>
            <a:xfrm>
              <a:off x="5581630" y="2781661"/>
              <a:ext cx="2478225" cy="2640639"/>
              <a:chOff x="8221587" y="2774865"/>
              <a:chExt cx="2478225" cy="2640639"/>
            </a:xfrm>
          </p:grpSpPr>
          <p:sp>
            <p:nvSpPr>
              <p:cNvPr id="22" name="Line 101"/>
              <p:cNvSpPr>
                <a:spLocks noChangeShapeType="1"/>
              </p:cNvSpPr>
              <p:nvPr/>
            </p:nvSpPr>
            <p:spPr bwMode="auto">
              <a:xfrm>
                <a:off x="8221587" y="4158163"/>
                <a:ext cx="37944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23" name="组合 22"/>
              <p:cNvGrpSpPr/>
              <p:nvPr/>
            </p:nvGrpSpPr>
            <p:grpSpPr>
              <a:xfrm>
                <a:off x="9068340" y="2902453"/>
                <a:ext cx="1625011" cy="2513051"/>
                <a:chOff x="2707027" y="1673538"/>
                <a:chExt cx="3810000" cy="3520449"/>
              </a:xfrm>
            </p:grpSpPr>
            <p:grpSp>
              <p:nvGrpSpPr>
                <p:cNvPr id="38" name="组合 37"/>
                <p:cNvGrpSpPr/>
                <p:nvPr/>
              </p:nvGrpSpPr>
              <p:grpSpPr>
                <a:xfrm>
                  <a:off x="2707027" y="1673538"/>
                  <a:ext cx="3810000" cy="3520449"/>
                  <a:chOff x="2363126" y="1676863"/>
                  <a:chExt cx="3995264" cy="3691633"/>
                </a:xfrm>
              </p:grpSpPr>
              <p:sp>
                <p:nvSpPr>
                  <p:cNvPr id="40" name="椭圆 39"/>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弧形 38"/>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4" name="Line 9"/>
              <p:cNvSpPr>
                <a:spLocks noChangeShapeType="1"/>
              </p:cNvSpPr>
              <p:nvPr/>
            </p:nvSpPr>
            <p:spPr bwMode="auto">
              <a:xfrm>
                <a:off x="8888712" y="4142290"/>
                <a:ext cx="87624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5" name="Line 10"/>
              <p:cNvSpPr>
                <a:spLocks noChangeShapeType="1"/>
              </p:cNvSpPr>
              <p:nvPr/>
            </p:nvSpPr>
            <p:spPr bwMode="auto">
              <a:xfrm flipH="1">
                <a:off x="9585571" y="3434265"/>
                <a:ext cx="7937" cy="14112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6" name="Line 11"/>
              <p:cNvSpPr>
                <a:spLocks noChangeShapeType="1"/>
              </p:cNvSpPr>
              <p:nvPr/>
            </p:nvSpPr>
            <p:spPr bwMode="auto">
              <a:xfrm>
                <a:off x="9590333" y="3431090"/>
                <a:ext cx="125413" cy="476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7" name="Line 12"/>
              <p:cNvSpPr>
                <a:spLocks noChangeShapeType="1"/>
              </p:cNvSpPr>
              <p:nvPr/>
            </p:nvSpPr>
            <p:spPr bwMode="auto">
              <a:xfrm flipV="1">
                <a:off x="9595096" y="4851903"/>
                <a:ext cx="161925"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8" name="computr2"/>
              <p:cNvSpPr>
                <a:spLocks noEditPoints="1" noChangeArrowheads="1"/>
              </p:cNvSpPr>
              <p:nvPr/>
            </p:nvSpPr>
            <p:spPr bwMode="auto">
              <a:xfrm>
                <a:off x="9699871" y="3256465"/>
                <a:ext cx="352425" cy="334963"/>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p>
            </p:txBody>
          </p:sp>
          <p:sp>
            <p:nvSpPr>
              <p:cNvPr id="29" name="computr2"/>
              <p:cNvSpPr>
                <a:spLocks noEditPoints="1" noChangeArrowheads="1"/>
              </p:cNvSpPr>
              <p:nvPr/>
            </p:nvSpPr>
            <p:spPr bwMode="auto">
              <a:xfrm>
                <a:off x="9710983" y="4005765"/>
                <a:ext cx="350838" cy="333375"/>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p>
            </p:txBody>
          </p:sp>
          <p:sp>
            <p:nvSpPr>
              <p:cNvPr id="30" name="computr2"/>
              <p:cNvSpPr>
                <a:spLocks noEditPoints="1" noChangeArrowheads="1"/>
              </p:cNvSpPr>
              <p:nvPr/>
            </p:nvSpPr>
            <p:spPr bwMode="auto">
              <a:xfrm>
                <a:off x="9710983" y="4686803"/>
                <a:ext cx="350838" cy="333375"/>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7210" y="3086537"/>
                <a:ext cx="898796" cy="639044"/>
              </a:xfrm>
              <a:prstGeom prst="rect">
                <a:avLst/>
              </a:prstGeom>
            </p:spPr>
          </p:pic>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7210" y="3798986"/>
                <a:ext cx="898796" cy="639044"/>
              </a:xfrm>
              <a:prstGeom prst="rect">
                <a:avLst/>
              </a:prstGeom>
            </p:spPr>
          </p:pic>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7210" y="4497388"/>
                <a:ext cx="898796" cy="639044"/>
              </a:xfrm>
              <a:prstGeom prst="rect">
                <a:avLst/>
              </a:prstGeom>
            </p:spPr>
          </p:pic>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163" y="3587405"/>
                <a:ext cx="898629" cy="898630"/>
              </a:xfrm>
              <a:prstGeom prst="rect">
                <a:avLst/>
              </a:prstGeom>
            </p:spPr>
          </p:pic>
          <p:sp>
            <p:nvSpPr>
              <p:cNvPr id="35" name="Text Box 104"/>
              <p:cNvSpPr txBox="1">
                <a:spLocks noChangeArrowheads="1"/>
              </p:cNvSpPr>
              <p:nvPr/>
            </p:nvSpPr>
            <p:spPr bwMode="auto">
              <a:xfrm>
                <a:off x="8343824" y="4326069"/>
                <a:ext cx="954107" cy="61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lnSpc>
                    <a:spcPct val="85000"/>
                  </a:lnSpc>
                </a:pPr>
                <a:r>
                  <a:rPr lang="en-US" altLang="zh-CN" sz="20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NAT </a:t>
                </a:r>
              </a:p>
              <a:p>
                <a:pPr algn="ctr">
                  <a:lnSpc>
                    <a:spcPct val="85000"/>
                  </a:lnSpc>
                </a:pPr>
                <a:r>
                  <a:rPr lang="zh-CN" altLang="en-US" sz="20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路由器</a:t>
                </a:r>
                <a:endParaRPr lang="en-US" altLang="zh-CN" sz="20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pic>
            <p:nvPicPr>
              <p:cNvPr id="36" name="Picture 156" descr="skype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1931" y="3025434"/>
                <a:ext cx="767881" cy="343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 Box 13"/>
              <p:cNvSpPr txBox="1">
                <a:spLocks noChangeArrowheads="1"/>
              </p:cNvSpPr>
              <p:nvPr/>
            </p:nvSpPr>
            <p:spPr bwMode="auto">
              <a:xfrm>
                <a:off x="9506173" y="2774865"/>
                <a:ext cx="851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600" dirty="0">
                    <a:latin typeface="Times New Roman" panose="02020803070505020304" pitchFamily="18" charset="0"/>
                    <a:ea typeface="楷体" panose="02010609060101010101" pitchFamily="49" charset="-122"/>
                    <a:cs typeface="Times New Roman" panose="02020803070505020304" pitchFamily="18" charset="0"/>
                  </a:rPr>
                  <a:t>10.0.0.1</a:t>
                </a:r>
              </a:p>
            </p:txBody>
          </p:sp>
        </p:grpSp>
        <p:sp>
          <p:nvSpPr>
            <p:cNvPr id="15" name="Text Box 16"/>
            <p:cNvSpPr txBox="1">
              <a:spLocks noChangeArrowheads="1"/>
            </p:cNvSpPr>
            <p:nvPr/>
          </p:nvSpPr>
          <p:spPr bwMode="auto">
            <a:xfrm>
              <a:off x="4595813" y="4237492"/>
              <a:ext cx="1098378" cy="32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510" u="none">
                  <a:latin typeface="Times New Roman" panose="02020803070505020304" pitchFamily="18" charset="0"/>
                  <a:ea typeface="思源黑体 CN Normal" panose="020B0400000000000000" pitchFamily="34" charset="-122"/>
                  <a:cs typeface="Times New Roman" panose="02020803070505020304" pitchFamily="18" charset="0"/>
                </a:rPr>
                <a:t>138.76.29.7</a:t>
              </a:r>
            </a:p>
          </p:txBody>
        </p:sp>
        <p:sp>
          <p:nvSpPr>
            <p:cNvPr id="17" name="Line 14"/>
            <p:cNvSpPr>
              <a:spLocks noChangeShapeType="1"/>
            </p:cNvSpPr>
            <p:nvPr/>
          </p:nvSpPr>
          <p:spPr bwMode="auto">
            <a:xfrm flipH="1">
              <a:off x="5751513" y="4177167"/>
              <a:ext cx="80962" cy="122237"/>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7" name="组合 56"/>
          <p:cNvGrpSpPr/>
          <p:nvPr/>
        </p:nvGrpSpPr>
        <p:grpSpPr>
          <a:xfrm>
            <a:off x="5137150" y="3090773"/>
            <a:ext cx="3509963" cy="1027339"/>
            <a:chOff x="3898900" y="3108553"/>
            <a:chExt cx="3509963" cy="1027339"/>
          </a:xfrm>
        </p:grpSpPr>
        <p:sp>
          <p:nvSpPr>
            <p:cNvPr id="43" name="Freeform 58"/>
            <p:cNvSpPr/>
            <p:nvPr/>
          </p:nvSpPr>
          <p:spPr bwMode="auto">
            <a:xfrm>
              <a:off x="3898900" y="3153229"/>
              <a:ext cx="3509963" cy="982663"/>
            </a:xfrm>
            <a:custGeom>
              <a:avLst/>
              <a:gdLst>
                <a:gd name="T0" fmla="*/ 2147483646 w 1597"/>
                <a:gd name="T1" fmla="*/ 2147483646 h 655"/>
                <a:gd name="T2" fmla="*/ 2147483646 w 1597"/>
                <a:gd name="T3" fmla="*/ 2147483646 h 655"/>
                <a:gd name="T4" fmla="*/ 2147483646 w 1597"/>
                <a:gd name="T5" fmla="*/ 2147483646 h 655"/>
                <a:gd name="T6" fmla="*/ 2147483646 w 1597"/>
                <a:gd name="T7" fmla="*/ 2147483646 h 655"/>
                <a:gd name="T8" fmla="*/ 0 w 1597"/>
                <a:gd name="T9" fmla="*/ 2147483646 h 655"/>
                <a:gd name="T10" fmla="*/ 0 60000 65536"/>
                <a:gd name="T11" fmla="*/ 0 60000 65536"/>
                <a:gd name="T12" fmla="*/ 0 60000 65536"/>
                <a:gd name="T13" fmla="*/ 0 60000 65536"/>
                <a:gd name="T14" fmla="*/ 0 60000 65536"/>
                <a:gd name="T15" fmla="*/ 0 w 1597"/>
                <a:gd name="T16" fmla="*/ 0 h 655"/>
                <a:gd name="T17" fmla="*/ 1597 w 1597"/>
                <a:gd name="T18" fmla="*/ 655 h 655"/>
              </a:gdLst>
              <a:ahLst/>
              <a:cxnLst>
                <a:cxn ang="T10">
                  <a:pos x="T0" y="T1"/>
                </a:cxn>
                <a:cxn ang="T11">
                  <a:pos x="T2" y="T3"/>
                </a:cxn>
                <a:cxn ang="T12">
                  <a:pos x="T4" y="T5"/>
                </a:cxn>
                <a:cxn ang="T13">
                  <a:pos x="T6" y="T7"/>
                </a:cxn>
                <a:cxn ang="T14">
                  <a:pos x="T8" y="T9"/>
                </a:cxn>
              </a:cxnLst>
              <a:rect l="T15" t="T16" r="T17" b="T18"/>
              <a:pathLst>
                <a:path w="1597" h="655">
                  <a:moveTo>
                    <a:pt x="1597" y="61"/>
                  </a:moveTo>
                  <a:cubicBezTo>
                    <a:pt x="1562" y="64"/>
                    <a:pt x="1425" y="0"/>
                    <a:pt x="1376" y="78"/>
                  </a:cubicBezTo>
                  <a:cubicBezTo>
                    <a:pt x="1327" y="156"/>
                    <a:pt x="1464" y="449"/>
                    <a:pt x="1303" y="531"/>
                  </a:cubicBezTo>
                  <a:cubicBezTo>
                    <a:pt x="1142" y="613"/>
                    <a:pt x="625" y="655"/>
                    <a:pt x="408" y="572"/>
                  </a:cubicBezTo>
                  <a:cubicBezTo>
                    <a:pt x="190" y="490"/>
                    <a:pt x="94" y="263"/>
                    <a:pt x="0" y="36"/>
                  </a:cubicBezTo>
                </a:path>
              </a:pathLst>
            </a:custGeom>
            <a:noFill/>
            <a:ln w="28575" cap="flat" cmpd="sng">
              <a:solidFill>
                <a:srgbClr val="009FF6"/>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4" name="Text Box 59"/>
            <p:cNvSpPr txBox="1">
              <a:spLocks noChangeArrowheads="1"/>
            </p:cNvSpPr>
            <p:nvPr/>
          </p:nvSpPr>
          <p:spPr bwMode="auto">
            <a:xfrm>
              <a:off x="4515684" y="3108553"/>
              <a:ext cx="2132313" cy="563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nSpc>
                  <a:spcPct val="85000"/>
                </a:lnSpc>
              </a:pPr>
              <a:r>
                <a:rPr lang="en-US" altLang="zh-CN" b="1" i="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1.</a:t>
              </a:r>
              <a:r>
                <a:rPr lang="en-US" altLang="zh-CN"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 </a:t>
              </a:r>
              <a:r>
                <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10.0.0.1</a:t>
              </a: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通过</a:t>
              </a:r>
              <a:r>
                <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NAT</a:t>
              </a: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与中继建立了连接</a:t>
              </a:r>
              <a:endPar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46" name="组合 45"/>
          <p:cNvGrpSpPr/>
          <p:nvPr/>
        </p:nvGrpSpPr>
        <p:grpSpPr>
          <a:xfrm>
            <a:off x="4151273" y="2437844"/>
            <a:ext cx="1350962" cy="838918"/>
            <a:chOff x="2801938" y="2569029"/>
            <a:chExt cx="1350962" cy="838918"/>
          </a:xfrm>
        </p:grpSpPr>
        <p:pic>
          <p:nvPicPr>
            <p:cNvPr id="18" name="Picture 46" descr="kw_skype_relay"/>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foregroundMark x1="27638" y1="46939" x2="80402" y2="48980"/>
                          <a14:foregroundMark x1="24121" y1="73980" x2="80402" y2="75000"/>
                          <a14:backgroundMark x1="32663" y1="29592" x2="32663" y2="29592"/>
                        </a14:backgroundRemoval>
                      </a14:imgEffect>
                    </a14:imgLayer>
                  </a14:imgProps>
                </a:ext>
                <a:ext uri="{28A0092B-C50C-407E-A947-70E740481C1C}">
                  <a14:useLocalDpi xmlns:a14="http://schemas.microsoft.com/office/drawing/2010/main" val="0"/>
                </a:ext>
              </a:extLst>
            </a:blip>
            <a:srcRect/>
            <a:stretch>
              <a:fillRect/>
            </a:stretch>
          </p:blipFill>
          <p:spPr bwMode="auto">
            <a:xfrm>
              <a:off x="3373438" y="2569029"/>
              <a:ext cx="779462"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2801938" y="2810670"/>
              <a:ext cx="597277" cy="597277"/>
            </a:xfrm>
            <a:prstGeom prst="rect">
              <a:avLst/>
            </a:prstGeom>
          </p:spPr>
        </p:pic>
      </p:grpSp>
      <p:grpSp>
        <p:nvGrpSpPr>
          <p:cNvPr id="54" name="组合 53"/>
          <p:cNvGrpSpPr/>
          <p:nvPr/>
        </p:nvGrpSpPr>
        <p:grpSpPr>
          <a:xfrm>
            <a:off x="1630363" y="3149737"/>
            <a:ext cx="1007707" cy="1082675"/>
            <a:chOff x="392113" y="3167517"/>
            <a:chExt cx="1007707" cy="1082675"/>
          </a:xfrm>
        </p:grpSpPr>
        <p:pic>
          <p:nvPicPr>
            <p:cNvPr id="19" name="Picture 57" descr="kw_skype_logo"/>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0" b="100000" l="0" r="100000">
                          <a14:backgroundMark x1="6667" y1="8511" x2="13333" y2="0"/>
                          <a14:backgroundMark x1="39048" y1="6383" x2="53333" y2="0"/>
                        </a14:backgroundRemoval>
                      </a14:imgEffect>
                    </a14:imgLayer>
                  </a14:imgProps>
                </a:ext>
                <a:ext uri="{28A0092B-C50C-407E-A947-70E740481C1C}">
                  <a14:useLocalDpi xmlns:a14="http://schemas.microsoft.com/office/drawing/2010/main" val="0"/>
                </a:ext>
              </a:extLst>
            </a:blip>
            <a:srcRect/>
            <a:stretch>
              <a:fillRect/>
            </a:stretch>
          </p:blipFill>
          <p:spPr bwMode="auto">
            <a:xfrm>
              <a:off x="392113" y="3167517"/>
              <a:ext cx="69691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42"/>
            <p:cNvSpPr txBox="1">
              <a:spLocks noChangeArrowheads="1"/>
            </p:cNvSpPr>
            <p:nvPr/>
          </p:nvSpPr>
          <p:spPr bwMode="auto">
            <a:xfrm>
              <a:off x="471488" y="3880304"/>
              <a:ext cx="877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客户端</a:t>
              </a:r>
              <a:endPar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024" y="3328626"/>
              <a:ext cx="898796" cy="639044"/>
            </a:xfrm>
            <a:prstGeom prst="rect">
              <a:avLst/>
            </a:prstGeom>
          </p:spPr>
        </p:pic>
      </p:grpSp>
      <p:grpSp>
        <p:nvGrpSpPr>
          <p:cNvPr id="53" name="组合 52"/>
          <p:cNvGrpSpPr/>
          <p:nvPr/>
        </p:nvGrpSpPr>
        <p:grpSpPr>
          <a:xfrm>
            <a:off x="2578029" y="3063218"/>
            <a:ext cx="2265433" cy="685006"/>
            <a:chOff x="1339779" y="3080998"/>
            <a:chExt cx="2265433" cy="685006"/>
          </a:xfrm>
        </p:grpSpPr>
        <p:sp>
          <p:nvSpPr>
            <p:cNvPr id="49" name="Text Box 60"/>
            <p:cNvSpPr txBox="1">
              <a:spLocks noChangeArrowheads="1"/>
            </p:cNvSpPr>
            <p:nvPr/>
          </p:nvSpPr>
          <p:spPr bwMode="auto">
            <a:xfrm>
              <a:off x="1347480" y="3080998"/>
              <a:ext cx="16637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nSpc>
                  <a:spcPct val="85000"/>
                </a:lnSpc>
              </a:pPr>
              <a:r>
                <a:rPr lang="en-US" altLang="zh-CN" b="1" i="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2.</a:t>
              </a:r>
              <a:r>
                <a:rPr lang="en-US" altLang="zh-CN"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 </a:t>
              </a: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客户端与中继建立了连接</a:t>
              </a:r>
              <a:endPar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0" name="Freeform 61"/>
            <p:cNvSpPr/>
            <p:nvPr/>
          </p:nvSpPr>
          <p:spPr bwMode="auto">
            <a:xfrm>
              <a:off x="1339779" y="3281817"/>
              <a:ext cx="2265433" cy="484187"/>
            </a:xfrm>
            <a:custGeom>
              <a:avLst/>
              <a:gdLst>
                <a:gd name="T0" fmla="*/ 0 w 1763"/>
                <a:gd name="T1" fmla="*/ 2147483646 h 322"/>
                <a:gd name="T2" fmla="*/ 2147483646 w 1763"/>
                <a:gd name="T3" fmla="*/ 2147483646 h 322"/>
                <a:gd name="T4" fmla="*/ 2147483646 w 1763"/>
                <a:gd name="T5" fmla="*/ 2147483646 h 322"/>
                <a:gd name="T6" fmla="*/ 2147483646 w 1763"/>
                <a:gd name="T7" fmla="*/ 0 h 322"/>
                <a:gd name="T8" fmla="*/ 0 60000 65536"/>
                <a:gd name="T9" fmla="*/ 0 60000 65536"/>
                <a:gd name="T10" fmla="*/ 0 60000 65536"/>
                <a:gd name="T11" fmla="*/ 0 60000 65536"/>
                <a:gd name="T12" fmla="*/ 0 w 1763"/>
                <a:gd name="T13" fmla="*/ 0 h 322"/>
                <a:gd name="T14" fmla="*/ 1763 w 1763"/>
                <a:gd name="T15" fmla="*/ 322 h 322"/>
              </a:gdLst>
              <a:ahLst/>
              <a:cxnLst>
                <a:cxn ang="T8">
                  <a:pos x="T0" y="T1"/>
                </a:cxn>
                <a:cxn ang="T9">
                  <a:pos x="T2" y="T3"/>
                </a:cxn>
                <a:cxn ang="T10">
                  <a:pos x="T4" y="T5"/>
                </a:cxn>
                <a:cxn ang="T11">
                  <a:pos x="T6" y="T7"/>
                </a:cxn>
              </a:cxnLst>
              <a:rect l="T12" t="T13" r="T14" b="T15"/>
              <a:pathLst>
                <a:path w="1763" h="322">
                  <a:moveTo>
                    <a:pt x="0" y="305"/>
                  </a:moveTo>
                  <a:cubicBezTo>
                    <a:pt x="412" y="313"/>
                    <a:pt x="825" y="322"/>
                    <a:pt x="1091" y="305"/>
                  </a:cubicBezTo>
                  <a:cubicBezTo>
                    <a:pt x="1357" y="288"/>
                    <a:pt x="1485" y="252"/>
                    <a:pt x="1597" y="201"/>
                  </a:cubicBezTo>
                  <a:cubicBezTo>
                    <a:pt x="1709" y="150"/>
                    <a:pt x="1736" y="75"/>
                    <a:pt x="1763" y="0"/>
                  </a:cubicBezTo>
                </a:path>
              </a:pathLst>
            </a:custGeom>
            <a:noFill/>
            <a:ln w="28575" cap="flat" cmpd="sng">
              <a:solidFill>
                <a:srgbClr val="009FF6"/>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55" name="Freeform 62"/>
          <p:cNvSpPr/>
          <p:nvPr/>
        </p:nvSpPr>
        <p:spPr bwMode="auto">
          <a:xfrm>
            <a:off x="4836281" y="2773324"/>
            <a:ext cx="341312" cy="396875"/>
          </a:xfrm>
          <a:custGeom>
            <a:avLst/>
            <a:gdLst>
              <a:gd name="T0" fmla="*/ 0 w 227"/>
              <a:gd name="T1" fmla="*/ 2147483646 h 265"/>
              <a:gd name="T2" fmla="*/ 2147483646 w 227"/>
              <a:gd name="T3" fmla="*/ 2147483646 h 265"/>
              <a:gd name="T4" fmla="*/ 2147483646 w 227"/>
              <a:gd name="T5" fmla="*/ 2147483646 h 265"/>
              <a:gd name="T6" fmla="*/ 0 60000 65536"/>
              <a:gd name="T7" fmla="*/ 0 60000 65536"/>
              <a:gd name="T8" fmla="*/ 0 60000 65536"/>
              <a:gd name="T9" fmla="*/ 0 w 227"/>
              <a:gd name="T10" fmla="*/ 0 h 265"/>
              <a:gd name="T11" fmla="*/ 227 w 227"/>
              <a:gd name="T12" fmla="*/ 265 h 265"/>
            </a:gdLst>
            <a:ahLst/>
            <a:cxnLst>
              <a:cxn ang="T6">
                <a:pos x="T0" y="T1"/>
              </a:cxn>
              <a:cxn ang="T7">
                <a:pos x="T2" y="T3"/>
              </a:cxn>
              <a:cxn ang="T8">
                <a:pos x="T4" y="T5"/>
              </a:cxn>
            </a:cxnLst>
            <a:rect l="T9" t="T10" r="T11" b="T12"/>
            <a:pathLst>
              <a:path w="227" h="265">
                <a:moveTo>
                  <a:pt x="0" y="265"/>
                </a:moveTo>
                <a:cubicBezTo>
                  <a:pt x="33" y="135"/>
                  <a:pt x="67" y="6"/>
                  <a:pt x="105" y="3"/>
                </a:cubicBezTo>
                <a:cubicBezTo>
                  <a:pt x="143" y="0"/>
                  <a:pt x="185" y="123"/>
                  <a:pt x="227" y="247"/>
                </a:cubicBezTo>
              </a:path>
            </a:pathLst>
          </a:custGeom>
          <a:noFill/>
          <a:ln w="28575" cap="flat" cmpd="sng">
            <a:solidFill>
              <a:srgbClr val="C00000"/>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C00000"/>
              </a:solidFill>
            </a:endParaRPr>
          </a:p>
        </p:txBody>
      </p:sp>
      <p:sp>
        <p:nvSpPr>
          <p:cNvPr id="56" name="Text Box 63"/>
          <p:cNvSpPr txBox="1">
            <a:spLocks noChangeArrowheads="1"/>
          </p:cNvSpPr>
          <p:nvPr/>
        </p:nvSpPr>
        <p:spPr bwMode="auto">
          <a:xfrm>
            <a:off x="4249078" y="3697801"/>
            <a:ext cx="18383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nSpc>
                <a:spcPct val="85000"/>
              </a:lnSpc>
            </a:pPr>
            <a:r>
              <a:rPr lang="en-US" altLang="zh-CN" b="1" i="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3.</a:t>
            </a:r>
            <a:r>
              <a:rPr lang="en-US" altLang="zh-CN"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 </a:t>
            </a: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建立中继</a:t>
            </a:r>
            <a:endPar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 name="灯片编号占位符 12">
            <a:extLst>
              <a:ext uri="{FF2B5EF4-FFF2-40B4-BE49-F238E27FC236}">
                <a16:creationId xmlns:a16="http://schemas.microsoft.com/office/drawing/2014/main" id="{403E50C5-F2F3-418D-A21E-391660D3DD47}"/>
              </a:ext>
            </a:extLst>
          </p:cNvPr>
          <p:cNvSpPr>
            <a:spLocks noGrp="1"/>
          </p:cNvSpPr>
          <p:nvPr>
            <p:ph type="sldNum" sz="quarter" idx="12"/>
          </p:nvPr>
        </p:nvSpPr>
        <p:spPr/>
        <p:txBody>
          <a:bodyPr/>
          <a:lstStyle/>
          <a:p>
            <a:fld id="{91F2D4EF-46D4-4764-B373-FC59CD1D281E}" type="slidenum">
              <a:rPr lang="zh-CN" altLang="en-US" smtClean="0"/>
              <a:t>105</a:t>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right)">
                                      <p:cBhvr>
                                        <p:cTn id="16" dur="2000"/>
                                        <p:tgtEl>
                                          <p:spTgt spid="57"/>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wipe(left)">
                                      <p:cBhvr>
                                        <p:cTn id="29" dur="2000"/>
                                        <p:tgtEl>
                                          <p:spTgt spid="5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wipe(up)">
                                      <p:cBhvr>
                                        <p:cTn id="34" dur="500"/>
                                        <p:tgtEl>
                                          <p:spTgt spid="5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ldLvl="0" animBg="1"/>
      <p:bldP spid="56"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346473" cy="1428589"/>
            <a:chOff x="551030" y="-368704"/>
            <a:chExt cx="5346473" cy="1428589"/>
          </a:xfrm>
        </p:grpSpPr>
        <p:grpSp>
          <p:nvGrpSpPr>
            <p:cNvPr id="29" name="组合 28"/>
            <p:cNvGrpSpPr/>
            <p:nvPr/>
          </p:nvGrpSpPr>
          <p:grpSpPr>
            <a:xfrm>
              <a:off x="1201631" y="303925"/>
              <a:ext cx="4695872" cy="682185"/>
              <a:chOff x="1839058" y="967769"/>
              <a:chExt cx="4695872" cy="682185"/>
            </a:xfrm>
          </p:grpSpPr>
          <p:sp>
            <p:nvSpPr>
              <p:cNvPr id="31" name="矩形: 圆角 30"/>
              <p:cNvSpPr/>
              <p:nvPr/>
            </p:nvSpPr>
            <p:spPr>
              <a:xfrm>
                <a:off x="1839058" y="967769"/>
                <a:ext cx="4695872"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32" name="文本框 31"/>
              <p:cNvSpPr txBox="1"/>
              <p:nvPr/>
            </p:nvSpPr>
            <p:spPr>
              <a:xfrm>
                <a:off x="2786093" y="1034835"/>
                <a:ext cx="3473065"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NAT</a:t>
                </a:r>
                <a:r>
                  <a:rPr lang="zh-CN" altLang="en-US"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带来的争议</a:t>
                </a:r>
                <a:endPar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00" name="组合 99"/>
          <p:cNvGrpSpPr/>
          <p:nvPr/>
        </p:nvGrpSpPr>
        <p:grpSpPr>
          <a:xfrm>
            <a:off x="1276232" y="1851919"/>
            <a:ext cx="7800748" cy="498598"/>
            <a:chOff x="1403750" y="3593123"/>
            <a:chExt cx="7800748" cy="498598"/>
          </a:xfrm>
        </p:grpSpPr>
        <p:grpSp>
          <p:nvGrpSpPr>
            <p:cNvPr id="101" name="组合 100"/>
            <p:cNvGrpSpPr/>
            <p:nvPr/>
          </p:nvGrpSpPr>
          <p:grpSpPr>
            <a:xfrm>
              <a:off x="1403750" y="3593123"/>
              <a:ext cx="490436" cy="476221"/>
              <a:chOff x="1403750" y="3593123"/>
              <a:chExt cx="808892" cy="785446"/>
            </a:xfrm>
          </p:grpSpPr>
          <p:sp>
            <p:nvSpPr>
              <p:cNvPr id="103" name="对话气泡: 椭圆形 10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2" name="Text Box 79"/>
            <p:cNvSpPr txBox="1">
              <a:spLocks noChangeArrowheads="1"/>
            </p:cNvSpPr>
            <p:nvPr/>
          </p:nvSpPr>
          <p:spPr bwMode="auto">
            <a:xfrm>
              <a:off x="1985932" y="3593123"/>
              <a:ext cx="7218566"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端口号用于进程编址，而非用于主机编址</a:t>
              </a:r>
            </a:p>
          </p:txBody>
        </p:sp>
      </p:grpSp>
      <p:grpSp>
        <p:nvGrpSpPr>
          <p:cNvPr id="105" name="组合 104"/>
          <p:cNvGrpSpPr/>
          <p:nvPr/>
        </p:nvGrpSpPr>
        <p:grpSpPr>
          <a:xfrm>
            <a:off x="1276232" y="2752025"/>
            <a:ext cx="7002462" cy="476221"/>
            <a:chOff x="1403750" y="3593123"/>
            <a:chExt cx="7002462" cy="476221"/>
          </a:xfrm>
        </p:grpSpPr>
        <p:grpSp>
          <p:nvGrpSpPr>
            <p:cNvPr id="106" name="组合 105"/>
            <p:cNvGrpSpPr/>
            <p:nvPr/>
          </p:nvGrpSpPr>
          <p:grpSpPr>
            <a:xfrm>
              <a:off x="1403750" y="3593123"/>
              <a:ext cx="490436" cy="476221"/>
              <a:chOff x="1403750" y="3593123"/>
              <a:chExt cx="808892" cy="785446"/>
            </a:xfrm>
          </p:grpSpPr>
          <p:sp>
            <p:nvSpPr>
              <p:cNvPr id="108" name="对话气泡: 椭圆形 10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7" name="Text Box 79"/>
            <p:cNvSpPr txBox="1">
              <a:spLocks noChangeArrowheads="1"/>
            </p:cNvSpPr>
            <p:nvPr/>
          </p:nvSpPr>
          <p:spPr bwMode="auto">
            <a:xfrm>
              <a:off x="1985932" y="3593123"/>
              <a:ext cx="642028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路由器仅应当处理第三层的分组</a:t>
              </a:r>
            </a:p>
          </p:txBody>
        </p:sp>
      </p:grpSp>
      <p:grpSp>
        <p:nvGrpSpPr>
          <p:cNvPr id="110" name="组合 109"/>
          <p:cNvGrpSpPr/>
          <p:nvPr/>
        </p:nvGrpSpPr>
        <p:grpSpPr>
          <a:xfrm>
            <a:off x="1276232" y="3629754"/>
            <a:ext cx="7488237" cy="498598"/>
            <a:chOff x="1403750" y="3593123"/>
            <a:chExt cx="7488237" cy="498598"/>
          </a:xfrm>
        </p:grpSpPr>
        <p:grpSp>
          <p:nvGrpSpPr>
            <p:cNvPr id="111" name="组合 110"/>
            <p:cNvGrpSpPr/>
            <p:nvPr/>
          </p:nvGrpSpPr>
          <p:grpSpPr>
            <a:xfrm>
              <a:off x="1403750" y="3593123"/>
              <a:ext cx="490436" cy="476221"/>
              <a:chOff x="1403750" y="3593123"/>
              <a:chExt cx="808892" cy="785446"/>
            </a:xfrm>
          </p:grpSpPr>
          <p:sp>
            <p:nvSpPr>
              <p:cNvPr id="113" name="对话气泡: 椭圆形 11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2" name="Text Box 79"/>
            <p:cNvSpPr txBox="1">
              <a:spLocks noChangeArrowheads="1"/>
            </p:cNvSpPr>
            <p:nvPr/>
          </p:nvSpPr>
          <p:spPr bwMode="auto">
            <a:xfrm>
              <a:off x="1985931" y="3593123"/>
              <a:ext cx="6906056"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NAT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协议违反了端到端原则，中间节点不应介入</a:t>
              </a:r>
            </a:p>
          </p:txBody>
        </p:sp>
      </p:grpSp>
      <p:grpSp>
        <p:nvGrpSpPr>
          <p:cNvPr id="115" name="组合 114"/>
          <p:cNvGrpSpPr/>
          <p:nvPr/>
        </p:nvGrpSpPr>
        <p:grpSpPr>
          <a:xfrm>
            <a:off x="1276232" y="4529861"/>
            <a:ext cx="5717132" cy="476221"/>
            <a:chOff x="1403750" y="3593123"/>
            <a:chExt cx="5717132" cy="476221"/>
          </a:xfrm>
        </p:grpSpPr>
        <p:grpSp>
          <p:nvGrpSpPr>
            <p:cNvPr id="116" name="组合 115"/>
            <p:cNvGrpSpPr/>
            <p:nvPr/>
          </p:nvGrpSpPr>
          <p:grpSpPr>
            <a:xfrm>
              <a:off x="1403750" y="3593123"/>
              <a:ext cx="490436" cy="476221"/>
              <a:chOff x="1403750" y="3593123"/>
              <a:chExt cx="808892" cy="785446"/>
            </a:xfrm>
          </p:grpSpPr>
          <p:sp>
            <p:nvSpPr>
              <p:cNvPr id="118" name="对话气泡: 椭圆形 11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7" name="Text Box 79"/>
            <p:cNvSpPr txBox="1">
              <a:spLocks noChangeArrowheads="1"/>
            </p:cNvSpPr>
            <p:nvPr/>
          </p:nvSpPr>
          <p:spPr bwMode="auto">
            <a:xfrm>
              <a:off x="1985932" y="3593123"/>
              <a:ext cx="513495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应使用</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IPv6</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来解决</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地址短缺问题</a:t>
              </a:r>
            </a:p>
          </p:txBody>
        </p:sp>
      </p:grpSp>
      <p:sp>
        <p:nvSpPr>
          <p:cNvPr id="2" name="灯片编号占位符 1">
            <a:extLst>
              <a:ext uri="{FF2B5EF4-FFF2-40B4-BE49-F238E27FC236}">
                <a16:creationId xmlns:a16="http://schemas.microsoft.com/office/drawing/2014/main" id="{AE28C070-C9B5-41DF-98C8-E52162E9F9DB}"/>
              </a:ext>
            </a:extLst>
          </p:cNvPr>
          <p:cNvSpPr>
            <a:spLocks noGrp="1"/>
          </p:cNvSpPr>
          <p:nvPr>
            <p:ph type="sldNum" sz="quarter" idx="12"/>
          </p:nvPr>
        </p:nvSpPr>
        <p:spPr/>
        <p:txBody>
          <a:bodyPr/>
          <a:lstStyle/>
          <a:p>
            <a:fld id="{91F2D4EF-46D4-4764-B373-FC59CD1D281E}" type="slidenum">
              <a:rPr lang="zh-CN" altLang="en-US" smtClean="0"/>
              <a:t>106</a:t>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wipe(left)">
                                      <p:cBhvr>
                                        <p:cTn id="11" dur="500"/>
                                        <p:tgtEl>
                                          <p:spTgt spid="10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wipe(left)">
                                      <p:cBhvr>
                                        <p:cTn id="15" dur="500"/>
                                        <p:tgtEl>
                                          <p:spTgt spid="11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5"/>
                                        </p:tgtEl>
                                        <p:attrNameLst>
                                          <p:attrName>style.visibility</p:attrName>
                                        </p:attrNameLst>
                                      </p:cBhvr>
                                      <p:to>
                                        <p:strVal val="visible"/>
                                      </p:to>
                                    </p:set>
                                    <p:animEffect transition="in" filter="wipe(left)">
                                      <p:cBhvr>
                                        <p:cTn id="19"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2935918" y="2094238"/>
            <a:ext cx="4459875" cy="2447315"/>
            <a:chOff x="3099475" y="2322246"/>
            <a:chExt cx="4459875" cy="2447315"/>
          </a:xfrm>
        </p:grpSpPr>
        <p:grpSp>
          <p:nvGrpSpPr>
            <p:cNvPr id="9" name="组合 8"/>
            <p:cNvGrpSpPr/>
            <p:nvPr/>
          </p:nvGrpSpPr>
          <p:grpSpPr>
            <a:xfrm>
              <a:off x="3099475" y="2322246"/>
              <a:ext cx="4459875" cy="1892055"/>
              <a:chOff x="2324610" y="1741684"/>
              <a:chExt cx="3344910" cy="1419041"/>
            </a:xfrm>
          </p:grpSpPr>
          <p:sp>
            <p:nvSpPr>
              <p:cNvPr id="11" name="矩形 10"/>
              <p:cNvSpPr/>
              <p:nvPr/>
            </p:nvSpPr>
            <p:spPr>
              <a:xfrm>
                <a:off x="2324610" y="1741684"/>
                <a:ext cx="3344910" cy="888127"/>
              </a:xfrm>
              <a:prstGeom prst="rect">
                <a:avLst/>
              </a:prstGeom>
            </p:spPr>
            <p:txBody>
              <a:bodyPr wrap="none">
                <a:spAutoFit/>
              </a:bodyPr>
              <a:lstStyle/>
              <a:p>
                <a:pPr algn="ctr">
                  <a:lnSpc>
                    <a:spcPct val="110000"/>
                  </a:lnSpc>
                </a:pP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ICMP</a:t>
                </a: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协议</a:t>
                </a:r>
              </a:p>
            </p:txBody>
          </p:sp>
          <p:sp>
            <p:nvSpPr>
              <p:cNvPr id="12" name="矩形 11"/>
              <p:cNvSpPr/>
              <p:nvPr/>
            </p:nvSpPr>
            <p:spPr>
              <a:xfrm>
                <a:off x="3008522" y="2521815"/>
                <a:ext cx="2546758" cy="530914"/>
              </a:xfrm>
              <a:prstGeom prst="rect">
                <a:avLst/>
              </a:prstGeom>
            </p:spPr>
            <p:txBody>
              <a:bodyPr wrap="none">
                <a:spAutoFit/>
              </a:bodyPr>
              <a:lstStyle/>
              <a:p>
                <a:r>
                  <a:rPr lang="en-US" altLang="zh-CN" sz="60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CMP Protocol</a:t>
                </a:r>
                <a:endParaRPr lang="zh-CN" altLang="en-US" sz="60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endParaRPr>
              </a:p>
            </p:txBody>
          </p:sp>
          <p:sp>
            <p:nvSpPr>
              <p:cNvPr id="13" name="矩形 12"/>
              <p:cNvSpPr/>
              <p:nvPr/>
            </p:nvSpPr>
            <p:spPr>
              <a:xfrm>
                <a:off x="2791864" y="2225855"/>
                <a:ext cx="344085" cy="807913"/>
              </a:xfrm>
              <a:prstGeom prst="rect">
                <a:avLst/>
              </a:prstGeom>
            </p:spPr>
            <p:txBody>
              <a:bodyPr wrap="none">
                <a:spAutoFit/>
              </a:bodyPr>
              <a:lstStyle/>
              <a:p>
                <a:r>
                  <a:rPr lang="en-US" altLang="zh-CN" sz="9600" baseline="-25000" dirty="0">
                    <a:solidFill>
                      <a:srgbClr val="2E95D1"/>
                    </a:solidFill>
                    <a:latin typeface="Times New Roman" panose="02020803070505020304" pitchFamily="18" charset="0"/>
                    <a:cs typeface="Times New Roman" panose="02020803070505020304" pitchFamily="18" charset="0"/>
                  </a:rPr>
                  <a:t>I</a:t>
                </a:r>
                <a:endParaRPr lang="zh-CN" altLang="en-US" sz="9600" baseline="-25000" dirty="0">
                  <a:solidFill>
                    <a:srgbClr val="2E95D1"/>
                  </a:solidFill>
                  <a:latin typeface="Times New Roman" panose="02020803070505020304" pitchFamily="18" charset="0"/>
                  <a:cs typeface="Times New Roman" panose="02020803070505020304" pitchFamily="18" charset="0"/>
                </a:endParaRPr>
              </a:p>
            </p:txBody>
          </p:sp>
          <p:cxnSp>
            <p:nvCxnSpPr>
              <p:cNvPr id="15" name="直接连接符 14"/>
              <p:cNvCxnSpPr/>
              <p:nvPr/>
            </p:nvCxnSpPr>
            <p:spPr>
              <a:xfrm>
                <a:off x="2840934" y="3160725"/>
                <a:ext cx="2714347"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270530" y="406167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E518D6A0-0DB1-409A-8C0F-0F92B3F16115}"/>
              </a:ext>
            </a:extLst>
          </p:cNvPr>
          <p:cNvSpPr>
            <a:spLocks noGrp="1"/>
          </p:cNvSpPr>
          <p:nvPr>
            <p:ph type="sldNum" sz="quarter" idx="12"/>
          </p:nvPr>
        </p:nvSpPr>
        <p:spPr/>
        <p:txBody>
          <a:bodyPr/>
          <a:lstStyle/>
          <a:p>
            <a:fld id="{91F2D4EF-46D4-4764-B373-FC59CD1D281E}" type="slidenum">
              <a:rPr lang="zh-CN" altLang="en-US" smtClean="0"/>
              <a:t>107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074271" y="1390007"/>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2585487" y="2008878"/>
            <a:ext cx="4511440" cy="2248886"/>
            <a:chOff x="2450758" y="2519622"/>
            <a:chExt cx="4511440" cy="2248886"/>
          </a:xfrm>
        </p:grpSpPr>
        <p:grpSp>
          <p:nvGrpSpPr>
            <p:cNvPr id="9" name="组合 8"/>
            <p:cNvGrpSpPr/>
            <p:nvPr/>
          </p:nvGrpSpPr>
          <p:grpSpPr>
            <a:xfrm>
              <a:off x="2450758" y="2519622"/>
              <a:ext cx="4511440" cy="2248886"/>
              <a:chOff x="1838070" y="1889716"/>
              <a:chExt cx="3383584" cy="1686664"/>
            </a:xfrm>
          </p:grpSpPr>
          <p:sp>
            <p:nvSpPr>
              <p:cNvPr id="11" name="矩形 10"/>
              <p:cNvSpPr/>
              <p:nvPr/>
            </p:nvSpPr>
            <p:spPr>
              <a:xfrm>
                <a:off x="2543995" y="1889716"/>
                <a:ext cx="2677659" cy="1686664"/>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选路算法</a:t>
                </a:r>
                <a:endParaRPr lang="en-US" altLang="zh-CN" sz="6600" dirty="0">
                  <a:solidFill>
                    <a:schemeClr val="tx1">
                      <a:lumMod val="85000"/>
                      <a:lumOff val="15000"/>
                    </a:schemeClr>
                  </a:solidFill>
                  <a:latin typeface="造字工房朗倩（非商用）常规体" pitchFamily="50" charset="-122"/>
                  <a:ea typeface="造字工房朗倩（非商用）常规体" pitchFamily="50" charset="-122"/>
                </a:endParaRPr>
              </a:p>
              <a:p>
                <a:pPr algn="ctr">
                  <a:lnSpc>
                    <a:spcPct val="110000"/>
                  </a:lnSpc>
                </a:pPr>
                <a:endParaRPr lang="zh-CN" altLang="en-US" sz="6600" dirty="0">
                  <a:solidFill>
                    <a:schemeClr val="tx1">
                      <a:lumMod val="85000"/>
                      <a:lumOff val="15000"/>
                    </a:schemeClr>
                  </a:solidFill>
                  <a:latin typeface="造字工房朗倩（非商用）常规体" pitchFamily="50" charset="-122"/>
                  <a:ea typeface="造字工房朗倩（非商用）常规体" pitchFamily="50" charset="-122"/>
                </a:endParaRPr>
              </a:p>
            </p:txBody>
          </p:sp>
          <p:sp>
            <p:nvSpPr>
              <p:cNvPr id="12" name="矩形 11"/>
              <p:cNvSpPr/>
              <p:nvPr/>
            </p:nvSpPr>
            <p:spPr>
              <a:xfrm>
                <a:off x="2198948" y="2517233"/>
                <a:ext cx="3022706" cy="530915"/>
              </a:xfrm>
              <a:prstGeom prst="rect">
                <a:avLst/>
              </a:prstGeom>
            </p:spPr>
            <p:txBody>
              <a:bodyPr wrap="none">
                <a:spAutoFit/>
              </a:bodyPr>
              <a:lstStyle/>
              <a:p>
                <a:r>
                  <a:rPr lang="en-US" altLang="zh-CN" sz="60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outing algorithm</a:t>
                </a:r>
                <a:endParaRPr lang="zh-CN" altLang="en-US" sz="60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endParaRPr>
              </a:p>
            </p:txBody>
          </p:sp>
          <p:sp>
            <p:nvSpPr>
              <p:cNvPr id="13" name="矩形 12"/>
              <p:cNvSpPr/>
              <p:nvPr/>
            </p:nvSpPr>
            <p:spPr>
              <a:xfrm>
                <a:off x="1838070" y="2248846"/>
                <a:ext cx="549670" cy="807914"/>
              </a:xfrm>
              <a:prstGeom prst="rect">
                <a:avLst/>
              </a:prstGeom>
            </p:spPr>
            <p:txBody>
              <a:bodyPr wrap="none">
                <a:spAutoFit/>
              </a:bodyPr>
              <a:lstStyle/>
              <a:p>
                <a:r>
                  <a:rPr lang="en-US" altLang="zh-CN" sz="9600" baseline="-25000" dirty="0">
                    <a:solidFill>
                      <a:srgbClr val="2E95D1"/>
                    </a:solidFill>
                    <a:latin typeface="Times New Roman" panose="02020803070505020304" pitchFamily="18" charset="0"/>
                    <a:cs typeface="Times New Roman" panose="02020803070505020304" pitchFamily="18" charset="0"/>
                  </a:rPr>
                  <a:t>R</a:t>
                </a:r>
                <a:endParaRPr lang="zh-CN" altLang="en-US" sz="9600" baseline="-25000" dirty="0">
                  <a:solidFill>
                    <a:srgbClr val="2E95D1"/>
                  </a:solidFill>
                  <a:latin typeface="Times New Roman" panose="02020803070505020304" pitchFamily="18" charset="0"/>
                  <a:cs typeface="Times New Roman" panose="02020803070505020304" pitchFamily="18" charset="0"/>
                </a:endParaRPr>
              </a:p>
            </p:txBody>
          </p:sp>
          <p:cxnSp>
            <p:nvCxnSpPr>
              <p:cNvPr id="15" name="直接连接符 14"/>
              <p:cNvCxnSpPr/>
              <p:nvPr/>
            </p:nvCxnSpPr>
            <p:spPr>
              <a:xfrm>
                <a:off x="1902459" y="3145366"/>
                <a:ext cx="3213393"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5335834" y="4045910"/>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1535021"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5609CF48-0A00-4861-B9BC-91FCBCE14532}"/>
              </a:ext>
            </a:extLst>
          </p:cNvPr>
          <p:cNvSpPr>
            <a:spLocks noGrp="1"/>
          </p:cNvSpPr>
          <p:nvPr>
            <p:ph type="sldNum" sz="quarter" idx="12"/>
          </p:nvPr>
        </p:nvSpPr>
        <p:spPr/>
        <p:txBody>
          <a:bodyPr/>
          <a:lstStyle/>
          <a:p>
            <a:fld id="{91F2D4EF-46D4-4764-B373-FC59CD1D281E}" type="slidenum">
              <a:rPr lang="zh-CN" altLang="en-US" smtClean="0"/>
              <a:t>108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30213" y="0"/>
            <a:ext cx="7430678" cy="1428589"/>
            <a:chOff x="551030" y="-368704"/>
            <a:chExt cx="7430678" cy="1428589"/>
          </a:xfrm>
        </p:grpSpPr>
        <p:grpSp>
          <p:nvGrpSpPr>
            <p:cNvPr id="9" name="组合 8"/>
            <p:cNvGrpSpPr/>
            <p:nvPr/>
          </p:nvGrpSpPr>
          <p:grpSpPr>
            <a:xfrm>
              <a:off x="1201632" y="303925"/>
              <a:ext cx="6780076" cy="675443"/>
              <a:chOff x="1839059" y="967769"/>
              <a:chExt cx="6780076" cy="675443"/>
            </a:xfrm>
          </p:grpSpPr>
          <p:sp>
            <p:nvSpPr>
              <p:cNvPr id="11" name="矩形: 圆角 10"/>
              <p:cNvSpPr/>
              <p:nvPr/>
            </p:nvSpPr>
            <p:spPr>
              <a:xfrm>
                <a:off x="1839059" y="967769"/>
                <a:ext cx="678007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2" name="文本框 11"/>
              <p:cNvSpPr txBox="1"/>
              <p:nvPr/>
            </p:nvSpPr>
            <p:spPr>
              <a:xfrm>
                <a:off x="2786093" y="1038931"/>
                <a:ext cx="5833041"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选路算法的概念和目的</a:t>
                </a:r>
              </a:p>
            </p:txBody>
          </p:sp>
        </p:gr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1" name="组合 20"/>
          <p:cNvGrpSpPr/>
          <p:nvPr/>
        </p:nvGrpSpPr>
        <p:grpSpPr>
          <a:xfrm>
            <a:off x="776839" y="3257270"/>
            <a:ext cx="4966439" cy="513284"/>
            <a:chOff x="722008" y="1303131"/>
            <a:chExt cx="4742099" cy="490100"/>
          </a:xfrm>
        </p:grpSpPr>
        <p:grpSp>
          <p:nvGrpSpPr>
            <p:cNvPr id="22" name="组合 21"/>
            <p:cNvGrpSpPr/>
            <p:nvPr/>
          </p:nvGrpSpPr>
          <p:grpSpPr>
            <a:xfrm>
              <a:off x="722008" y="1303131"/>
              <a:ext cx="546594" cy="475865"/>
              <a:chOff x="708742" y="1296102"/>
              <a:chExt cx="454744" cy="283828"/>
            </a:xfrm>
          </p:grpSpPr>
          <p:sp>
            <p:nvSpPr>
              <p:cNvPr id="25" name="平行四边形 24"/>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6" name="平行四边形 25"/>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3" name="流程图: 手动输入 6"/>
            <p:cNvSpPr/>
            <p:nvPr/>
          </p:nvSpPr>
          <p:spPr>
            <a:xfrm rot="5400000" flipV="1">
              <a:off x="2988421" y="-693287"/>
              <a:ext cx="475861" cy="447551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784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78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784"/>
                  </a:moveTo>
                  <a:lnTo>
                    <a:pt x="9911" y="0"/>
                  </a:lnTo>
                  <a:cubicBezTo>
                    <a:pt x="9941" y="3334"/>
                    <a:pt x="9970" y="6666"/>
                    <a:pt x="10000" y="10000"/>
                  </a:cubicBezTo>
                  <a:lnTo>
                    <a:pt x="0" y="10000"/>
                  </a:lnTo>
                  <a:cubicBezTo>
                    <a:pt x="35" y="6935"/>
                    <a:pt x="15" y="3849"/>
                    <a:pt x="50" y="78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24" name="Text Box 79"/>
            <p:cNvSpPr txBox="1">
              <a:spLocks noChangeArrowheads="1"/>
            </p:cNvSpPr>
            <p:nvPr/>
          </p:nvSpPr>
          <p:spPr bwMode="auto">
            <a:xfrm>
              <a:off x="1346479" y="1323031"/>
              <a:ext cx="391686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选路算法的目的</a:t>
              </a:r>
            </a:p>
          </p:txBody>
        </p:sp>
      </p:grpSp>
      <p:sp>
        <p:nvSpPr>
          <p:cNvPr id="17" name="文本框 16"/>
          <p:cNvSpPr txBox="1"/>
          <p:nvPr/>
        </p:nvSpPr>
        <p:spPr>
          <a:xfrm>
            <a:off x="1207291" y="1583629"/>
            <a:ext cx="8373460" cy="1289712"/>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默认路由器：一台主机“直接”连接到的路由器</a:t>
            </a:r>
          </a:p>
          <a:p>
            <a:pPr marL="342900" indent="-342900">
              <a:lnSpc>
                <a:spcPct val="150000"/>
              </a:lnSpc>
              <a:buClr>
                <a:srgbClr val="009FF6"/>
              </a:buClr>
              <a:buFont typeface="Wingdings" panose="05000000000000000000" pitchFamily="2" charset="2"/>
              <a:buChar char="p"/>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源路由器：源主机的默认路由器</a:t>
            </a:r>
          </a:p>
          <a:p>
            <a:pPr marL="342900" indent="-342900">
              <a:lnSpc>
                <a:spcPct val="150000"/>
              </a:lnSpc>
              <a:buClr>
                <a:srgbClr val="009FF6"/>
              </a:buClr>
              <a:buFont typeface="Wingdings" panose="05000000000000000000" pitchFamily="2" charset="2"/>
              <a:buChar char="p"/>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目的路由器：目标主机的默认路由器</a:t>
            </a:r>
          </a:p>
        </p:txBody>
      </p:sp>
      <p:sp>
        <p:nvSpPr>
          <p:cNvPr id="18" name="文本框 17"/>
          <p:cNvSpPr txBox="1"/>
          <p:nvPr/>
        </p:nvSpPr>
        <p:spPr>
          <a:xfrm>
            <a:off x="1207291" y="3914250"/>
            <a:ext cx="10321690" cy="1705210"/>
          </a:xfrm>
          <a:prstGeom prst="rect">
            <a:avLst/>
          </a:prstGeom>
          <a:noFill/>
        </p:spPr>
        <p:txBody>
          <a:bodyPr wrap="square">
            <a:spAutoFit/>
          </a:bodyPr>
          <a:lstStyle/>
          <a:p>
            <a:pPr>
              <a:lnSpc>
                <a:spcPct val="150000"/>
              </a:lnSpc>
              <a:buClr>
                <a:srgbClr val="009FF6"/>
              </a:buClr>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给定一组路由器以及连接路由器的链路，从中找到一条从源路由器到目标路由器“</a:t>
            </a:r>
            <a:r>
              <a:rPr kumimoji="1" lang="zh-CN" altLang="en-US" dirty="0">
                <a:solidFill>
                  <a:srgbClr val="00B0F0"/>
                </a:solidFill>
                <a:latin typeface="Times New Roman" panose="02020803070505020304" pitchFamily="18" charset="0"/>
                <a:ea typeface="思源黑体 CN Normal" panose="020B0400000000000000" pitchFamily="34" charset="-122"/>
                <a:cs typeface="Times New Roman" panose="02020803070505020304" pitchFamily="18" charset="0"/>
              </a:rPr>
              <a:t>好的</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”路径</a:t>
            </a:r>
          </a:p>
          <a:p>
            <a:pPr marL="342900" indent="-342900">
              <a:lnSpc>
                <a:spcPct val="150000"/>
              </a:lnSpc>
              <a:buClr>
                <a:srgbClr val="009FF6"/>
              </a:buClr>
              <a:buFont typeface="Wingdings" panose="05000000000000000000" pitchFamily="2" charset="2"/>
              <a:buChar char="p"/>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“好的”通常指具有最低费用的路径</a:t>
            </a:r>
          </a:p>
          <a:p>
            <a:pPr marL="342900" indent="-342900">
              <a:lnSpc>
                <a:spcPct val="150000"/>
              </a:lnSpc>
              <a:buClr>
                <a:srgbClr val="009FF6"/>
              </a:buClr>
              <a:buFont typeface="Wingdings" panose="05000000000000000000" pitchFamily="2" charset="2"/>
              <a:buChar char="p"/>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例外：</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A</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和</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B</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之间的路径费用很低，但是由于处于两个组织之间，而这两个组织作出的路由策略，不允许通行。</a:t>
            </a:r>
          </a:p>
        </p:txBody>
      </p:sp>
      <p:sp>
        <p:nvSpPr>
          <p:cNvPr id="2" name="灯片编号占位符 1">
            <a:extLst>
              <a:ext uri="{FF2B5EF4-FFF2-40B4-BE49-F238E27FC236}">
                <a16:creationId xmlns:a16="http://schemas.microsoft.com/office/drawing/2014/main" id="{FED5D29C-AC89-4B38-95FF-D6A7823B0F7B}"/>
              </a:ext>
            </a:extLst>
          </p:cNvPr>
          <p:cNvSpPr>
            <a:spLocks noGrp="1"/>
          </p:cNvSpPr>
          <p:nvPr>
            <p:ph type="sldNum" sz="quarter" idx="12"/>
          </p:nvPr>
        </p:nvSpPr>
        <p:spPr/>
        <p:txBody>
          <a:bodyPr/>
          <a:lstStyle/>
          <a:p>
            <a:fld id="{91F2D4EF-46D4-4764-B373-FC59CD1D281E}" type="slidenum">
              <a:rPr lang="zh-CN" altLang="en-US" smtClean="0"/>
              <a:t>109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anim calcmode="lin" valueType="num">
                                      <p:cBhvr additive="base">
                                        <p:cTn id="15" dur="500" fill="hold"/>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7">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
                                            <p:txEl>
                                              <p:pRg st="2" end="2"/>
                                            </p:txEl>
                                          </p:spTgt>
                                        </p:tgtEl>
                                        <p:attrNameLst>
                                          <p:attrName>style.visibility</p:attrName>
                                        </p:attrNameLst>
                                      </p:cBhvr>
                                      <p:to>
                                        <p:strVal val="visible"/>
                                      </p:to>
                                    </p:set>
                                    <p:anim calcmode="lin" valueType="num">
                                      <p:cBhvr additive="base">
                                        <p:cTn id="19" dur="500" fill="hold"/>
                                        <p:tgtEl>
                                          <p:spTgt spid="1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500"/>
                                        <p:tgtEl>
                                          <p:spTgt spid="18">
                                            <p:txEl>
                                              <p:pRg st="0" end="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xEl>
                                              <p:pRg st="1" end="1"/>
                                            </p:txEl>
                                          </p:spTgt>
                                        </p:tgtEl>
                                        <p:attrNameLst>
                                          <p:attrName>style.visibility</p:attrName>
                                        </p:attrNameLst>
                                      </p:cBhvr>
                                      <p:to>
                                        <p:strVal val="visible"/>
                                      </p:to>
                                    </p:set>
                                    <p:animEffect transition="in" filter="fade">
                                      <p:cBhvr>
                                        <p:cTn id="32" dur="500"/>
                                        <p:tgtEl>
                                          <p:spTgt spid="18">
                                            <p:txEl>
                                              <p:pRg st="1" end="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8">
                                            <p:txEl>
                                              <p:pRg st="2" end="2"/>
                                            </p:txEl>
                                          </p:spTgt>
                                        </p:tgtEl>
                                        <p:attrNameLst>
                                          <p:attrName>style.visibility</p:attrName>
                                        </p:attrNameLst>
                                      </p:cBhvr>
                                      <p:to>
                                        <p:strVal val="visible"/>
                                      </p:to>
                                    </p:set>
                                    <p:animEffect transition="in" filter="fade">
                                      <p:cBhvr>
                                        <p:cTn id="35"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Freeform 4"/>
          <p:cNvSpPr/>
          <p:nvPr/>
        </p:nvSpPr>
        <p:spPr bwMode="auto">
          <a:xfrm>
            <a:off x="5270165" y="4177740"/>
            <a:ext cx="3317982" cy="1960353"/>
          </a:xfrm>
          <a:prstGeom prst="ellipse">
            <a:avLst/>
          </a:prstGeom>
          <a:solidFill>
            <a:schemeClr val="accent4">
              <a:lumMod val="20000"/>
              <a:lumOff val="80000"/>
            </a:schemeClr>
          </a:solidFill>
          <a:ln>
            <a:noFill/>
          </a:ln>
        </p:spPr>
        <p:txBody>
          <a:bodyPr wrap="none" anchor="ctr"/>
          <a:lstStyle/>
          <a:p>
            <a:endParaRPr lang="zh-CN" altLang="en-US"/>
          </a:p>
        </p:txBody>
      </p:sp>
      <p:grpSp>
        <p:nvGrpSpPr>
          <p:cNvPr id="9" name="组合 8"/>
          <p:cNvGrpSpPr/>
          <p:nvPr/>
        </p:nvGrpSpPr>
        <p:grpSpPr>
          <a:xfrm>
            <a:off x="7380845" y="5781437"/>
            <a:ext cx="560388" cy="811213"/>
            <a:chOff x="12236408" y="4097959"/>
            <a:chExt cx="560388" cy="811213"/>
          </a:xfrm>
        </p:grpSpPr>
        <p:sp>
          <p:nvSpPr>
            <p:cNvPr id="177" name="Freeform 124"/>
            <p:cNvSpPr/>
            <p:nvPr/>
          </p:nvSpPr>
          <p:spPr bwMode="auto">
            <a:xfrm flipH="1" flipV="1">
              <a:off x="12253871" y="4097959"/>
              <a:ext cx="542925"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solidFill>
              <a:srgbClr val="FFC000"/>
            </a:solidFill>
            <a:ln>
              <a:noFill/>
            </a:ln>
          </p:spPr>
          <p:txBody>
            <a:bodyPr/>
            <a:lstStyle/>
            <a:p>
              <a:endParaRPr lang="zh-CN" altLang="en-US"/>
            </a:p>
          </p:txBody>
        </p:sp>
        <p:grpSp>
          <p:nvGrpSpPr>
            <p:cNvPr id="196" name="Group 143"/>
            <p:cNvGrpSpPr/>
            <p:nvPr/>
          </p:nvGrpSpPr>
          <p:grpSpPr bwMode="auto">
            <a:xfrm>
              <a:off x="12236408" y="4456734"/>
              <a:ext cx="550863" cy="452438"/>
              <a:chOff x="2886" y="1668"/>
              <a:chExt cx="347" cy="285"/>
            </a:xfrm>
          </p:grpSpPr>
          <p:sp>
            <p:nvSpPr>
              <p:cNvPr id="197" name="Rectangle 144"/>
              <p:cNvSpPr>
                <a:spLocks noChangeArrowheads="1"/>
              </p:cNvSpPr>
              <p:nvPr/>
            </p:nvSpPr>
            <p:spPr bwMode="auto">
              <a:xfrm>
                <a:off x="2886" y="1668"/>
                <a:ext cx="347" cy="285"/>
              </a:xfrm>
              <a:prstGeom prst="rect">
                <a:avLst/>
              </a:prstGeom>
              <a:solidFill>
                <a:srgbClr val="FFC000"/>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198" name="Oval 145"/>
              <p:cNvSpPr>
                <a:spLocks noChangeArrowheads="1"/>
              </p:cNvSpPr>
              <p:nvPr/>
            </p:nvSpPr>
            <p:spPr bwMode="auto">
              <a:xfrm>
                <a:off x="2905" y="1674"/>
                <a:ext cx="314" cy="74"/>
              </a:xfrm>
              <a:prstGeom prst="ellipse">
                <a:avLst/>
              </a:prstGeom>
              <a:solidFill>
                <a:schemeClr val="bg1"/>
              </a:solidFill>
              <a:ln w="9525">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199" name="Rectangle 146"/>
              <p:cNvSpPr>
                <a:spLocks noChangeArrowheads="1"/>
              </p:cNvSpPr>
              <p:nvPr/>
            </p:nvSpPr>
            <p:spPr bwMode="auto">
              <a:xfrm>
                <a:off x="2913" y="1785"/>
                <a:ext cx="300" cy="156"/>
              </a:xfrm>
              <a:prstGeom prst="rect">
                <a:avLst/>
              </a:prstGeom>
              <a:solidFill>
                <a:schemeClr val="bg1"/>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200" name="Line 147"/>
              <p:cNvSpPr>
                <a:spLocks noChangeShapeType="1"/>
              </p:cNvSpPr>
              <p:nvPr/>
            </p:nvSpPr>
            <p:spPr bwMode="auto">
              <a:xfrm>
                <a:off x="3082" y="1811"/>
                <a:ext cx="1" cy="13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1" name="Line 148"/>
              <p:cNvSpPr>
                <a:spLocks noChangeShapeType="1"/>
              </p:cNvSpPr>
              <p:nvPr/>
            </p:nvSpPr>
            <p:spPr bwMode="auto">
              <a:xfrm>
                <a:off x="2913" y="1842"/>
                <a:ext cx="3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2" name="Line 149"/>
              <p:cNvSpPr>
                <a:spLocks noChangeShapeType="1"/>
              </p:cNvSpPr>
              <p:nvPr/>
            </p:nvSpPr>
            <p:spPr bwMode="auto">
              <a:xfrm>
                <a:off x="2912" y="1812"/>
                <a:ext cx="3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3" name="AutoShape 150"/>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grpSp>
      </p:grpSp>
      <p:grpSp>
        <p:nvGrpSpPr>
          <p:cNvPr id="11" name="组合 10"/>
          <p:cNvGrpSpPr/>
          <p:nvPr/>
        </p:nvGrpSpPr>
        <p:grpSpPr>
          <a:xfrm>
            <a:off x="6029883" y="5765562"/>
            <a:ext cx="561975" cy="800100"/>
            <a:chOff x="10885446" y="4082084"/>
            <a:chExt cx="561975" cy="800100"/>
          </a:xfrm>
        </p:grpSpPr>
        <p:sp>
          <p:nvSpPr>
            <p:cNvPr id="178" name="Freeform 125"/>
            <p:cNvSpPr/>
            <p:nvPr/>
          </p:nvSpPr>
          <p:spPr bwMode="auto">
            <a:xfrm flipH="1" flipV="1">
              <a:off x="10904496" y="4082084"/>
              <a:ext cx="542925"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solidFill>
              <a:srgbClr val="FFC000"/>
            </a:solidFill>
            <a:ln>
              <a:noFill/>
            </a:ln>
          </p:spPr>
          <p:txBody>
            <a:bodyPr/>
            <a:lstStyle/>
            <a:p>
              <a:endParaRPr lang="zh-CN" altLang="en-US"/>
            </a:p>
          </p:txBody>
        </p:sp>
        <p:grpSp>
          <p:nvGrpSpPr>
            <p:cNvPr id="226" name="Group 159"/>
            <p:cNvGrpSpPr/>
            <p:nvPr/>
          </p:nvGrpSpPr>
          <p:grpSpPr bwMode="auto">
            <a:xfrm>
              <a:off x="10885446" y="4429747"/>
              <a:ext cx="550862" cy="452437"/>
              <a:chOff x="2886" y="1668"/>
              <a:chExt cx="347" cy="285"/>
            </a:xfrm>
          </p:grpSpPr>
          <p:sp>
            <p:nvSpPr>
              <p:cNvPr id="228" name="Rectangle 160"/>
              <p:cNvSpPr>
                <a:spLocks noChangeArrowheads="1"/>
              </p:cNvSpPr>
              <p:nvPr/>
            </p:nvSpPr>
            <p:spPr bwMode="auto">
              <a:xfrm>
                <a:off x="2886" y="1668"/>
                <a:ext cx="347" cy="285"/>
              </a:xfrm>
              <a:prstGeom prst="rect">
                <a:avLst/>
              </a:prstGeom>
              <a:solidFill>
                <a:srgbClr val="FFC000"/>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229" name="Oval 161"/>
              <p:cNvSpPr>
                <a:spLocks noChangeArrowheads="1"/>
              </p:cNvSpPr>
              <p:nvPr/>
            </p:nvSpPr>
            <p:spPr bwMode="auto">
              <a:xfrm>
                <a:off x="2905" y="1674"/>
                <a:ext cx="314" cy="74"/>
              </a:xfrm>
              <a:prstGeom prst="ellipse">
                <a:avLst/>
              </a:prstGeom>
              <a:solidFill>
                <a:schemeClr val="bg1"/>
              </a:solidFill>
              <a:ln w="9525">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230" name="Rectangle 162"/>
              <p:cNvSpPr>
                <a:spLocks noChangeArrowheads="1"/>
              </p:cNvSpPr>
              <p:nvPr/>
            </p:nvSpPr>
            <p:spPr bwMode="auto">
              <a:xfrm>
                <a:off x="2913" y="1785"/>
                <a:ext cx="300" cy="156"/>
              </a:xfrm>
              <a:prstGeom prst="rect">
                <a:avLst/>
              </a:prstGeom>
              <a:solidFill>
                <a:schemeClr val="bg1"/>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231" name="Line 163"/>
              <p:cNvSpPr>
                <a:spLocks noChangeShapeType="1"/>
              </p:cNvSpPr>
              <p:nvPr/>
            </p:nvSpPr>
            <p:spPr bwMode="auto">
              <a:xfrm>
                <a:off x="3082" y="1811"/>
                <a:ext cx="1" cy="13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2" name="Line 164"/>
              <p:cNvSpPr>
                <a:spLocks noChangeShapeType="1"/>
              </p:cNvSpPr>
              <p:nvPr/>
            </p:nvSpPr>
            <p:spPr bwMode="auto">
              <a:xfrm>
                <a:off x="2913" y="1842"/>
                <a:ext cx="3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3" name="Line 165"/>
              <p:cNvSpPr>
                <a:spLocks noChangeShapeType="1"/>
              </p:cNvSpPr>
              <p:nvPr/>
            </p:nvSpPr>
            <p:spPr bwMode="auto">
              <a:xfrm>
                <a:off x="2912" y="1812"/>
                <a:ext cx="3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4" name="AutoShape 166"/>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grpSp>
      </p:grpSp>
      <p:grpSp>
        <p:nvGrpSpPr>
          <p:cNvPr id="13" name="组合 12"/>
          <p:cNvGrpSpPr/>
          <p:nvPr/>
        </p:nvGrpSpPr>
        <p:grpSpPr>
          <a:xfrm>
            <a:off x="4610567" y="2486806"/>
            <a:ext cx="1647129" cy="2556978"/>
            <a:chOff x="3555249" y="876300"/>
            <a:chExt cx="1935087" cy="3004000"/>
          </a:xfrm>
        </p:grpSpPr>
        <p:sp>
          <p:nvSpPr>
            <p:cNvPr id="43" name="Freeform 5"/>
            <p:cNvSpPr/>
            <p:nvPr/>
          </p:nvSpPr>
          <p:spPr bwMode="auto">
            <a:xfrm>
              <a:off x="3555249" y="3143317"/>
              <a:ext cx="1916971" cy="736983"/>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solidFill>
              <a:srgbClr val="FFC000"/>
            </a:solidFill>
            <a:ln>
              <a:noFill/>
            </a:ln>
          </p:spPr>
          <p:txBody>
            <a:bodyPr/>
            <a:lstStyle/>
            <a:p>
              <a:endParaRPr lang="zh-CN" altLang="en-US" sz="1600"/>
            </a:p>
          </p:txBody>
        </p:sp>
        <p:grpSp>
          <p:nvGrpSpPr>
            <p:cNvPr id="3" name="组合 2"/>
            <p:cNvGrpSpPr/>
            <p:nvPr/>
          </p:nvGrpSpPr>
          <p:grpSpPr>
            <a:xfrm>
              <a:off x="3587000" y="876300"/>
              <a:ext cx="1903336" cy="2297937"/>
              <a:chOff x="8732796" y="-335928"/>
              <a:chExt cx="2318544" cy="2799226"/>
            </a:xfrm>
          </p:grpSpPr>
          <p:sp>
            <p:nvSpPr>
              <p:cNvPr id="44" name="Rectangle 6"/>
              <p:cNvSpPr>
                <a:spLocks noChangeArrowheads="1"/>
              </p:cNvSpPr>
              <p:nvPr/>
            </p:nvSpPr>
            <p:spPr bwMode="auto">
              <a:xfrm>
                <a:off x="8732796" y="-335928"/>
                <a:ext cx="2317750" cy="2799226"/>
              </a:xfrm>
              <a:prstGeom prst="rect">
                <a:avLst/>
              </a:prstGeom>
              <a:solidFill>
                <a:srgbClr val="FFC000"/>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600">
                  <a:ea typeface="楷体" panose="02010609060101010101" pitchFamily="49" charset="-122"/>
                  <a:cs typeface="Arial" panose="020B0704020202020204" pitchFamily="34" charset="0"/>
                </a:endParaRPr>
              </a:p>
            </p:txBody>
          </p:sp>
          <p:sp>
            <p:nvSpPr>
              <p:cNvPr id="45" name="Oval 7"/>
              <p:cNvSpPr>
                <a:spLocks noChangeArrowheads="1"/>
              </p:cNvSpPr>
              <p:nvPr/>
            </p:nvSpPr>
            <p:spPr bwMode="auto">
              <a:xfrm>
                <a:off x="8858208" y="-283541"/>
                <a:ext cx="2095500" cy="604838"/>
              </a:xfrm>
              <a:prstGeom prst="ellipse">
                <a:avLst/>
              </a:prstGeom>
              <a:solidFill>
                <a:schemeClr val="bg1"/>
              </a:solidFill>
              <a:ln w="9525">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600">
                  <a:ea typeface="楷体" panose="02010609060101010101" pitchFamily="49" charset="-122"/>
                  <a:cs typeface="Arial" panose="020B0704020202020204" pitchFamily="34" charset="0"/>
                </a:endParaRPr>
              </a:p>
            </p:txBody>
          </p:sp>
          <p:sp>
            <p:nvSpPr>
              <p:cNvPr id="162" name="Text Box 109"/>
              <p:cNvSpPr txBox="1">
                <a:spLocks noChangeArrowheads="1"/>
              </p:cNvSpPr>
              <p:nvPr/>
            </p:nvSpPr>
            <p:spPr bwMode="auto">
              <a:xfrm>
                <a:off x="8986796" y="-126377"/>
                <a:ext cx="1863725" cy="37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lang="zh-CN" altLang="en-US" sz="1400" u="none" dirty="0">
                    <a:latin typeface="思源黑体 CN Normal" panose="020B0400000000000000" pitchFamily="34" charset="-122"/>
                    <a:ea typeface="思源黑体 CN Normal" panose="020B0400000000000000" pitchFamily="34" charset="-122"/>
                    <a:cs typeface="Arial" panose="020B0704020202020204" pitchFamily="34" charset="0"/>
                  </a:rPr>
                  <a:t>选路算法</a:t>
                </a:r>
              </a:p>
            </p:txBody>
          </p:sp>
          <p:sp>
            <p:nvSpPr>
              <p:cNvPr id="163" name="Rectangle 110"/>
              <p:cNvSpPr>
                <a:spLocks noChangeArrowheads="1"/>
              </p:cNvSpPr>
              <p:nvPr/>
            </p:nvSpPr>
            <p:spPr bwMode="auto">
              <a:xfrm>
                <a:off x="8912183" y="621334"/>
                <a:ext cx="2005014" cy="1780332"/>
              </a:xfrm>
              <a:prstGeom prst="rect">
                <a:avLst/>
              </a:prstGeom>
              <a:solidFill>
                <a:schemeClr val="bg1"/>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600">
                  <a:ea typeface="楷体" panose="02010609060101010101" pitchFamily="49" charset="-122"/>
                  <a:cs typeface="Arial" panose="020B0704020202020204" pitchFamily="34" charset="0"/>
                </a:endParaRPr>
              </a:p>
            </p:txBody>
          </p:sp>
          <p:sp>
            <p:nvSpPr>
              <p:cNvPr id="164" name="Text Box 111"/>
              <p:cNvSpPr txBox="1">
                <a:spLocks noChangeArrowheads="1"/>
              </p:cNvSpPr>
              <p:nvPr/>
            </p:nvSpPr>
            <p:spPr bwMode="auto">
              <a:xfrm>
                <a:off x="8964703" y="583404"/>
                <a:ext cx="1523492" cy="37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sz="1200" u="none" dirty="0">
                    <a:latin typeface="思源黑体 CN Normal" panose="020B0400000000000000" pitchFamily="34" charset="-122"/>
                    <a:ea typeface="思源黑体 CN Normal" panose="020B0400000000000000" pitchFamily="34" charset="-122"/>
                    <a:cs typeface="Arial" panose="020B0704020202020204" pitchFamily="34" charset="0"/>
                  </a:rPr>
                  <a:t>     </a:t>
                </a:r>
                <a:r>
                  <a:rPr lang="zh-CN" altLang="en-US" sz="1400" u="none" dirty="0">
                    <a:latin typeface="思源黑体 CN Normal" panose="020B0400000000000000" pitchFamily="34" charset="-122"/>
                    <a:ea typeface="思源黑体 CN Normal" panose="020B0400000000000000" pitchFamily="34" charset="-122"/>
                    <a:cs typeface="Arial" panose="020B0704020202020204" pitchFamily="34" charset="0"/>
                  </a:rPr>
                  <a:t>本地转发表</a:t>
                </a:r>
              </a:p>
            </p:txBody>
          </p:sp>
          <p:sp>
            <p:nvSpPr>
              <p:cNvPr id="165" name="Text Box 112"/>
              <p:cNvSpPr txBox="1">
                <a:spLocks noChangeArrowheads="1"/>
              </p:cNvSpPr>
              <p:nvPr/>
            </p:nvSpPr>
            <p:spPr bwMode="auto">
              <a:xfrm>
                <a:off x="8793924" y="891792"/>
                <a:ext cx="1212850" cy="37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lang="zh-CN" altLang="en-US" sz="1400" u="none" dirty="0">
                    <a:latin typeface="思源黑体 CN Normal" panose="020B0400000000000000" pitchFamily="34" charset="-122"/>
                    <a:ea typeface="思源黑体 CN Normal" panose="020B0400000000000000" pitchFamily="34" charset="-122"/>
                    <a:cs typeface="Arial" panose="020B0704020202020204" pitchFamily="34" charset="0"/>
                  </a:rPr>
                  <a:t>首部值</a:t>
                </a:r>
              </a:p>
            </p:txBody>
          </p:sp>
          <p:sp>
            <p:nvSpPr>
              <p:cNvPr id="166" name="Text Box 113"/>
              <p:cNvSpPr txBox="1">
                <a:spLocks noChangeArrowheads="1"/>
              </p:cNvSpPr>
              <p:nvPr/>
            </p:nvSpPr>
            <p:spPr bwMode="auto">
              <a:xfrm>
                <a:off x="9743549" y="893379"/>
                <a:ext cx="1307791" cy="37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lang="zh-CN" altLang="en-US" sz="1400" u="none" dirty="0">
                    <a:latin typeface="思源黑体 CN Normal" panose="020B0400000000000000" pitchFamily="34" charset="-122"/>
                    <a:ea typeface="思源黑体 CN Normal" panose="020B0400000000000000" pitchFamily="34" charset="-122"/>
                    <a:cs typeface="Arial" panose="020B0704020202020204" pitchFamily="34" charset="0"/>
                  </a:rPr>
                  <a:t>输出链路</a:t>
                </a:r>
              </a:p>
            </p:txBody>
          </p:sp>
          <p:sp>
            <p:nvSpPr>
              <p:cNvPr id="167" name="Line 114"/>
              <p:cNvSpPr>
                <a:spLocks noChangeShapeType="1"/>
              </p:cNvSpPr>
              <p:nvPr/>
            </p:nvSpPr>
            <p:spPr bwMode="auto">
              <a:xfrm>
                <a:off x="9878458" y="948918"/>
                <a:ext cx="0" cy="145274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168" name="Text Box 115"/>
              <p:cNvSpPr txBox="1">
                <a:spLocks noChangeArrowheads="1"/>
              </p:cNvSpPr>
              <p:nvPr/>
            </p:nvSpPr>
            <p:spPr bwMode="auto">
              <a:xfrm>
                <a:off x="9097938" y="1149760"/>
                <a:ext cx="662354" cy="116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0100</a:t>
                </a:r>
              </a:p>
              <a:p>
                <a:pPr algn="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0101</a:t>
                </a:r>
              </a:p>
              <a:p>
                <a:pPr algn="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0111</a:t>
                </a:r>
              </a:p>
              <a:p>
                <a:pPr algn="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1001</a:t>
                </a:r>
              </a:p>
            </p:txBody>
          </p:sp>
          <p:sp>
            <p:nvSpPr>
              <p:cNvPr id="169" name="Text Box 116"/>
              <p:cNvSpPr txBox="1">
                <a:spLocks noChangeArrowheads="1"/>
              </p:cNvSpPr>
              <p:nvPr/>
            </p:nvSpPr>
            <p:spPr bwMode="auto">
              <a:xfrm>
                <a:off x="10224240" y="1138520"/>
                <a:ext cx="334302" cy="116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3</a:t>
                </a:r>
              </a:p>
              <a:p>
                <a:pPr algn="ct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2</a:t>
                </a:r>
              </a:p>
              <a:p>
                <a:pPr algn="ct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2</a:t>
                </a:r>
              </a:p>
              <a:p>
                <a:pPr algn="ct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1</a:t>
                </a:r>
              </a:p>
            </p:txBody>
          </p:sp>
          <p:sp>
            <p:nvSpPr>
              <p:cNvPr id="170" name="Line 117"/>
              <p:cNvSpPr>
                <a:spLocks noChangeShapeType="1"/>
              </p:cNvSpPr>
              <p:nvPr/>
            </p:nvSpPr>
            <p:spPr bwMode="auto">
              <a:xfrm>
                <a:off x="8912183" y="1222733"/>
                <a:ext cx="2006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171" name="Line 118"/>
              <p:cNvSpPr>
                <a:spLocks noChangeShapeType="1"/>
              </p:cNvSpPr>
              <p:nvPr/>
            </p:nvSpPr>
            <p:spPr bwMode="auto">
              <a:xfrm>
                <a:off x="8904245" y="948919"/>
                <a:ext cx="2006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600">
                  <a:latin typeface="微软雅黑" panose="020B0503020204020204" pitchFamily="34" charset="-122"/>
                  <a:ea typeface="微软雅黑" panose="020B0503020204020204" pitchFamily="34" charset="-122"/>
                </a:endParaRPr>
              </a:p>
            </p:txBody>
          </p:sp>
          <p:sp>
            <p:nvSpPr>
              <p:cNvPr id="172" name="AutoShape 119"/>
              <p:cNvSpPr>
                <a:spLocks noChangeArrowheads="1"/>
              </p:cNvSpPr>
              <p:nvPr/>
            </p:nvSpPr>
            <p:spPr bwMode="auto">
              <a:xfrm rot="5400000">
                <a:off x="9811501" y="328441"/>
                <a:ext cx="239713" cy="273050"/>
              </a:xfrm>
              <a:prstGeom prst="rightArrow">
                <a:avLst>
                  <a:gd name="adj1" fmla="val 51167"/>
                  <a:gd name="adj2" fmla="val 39736"/>
                </a:avLst>
              </a:prstGeom>
              <a:solidFill>
                <a:schemeClr val="accent2"/>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600">
                  <a:ea typeface="楷体" panose="02010609060101010101" pitchFamily="49" charset="-122"/>
                  <a:cs typeface="Arial" panose="020B0704020202020204" pitchFamily="34" charset="0"/>
                </a:endParaRPr>
              </a:p>
            </p:txBody>
          </p:sp>
        </p:grpSp>
      </p:grpSp>
      <p:grpSp>
        <p:nvGrpSpPr>
          <p:cNvPr id="28" name="组合 27"/>
          <p:cNvGrpSpPr/>
          <p:nvPr/>
        </p:nvGrpSpPr>
        <p:grpSpPr>
          <a:xfrm>
            <a:off x="430213" y="0"/>
            <a:ext cx="6099117" cy="1428589"/>
            <a:chOff x="551030" y="-368704"/>
            <a:chExt cx="6099117" cy="1428589"/>
          </a:xfrm>
        </p:grpSpPr>
        <p:grpSp>
          <p:nvGrpSpPr>
            <p:cNvPr id="29" name="组合 28"/>
            <p:cNvGrpSpPr/>
            <p:nvPr/>
          </p:nvGrpSpPr>
          <p:grpSpPr>
            <a:xfrm>
              <a:off x="1201631" y="303925"/>
              <a:ext cx="5448516" cy="687997"/>
              <a:chOff x="1839058" y="967769"/>
              <a:chExt cx="5448516" cy="687997"/>
            </a:xfrm>
          </p:grpSpPr>
          <p:sp>
            <p:nvSpPr>
              <p:cNvPr id="31" name="矩形: 圆角 30"/>
              <p:cNvSpPr/>
              <p:nvPr/>
            </p:nvSpPr>
            <p:spPr>
              <a:xfrm>
                <a:off x="1839058" y="967769"/>
                <a:ext cx="544851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450148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网络层的主要功能</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44" name="组合 143"/>
          <p:cNvGrpSpPr/>
          <p:nvPr/>
        </p:nvGrpSpPr>
        <p:grpSpPr>
          <a:xfrm>
            <a:off x="645438" y="1583593"/>
            <a:ext cx="10919473" cy="902970"/>
            <a:chOff x="1403750" y="3593123"/>
            <a:chExt cx="10919473" cy="902970"/>
          </a:xfrm>
        </p:grpSpPr>
        <p:grpSp>
          <p:nvGrpSpPr>
            <p:cNvPr id="145" name="组合 144"/>
            <p:cNvGrpSpPr/>
            <p:nvPr/>
          </p:nvGrpSpPr>
          <p:grpSpPr>
            <a:xfrm>
              <a:off x="1403750" y="3593123"/>
              <a:ext cx="490436" cy="476221"/>
              <a:chOff x="1403750" y="3593123"/>
              <a:chExt cx="808892" cy="785446"/>
            </a:xfrm>
          </p:grpSpPr>
          <p:sp>
            <p:nvSpPr>
              <p:cNvPr id="147" name="对话气泡: 椭圆形 14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6" name="Text Box 79"/>
            <p:cNvSpPr txBox="1">
              <a:spLocks noChangeArrowheads="1"/>
            </p:cNvSpPr>
            <p:nvPr/>
          </p:nvSpPr>
          <p:spPr bwMode="auto">
            <a:xfrm>
              <a:off x="1986045" y="3593123"/>
              <a:ext cx="10337178" cy="902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b="1"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转发：</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分组交换机上的网络层根据转发表以及分组首部信息，将分组通过对应链路进行转发。</a:t>
              </a:r>
            </a:p>
          </p:txBody>
        </p:sp>
      </p:grpSp>
      <p:sp>
        <p:nvSpPr>
          <p:cNvPr id="57" name="Freeform 8"/>
          <p:cNvSpPr/>
          <p:nvPr/>
        </p:nvSpPr>
        <p:spPr bwMode="auto">
          <a:xfrm>
            <a:off x="6110308" y="4823538"/>
            <a:ext cx="542925" cy="295275"/>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 name="Freeform 94"/>
          <p:cNvSpPr/>
          <p:nvPr/>
        </p:nvSpPr>
        <p:spPr bwMode="auto">
          <a:xfrm>
            <a:off x="6086496" y="5209300"/>
            <a:ext cx="481012" cy="238125"/>
          </a:xfrm>
          <a:custGeom>
            <a:avLst/>
            <a:gdLst>
              <a:gd name="T0" fmla="*/ 0 w 294"/>
              <a:gd name="T1" fmla="*/ 0 h 174"/>
              <a:gd name="T2" fmla="*/ 2147483646 w 294"/>
              <a:gd name="T3" fmla="*/ 2147483646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9" name="Freeform 95"/>
          <p:cNvSpPr/>
          <p:nvPr/>
        </p:nvSpPr>
        <p:spPr bwMode="auto">
          <a:xfrm>
            <a:off x="7034233" y="5185488"/>
            <a:ext cx="628650" cy="247650"/>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0" name="Freeform 96"/>
          <p:cNvSpPr/>
          <p:nvPr/>
        </p:nvSpPr>
        <p:spPr bwMode="auto">
          <a:xfrm>
            <a:off x="7584652" y="5177847"/>
            <a:ext cx="412893" cy="669628"/>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2" name="Freeform 97"/>
          <p:cNvSpPr/>
          <p:nvPr/>
        </p:nvSpPr>
        <p:spPr bwMode="auto">
          <a:xfrm>
            <a:off x="6465908" y="5772863"/>
            <a:ext cx="736600" cy="74612"/>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3" name="Freeform 98"/>
          <p:cNvSpPr/>
          <p:nvPr/>
        </p:nvSpPr>
        <p:spPr bwMode="auto">
          <a:xfrm>
            <a:off x="5929333" y="5233113"/>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 name="组合 1"/>
          <p:cNvGrpSpPr/>
          <p:nvPr/>
        </p:nvGrpSpPr>
        <p:grpSpPr>
          <a:xfrm>
            <a:off x="5929333" y="5173710"/>
            <a:ext cx="2068212" cy="669628"/>
            <a:chOff x="5170738" y="4581507"/>
            <a:chExt cx="2068212" cy="669628"/>
          </a:xfrm>
        </p:grpSpPr>
        <p:sp>
          <p:nvSpPr>
            <p:cNvPr id="218" name="Freeform 96"/>
            <p:cNvSpPr/>
            <p:nvPr/>
          </p:nvSpPr>
          <p:spPr bwMode="auto">
            <a:xfrm>
              <a:off x="6826057" y="4581507"/>
              <a:ext cx="412893" cy="669628"/>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9" name="Freeform 97"/>
            <p:cNvSpPr/>
            <p:nvPr/>
          </p:nvSpPr>
          <p:spPr bwMode="auto">
            <a:xfrm>
              <a:off x="5707313" y="5176523"/>
              <a:ext cx="736600" cy="74612"/>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0" name="Freeform 98"/>
            <p:cNvSpPr/>
            <p:nvPr/>
          </p:nvSpPr>
          <p:spPr bwMode="auto">
            <a:xfrm>
              <a:off x="5170738" y="4636773"/>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7" name="组合 6"/>
          <p:cNvGrpSpPr/>
          <p:nvPr/>
        </p:nvGrpSpPr>
        <p:grpSpPr>
          <a:xfrm>
            <a:off x="4741193" y="4552939"/>
            <a:ext cx="1147823" cy="816102"/>
            <a:chOff x="4042877" y="3804994"/>
            <a:chExt cx="1147823" cy="816102"/>
          </a:xfrm>
        </p:grpSpPr>
        <p:pic>
          <p:nvPicPr>
            <p:cNvPr id="211" name="图片 2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2877" y="3804994"/>
              <a:ext cx="1147823" cy="816102"/>
            </a:xfrm>
            <a:prstGeom prst="rect">
              <a:avLst/>
            </a:prstGeom>
          </p:spPr>
        </p:pic>
        <p:sp>
          <p:nvSpPr>
            <p:cNvPr id="225" name="Text Box 79"/>
            <p:cNvSpPr txBox="1">
              <a:spLocks noChangeArrowheads="1"/>
            </p:cNvSpPr>
            <p:nvPr/>
          </p:nvSpPr>
          <p:spPr bwMode="auto">
            <a:xfrm>
              <a:off x="4391249" y="3901701"/>
              <a:ext cx="454264" cy="46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buClr>
                  <a:srgbClr val="009FF6"/>
                </a:buClr>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a:t>
              </a: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6" name="组合 5"/>
          <p:cNvGrpSpPr/>
          <p:nvPr/>
        </p:nvGrpSpPr>
        <p:grpSpPr>
          <a:xfrm>
            <a:off x="8215026" y="4506234"/>
            <a:ext cx="1147823" cy="816102"/>
            <a:chOff x="6529329" y="3782945"/>
            <a:chExt cx="1147823" cy="816102"/>
          </a:xfrm>
        </p:grpSpPr>
        <p:pic>
          <p:nvPicPr>
            <p:cNvPr id="217" name="图片 2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9329" y="3782945"/>
              <a:ext cx="1147823" cy="816102"/>
            </a:xfrm>
            <a:prstGeom prst="rect">
              <a:avLst/>
            </a:prstGeom>
          </p:spPr>
        </p:pic>
        <p:sp>
          <p:nvSpPr>
            <p:cNvPr id="227" name="Text Box 79"/>
            <p:cNvSpPr txBox="1">
              <a:spLocks noChangeArrowheads="1"/>
            </p:cNvSpPr>
            <p:nvPr/>
          </p:nvSpPr>
          <p:spPr bwMode="auto">
            <a:xfrm>
              <a:off x="6859418" y="3886941"/>
              <a:ext cx="454264" cy="46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buClr>
                  <a:srgbClr val="009FF6"/>
                </a:buClr>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B</a:t>
              </a: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155" name="Text Box 102"/>
          <p:cNvSpPr txBox="1">
            <a:spLocks noChangeArrowheads="1"/>
          </p:cNvSpPr>
          <p:nvPr/>
        </p:nvSpPr>
        <p:spPr bwMode="auto">
          <a:xfrm>
            <a:off x="6229689" y="4477391"/>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u="none" dirty="0">
                <a:latin typeface="Times New Roman" panose="02020803070505020304" pitchFamily="18" charset="0"/>
                <a:ea typeface="楷体" panose="02010609060101010101" pitchFamily="49" charset="-122"/>
                <a:cs typeface="Times New Roman" panose="02020803070505020304" pitchFamily="18" charset="0"/>
              </a:rPr>
              <a:t>1</a:t>
            </a:r>
          </a:p>
        </p:txBody>
      </p:sp>
      <p:sp>
        <p:nvSpPr>
          <p:cNvPr id="156" name="Text Box 103"/>
          <p:cNvSpPr txBox="1">
            <a:spLocks noChangeArrowheads="1"/>
          </p:cNvSpPr>
          <p:nvPr/>
        </p:nvSpPr>
        <p:spPr bwMode="auto">
          <a:xfrm>
            <a:off x="6323799" y="5048867"/>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sz="1600" u="none" dirty="0">
                <a:latin typeface="Times New Roman" panose="02020803070505020304" pitchFamily="18" charset="0"/>
                <a:ea typeface="楷体" panose="02010609060101010101" pitchFamily="49" charset="-122"/>
                <a:cs typeface="Times New Roman" panose="02020803070505020304" pitchFamily="18" charset="0"/>
              </a:rPr>
              <a:t>2</a:t>
            </a:r>
          </a:p>
        </p:txBody>
      </p:sp>
      <p:sp>
        <p:nvSpPr>
          <p:cNvPr id="157" name="Text Box 104"/>
          <p:cNvSpPr txBox="1">
            <a:spLocks noChangeArrowheads="1"/>
          </p:cNvSpPr>
          <p:nvPr/>
        </p:nvSpPr>
        <p:spPr bwMode="auto">
          <a:xfrm>
            <a:off x="5680445" y="520771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sz="1600" u="none" dirty="0">
                <a:latin typeface="Times New Roman" panose="02020803070505020304" pitchFamily="18" charset="0"/>
                <a:ea typeface="楷体" panose="02010609060101010101" pitchFamily="49" charset="-122"/>
                <a:cs typeface="Times New Roman" panose="02020803070505020304" pitchFamily="18" charset="0"/>
              </a:rPr>
              <a:t>3</a:t>
            </a:r>
          </a:p>
        </p:txBody>
      </p:sp>
      <p:grpSp>
        <p:nvGrpSpPr>
          <p:cNvPr id="14" name="组合 13"/>
          <p:cNvGrpSpPr/>
          <p:nvPr/>
        </p:nvGrpSpPr>
        <p:grpSpPr>
          <a:xfrm>
            <a:off x="3360889" y="4805438"/>
            <a:ext cx="1597025" cy="285750"/>
            <a:chOff x="3404927" y="4330363"/>
            <a:chExt cx="1597025" cy="285750"/>
          </a:xfrm>
        </p:grpSpPr>
        <p:sp>
          <p:nvSpPr>
            <p:cNvPr id="141" name="Rectangle 99"/>
            <p:cNvSpPr>
              <a:spLocks noChangeArrowheads="1"/>
            </p:cNvSpPr>
            <p:nvPr/>
          </p:nvSpPr>
          <p:spPr bwMode="auto">
            <a:xfrm>
              <a:off x="3428740" y="4330363"/>
              <a:ext cx="1155700" cy="2381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151" name="Rectangle 100"/>
            <p:cNvSpPr>
              <a:spLocks noChangeArrowheads="1"/>
            </p:cNvSpPr>
            <p:nvPr/>
          </p:nvSpPr>
          <p:spPr bwMode="auto">
            <a:xfrm>
              <a:off x="3404927" y="4354176"/>
              <a:ext cx="1147763" cy="238125"/>
            </a:xfrm>
            <a:prstGeom prst="rect">
              <a:avLst/>
            </a:prstGeom>
            <a:solidFill>
              <a:srgbClr val="FFC000"/>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154" name="Line 101"/>
            <p:cNvSpPr>
              <a:spLocks noChangeShapeType="1"/>
            </p:cNvSpPr>
            <p:nvPr/>
          </p:nvSpPr>
          <p:spPr bwMode="auto">
            <a:xfrm>
              <a:off x="4430452" y="4485938"/>
              <a:ext cx="422275" cy="0"/>
            </a:xfrm>
            <a:prstGeom prst="line">
              <a:avLst/>
            </a:prstGeom>
            <a:noFill/>
            <a:ln w="952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 name="Rectangle 105"/>
            <p:cNvSpPr>
              <a:spLocks noChangeArrowheads="1"/>
            </p:cNvSpPr>
            <p:nvPr/>
          </p:nvSpPr>
          <p:spPr bwMode="auto">
            <a:xfrm>
              <a:off x="4033577" y="4357351"/>
              <a:ext cx="427038" cy="228599"/>
            </a:xfrm>
            <a:prstGeom prst="rect">
              <a:avLst/>
            </a:prstGeom>
            <a:solidFill>
              <a:srgbClr val="009FF6"/>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159" name="Text Box 106"/>
            <p:cNvSpPr txBox="1">
              <a:spLocks noChangeArrowheads="1"/>
            </p:cNvSpPr>
            <p:nvPr/>
          </p:nvSpPr>
          <p:spPr bwMode="auto">
            <a:xfrm>
              <a:off x="4020075" y="4337914"/>
              <a:ext cx="4810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sz="1200" b="1" u="none" dirty="0">
                  <a:solidFill>
                    <a:schemeClr val="bg1"/>
                  </a:solidFill>
                  <a:effectLst>
                    <a:outerShdw blurRad="38100" dist="38100" dir="2700000" algn="tl">
                      <a:srgbClr val="000000">
                        <a:alpha val="43137"/>
                      </a:srgbClr>
                    </a:outerShdw>
                  </a:effectLst>
                  <a:latin typeface="Times New Roman" panose="02020803070505020304" pitchFamily="18" charset="0"/>
                  <a:ea typeface="楷体" panose="02010609060101010101" pitchFamily="49" charset="-122"/>
                  <a:cs typeface="Times New Roman" panose="02020803070505020304" pitchFamily="18" charset="0"/>
                </a:rPr>
                <a:t>0111</a:t>
              </a:r>
            </a:p>
          </p:txBody>
        </p:sp>
        <p:sp>
          <p:nvSpPr>
            <p:cNvPr id="161" name="Line 108"/>
            <p:cNvSpPr>
              <a:spLocks noChangeShapeType="1"/>
            </p:cNvSpPr>
            <p:nvPr/>
          </p:nvSpPr>
          <p:spPr bwMode="auto">
            <a:xfrm flipH="1">
              <a:off x="3652577" y="4616113"/>
              <a:ext cx="13493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5" name="组合 14"/>
          <p:cNvGrpSpPr/>
          <p:nvPr/>
        </p:nvGrpSpPr>
        <p:grpSpPr>
          <a:xfrm>
            <a:off x="1606682" y="4231447"/>
            <a:ext cx="1993622" cy="531812"/>
            <a:chOff x="1060582" y="3782502"/>
            <a:chExt cx="1993622" cy="531812"/>
          </a:xfrm>
        </p:grpSpPr>
        <p:sp>
          <p:nvSpPr>
            <p:cNvPr id="160" name="Text Box 107"/>
            <p:cNvSpPr txBox="1">
              <a:spLocks noChangeArrowheads="1"/>
            </p:cNvSpPr>
            <p:nvPr/>
          </p:nvSpPr>
          <p:spPr bwMode="auto">
            <a:xfrm>
              <a:off x="1060582" y="3782502"/>
              <a:ext cx="1809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zh-CN" altLang="en-US" sz="1600" u="none" dirty="0">
                  <a:latin typeface="思源黑体 CN Normal" panose="020B0400000000000000" pitchFamily="34" charset="-122"/>
                  <a:ea typeface="思源黑体 CN Normal" panose="020B0400000000000000" pitchFamily="34" charset="-122"/>
                  <a:cs typeface="Arial" panose="020B0704020202020204" pitchFamily="34" charset="0"/>
                </a:rPr>
                <a:t>到达分组的首部值</a:t>
              </a:r>
            </a:p>
          </p:txBody>
        </p:sp>
        <p:sp>
          <p:nvSpPr>
            <p:cNvPr id="173" name="Line 120"/>
            <p:cNvSpPr>
              <a:spLocks noChangeShapeType="1"/>
            </p:cNvSpPr>
            <p:nvPr/>
          </p:nvSpPr>
          <p:spPr bwMode="auto">
            <a:xfrm>
              <a:off x="2690666" y="3971414"/>
              <a:ext cx="363538" cy="3429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120" name="图片 11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6570812" y="4554529"/>
            <a:ext cx="636026" cy="353867"/>
          </a:xfrm>
          <a:prstGeom prst="rect">
            <a:avLst/>
          </a:prstGeom>
        </p:spPr>
      </p:pic>
      <p:pic>
        <p:nvPicPr>
          <p:cNvPr id="121" name="图片 120"/>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7044583" y="5583453"/>
            <a:ext cx="675965" cy="376088"/>
          </a:xfrm>
          <a:prstGeom prst="rect">
            <a:avLst/>
          </a:prstGeom>
        </p:spPr>
      </p:pic>
      <p:pic>
        <p:nvPicPr>
          <p:cNvPr id="122" name="图片 121"/>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6527594" y="5217281"/>
            <a:ext cx="638538" cy="355264"/>
          </a:xfrm>
          <a:prstGeom prst="rect">
            <a:avLst/>
          </a:prstGeom>
        </p:spPr>
      </p:pic>
      <p:pic>
        <p:nvPicPr>
          <p:cNvPr id="123" name="图片 122"/>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87995" y="5479225"/>
            <a:ext cx="640294" cy="356242"/>
          </a:xfrm>
          <a:prstGeom prst="rect">
            <a:avLst/>
          </a:prstGeom>
        </p:spPr>
      </p:pic>
      <p:pic>
        <p:nvPicPr>
          <p:cNvPr id="125" name="图片 124"/>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816117" y="4842862"/>
            <a:ext cx="640294" cy="356242"/>
          </a:xfrm>
          <a:prstGeom prst="rect">
            <a:avLst/>
          </a:prstGeom>
        </p:spPr>
      </p:pic>
      <p:sp>
        <p:nvSpPr>
          <p:cNvPr id="124" name="Freeform 95"/>
          <p:cNvSpPr/>
          <p:nvPr/>
        </p:nvSpPr>
        <p:spPr bwMode="auto">
          <a:xfrm rot="2874722">
            <a:off x="7174468" y="4861949"/>
            <a:ext cx="561613" cy="207668"/>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pic>
        <p:nvPicPr>
          <p:cNvPr id="126" name="图片 125"/>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7584205" y="4960995"/>
            <a:ext cx="640294" cy="356242"/>
          </a:xfrm>
          <a:prstGeom prst="rect">
            <a:avLst/>
          </a:prstGeom>
        </p:spPr>
      </p:pic>
      <p:sp>
        <p:nvSpPr>
          <p:cNvPr id="174" name="Freeform 121"/>
          <p:cNvSpPr/>
          <p:nvPr/>
        </p:nvSpPr>
        <p:spPr bwMode="auto">
          <a:xfrm>
            <a:off x="5645376" y="4888771"/>
            <a:ext cx="879475" cy="265112"/>
          </a:xfrm>
          <a:custGeom>
            <a:avLst/>
            <a:gdLst>
              <a:gd name="T0" fmla="*/ 0 w 554"/>
              <a:gd name="T1" fmla="*/ 2147483646 h 167"/>
              <a:gd name="T2" fmla="*/ 2147483646 w 554"/>
              <a:gd name="T3" fmla="*/ 2147483646 h 167"/>
              <a:gd name="T4" fmla="*/ 2147483646 w 554"/>
              <a:gd name="T5" fmla="*/ 2147483646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4" name="灯片编号占位符 3">
            <a:extLst>
              <a:ext uri="{FF2B5EF4-FFF2-40B4-BE49-F238E27FC236}">
                <a16:creationId xmlns:a16="http://schemas.microsoft.com/office/drawing/2014/main" id="{0DE75903-32B8-4347-868A-2B20B98BB65B}"/>
              </a:ext>
            </a:extLst>
          </p:cNvPr>
          <p:cNvSpPr>
            <a:spLocks noGrp="1"/>
          </p:cNvSpPr>
          <p:nvPr>
            <p:ph type="sldNum" sz="quarter" idx="12"/>
          </p:nvPr>
        </p:nvSpPr>
        <p:spPr/>
        <p:txBody>
          <a:bodyPr/>
          <a:lstStyle/>
          <a:p>
            <a:fld id="{91F2D4EF-46D4-4764-B373-FC59CD1D281E}" type="slidenum">
              <a:rPr lang="zh-CN" altLang="en-US" smtClean="0"/>
              <a:t>11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left)">
                                      <p:cBhvr>
                                        <p:cTn id="7" dur="500"/>
                                        <p:tgtEl>
                                          <p:spTgt spid="14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500"/>
                                        <p:tgtEl>
                                          <p:spTgt spid="2"/>
                                        </p:tgtEl>
                                      </p:cBhvr>
                                    </p:animEffect>
                                  </p:childTnLst>
                                </p:cTn>
                              </p:par>
                              <p:par>
                                <p:cTn id="12" presetID="22" presetClass="entr" presetSubtype="1" fill="hold" nodeType="withEffect">
                                  <p:stCondLst>
                                    <p:cond delay="25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500"/>
                                        <p:tgtEl>
                                          <p:spTgt spid="11"/>
                                        </p:tgtEl>
                                      </p:cBhvr>
                                    </p:animEffect>
                                  </p:childTnLst>
                                </p:cTn>
                              </p:par>
                              <p:par>
                                <p:cTn id="15" presetID="22" presetClass="entr" presetSubtype="1" fill="hold"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25" name="Group 4"/>
          <p:cNvGrpSpPr/>
          <p:nvPr/>
        </p:nvGrpSpPr>
        <p:grpSpPr bwMode="auto">
          <a:xfrm>
            <a:off x="6729150" y="1162328"/>
            <a:ext cx="3848100" cy="2759075"/>
            <a:chOff x="3162" y="1071"/>
            <a:chExt cx="2250" cy="1409"/>
          </a:xfrm>
        </p:grpSpPr>
        <p:sp>
          <p:nvSpPr>
            <p:cNvPr id="184329" name="Freeform 5"/>
            <p:cNvSpPr>
              <a:spLocks noChangeArrowheads="1"/>
            </p:cNvSpPr>
            <p:nvPr/>
          </p:nvSpPr>
          <p:spPr bwMode="auto">
            <a:xfrm>
              <a:off x="3162" y="107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4330" name="Freeform 6"/>
            <p:cNvSpPr>
              <a:spLocks noChangeArrowheads="1"/>
            </p:cNvSpPr>
            <p:nvPr/>
          </p:nvSpPr>
          <p:spPr bwMode="auto">
            <a:xfrm>
              <a:off x="3498" y="1620"/>
              <a:ext cx="342" cy="186"/>
            </a:xfrm>
            <a:custGeom>
              <a:avLst/>
              <a:gdLst>
                <a:gd name="T0" fmla="*/ 0 w 342"/>
                <a:gd name="T1" fmla="*/ 186 h 186"/>
                <a:gd name="T2" fmla="*/ 342 w 342"/>
                <a:gd name="T3" fmla="*/ 0 h 186"/>
                <a:gd name="T4" fmla="*/ 0 60000 65536"/>
                <a:gd name="T5" fmla="*/ 0 60000 65536"/>
              </a:gdLst>
              <a:ahLst/>
              <a:cxnLst>
                <a:cxn ang="T4">
                  <a:pos x="T0" y="T1"/>
                </a:cxn>
                <a:cxn ang="T5">
                  <a:pos x="T2" y="T3"/>
                </a:cxn>
              </a:cxnLst>
              <a:rect l="0" t="0" r="r" b="b"/>
              <a:pathLst>
                <a:path w="342" h="186">
                  <a:moveTo>
                    <a:pt x="0" y="186"/>
                  </a:moveTo>
                  <a:lnTo>
                    <a:pt x="342"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331" name="Oval 7"/>
            <p:cNvSpPr>
              <a:spLocks noChangeArrowheads="1"/>
            </p:cNvSpPr>
            <p:nvPr/>
          </p:nvSpPr>
          <p:spPr bwMode="auto">
            <a:xfrm>
              <a:off x="3238" y="1862"/>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32" name="Line 8"/>
            <p:cNvSpPr>
              <a:spLocks noChangeShapeType="1"/>
            </p:cNvSpPr>
            <p:nvPr/>
          </p:nvSpPr>
          <p:spPr bwMode="auto">
            <a:xfrm>
              <a:off x="3238" y="1855"/>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333" name="Line 9"/>
            <p:cNvSpPr>
              <a:spLocks noChangeShapeType="1"/>
            </p:cNvSpPr>
            <p:nvPr/>
          </p:nvSpPr>
          <p:spPr bwMode="auto">
            <a:xfrm>
              <a:off x="3551" y="1855"/>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334" name="Rectangle 10"/>
            <p:cNvSpPr>
              <a:spLocks noChangeArrowheads="1"/>
            </p:cNvSpPr>
            <p:nvPr/>
          </p:nvSpPr>
          <p:spPr bwMode="auto">
            <a:xfrm>
              <a:off x="3238" y="1855"/>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楷体" panose="02010609060101010101" pitchFamily="49" charset="-122"/>
              </a:endParaRPr>
            </a:p>
          </p:txBody>
        </p:sp>
        <p:sp>
          <p:nvSpPr>
            <p:cNvPr id="184335" name="Oval 11"/>
            <p:cNvSpPr>
              <a:spLocks noChangeArrowheads="1"/>
            </p:cNvSpPr>
            <p:nvPr/>
          </p:nvSpPr>
          <p:spPr bwMode="auto">
            <a:xfrm>
              <a:off x="3235" y="1796"/>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36" name="Oval 12"/>
            <p:cNvSpPr>
              <a:spLocks noChangeArrowheads="1"/>
            </p:cNvSpPr>
            <p:nvPr/>
          </p:nvSpPr>
          <p:spPr bwMode="auto">
            <a:xfrm>
              <a:off x="3712" y="2249"/>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37" name="Line 13"/>
            <p:cNvSpPr>
              <a:spLocks noChangeShapeType="1"/>
            </p:cNvSpPr>
            <p:nvPr/>
          </p:nvSpPr>
          <p:spPr bwMode="auto">
            <a:xfrm>
              <a:off x="3712" y="2242"/>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338" name="Line 14"/>
            <p:cNvSpPr>
              <a:spLocks noChangeShapeType="1"/>
            </p:cNvSpPr>
            <p:nvPr/>
          </p:nvSpPr>
          <p:spPr bwMode="auto">
            <a:xfrm>
              <a:off x="4025" y="2242"/>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339" name="Rectangle 15"/>
            <p:cNvSpPr>
              <a:spLocks noChangeArrowheads="1"/>
            </p:cNvSpPr>
            <p:nvPr/>
          </p:nvSpPr>
          <p:spPr bwMode="auto">
            <a:xfrm>
              <a:off x="3712" y="2242"/>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楷体" panose="02010609060101010101" pitchFamily="49" charset="-122"/>
              </a:endParaRPr>
            </a:p>
          </p:txBody>
        </p:sp>
        <p:sp>
          <p:nvSpPr>
            <p:cNvPr id="184340" name="Oval 16"/>
            <p:cNvSpPr>
              <a:spLocks noChangeArrowheads="1"/>
            </p:cNvSpPr>
            <p:nvPr/>
          </p:nvSpPr>
          <p:spPr bwMode="auto">
            <a:xfrm>
              <a:off x="3709" y="2183"/>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41" name="Oval 17"/>
            <p:cNvSpPr>
              <a:spLocks noChangeArrowheads="1"/>
            </p:cNvSpPr>
            <p:nvPr/>
          </p:nvSpPr>
          <p:spPr bwMode="auto">
            <a:xfrm>
              <a:off x="3708" y="1559"/>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42" name="Line 18"/>
            <p:cNvSpPr>
              <a:spLocks noChangeShapeType="1"/>
            </p:cNvSpPr>
            <p:nvPr/>
          </p:nvSpPr>
          <p:spPr bwMode="auto">
            <a:xfrm>
              <a:off x="3708" y="1552"/>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343" name="Line 19"/>
            <p:cNvSpPr>
              <a:spLocks noChangeShapeType="1"/>
            </p:cNvSpPr>
            <p:nvPr/>
          </p:nvSpPr>
          <p:spPr bwMode="auto">
            <a:xfrm>
              <a:off x="4021" y="1552"/>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344" name="Rectangle 20"/>
            <p:cNvSpPr>
              <a:spLocks noChangeArrowheads="1"/>
            </p:cNvSpPr>
            <p:nvPr/>
          </p:nvSpPr>
          <p:spPr bwMode="auto">
            <a:xfrm>
              <a:off x="3708" y="1552"/>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楷体" panose="02010609060101010101" pitchFamily="49" charset="-122"/>
              </a:endParaRPr>
            </a:p>
          </p:txBody>
        </p:sp>
        <p:sp>
          <p:nvSpPr>
            <p:cNvPr id="184345" name="Oval 21"/>
            <p:cNvSpPr>
              <a:spLocks noChangeArrowheads="1"/>
            </p:cNvSpPr>
            <p:nvPr/>
          </p:nvSpPr>
          <p:spPr bwMode="auto">
            <a:xfrm>
              <a:off x="3705" y="1493"/>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46" name="Oval 22"/>
            <p:cNvSpPr>
              <a:spLocks noChangeArrowheads="1"/>
            </p:cNvSpPr>
            <p:nvPr/>
          </p:nvSpPr>
          <p:spPr bwMode="auto">
            <a:xfrm>
              <a:off x="4391" y="1555"/>
              <a:ext cx="312"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47" name="Line 23"/>
            <p:cNvSpPr>
              <a:spLocks noChangeShapeType="1"/>
            </p:cNvSpPr>
            <p:nvPr/>
          </p:nvSpPr>
          <p:spPr bwMode="auto">
            <a:xfrm>
              <a:off x="4391" y="1548"/>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348" name="Line 24"/>
            <p:cNvSpPr>
              <a:spLocks noChangeShapeType="1"/>
            </p:cNvSpPr>
            <p:nvPr/>
          </p:nvSpPr>
          <p:spPr bwMode="auto">
            <a:xfrm>
              <a:off x="4703" y="1548"/>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349" name="Rectangle 25"/>
            <p:cNvSpPr>
              <a:spLocks noChangeArrowheads="1"/>
            </p:cNvSpPr>
            <p:nvPr/>
          </p:nvSpPr>
          <p:spPr bwMode="auto">
            <a:xfrm>
              <a:off x="4391" y="1548"/>
              <a:ext cx="309"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楷体" panose="02010609060101010101" pitchFamily="49" charset="-122"/>
              </a:endParaRPr>
            </a:p>
          </p:txBody>
        </p:sp>
        <p:sp>
          <p:nvSpPr>
            <p:cNvPr id="184350" name="Oval 26"/>
            <p:cNvSpPr>
              <a:spLocks noChangeArrowheads="1"/>
            </p:cNvSpPr>
            <p:nvPr/>
          </p:nvSpPr>
          <p:spPr bwMode="auto">
            <a:xfrm>
              <a:off x="4394" y="1492"/>
              <a:ext cx="312"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51" name="Oval 27"/>
            <p:cNvSpPr>
              <a:spLocks noChangeArrowheads="1"/>
            </p:cNvSpPr>
            <p:nvPr/>
          </p:nvSpPr>
          <p:spPr bwMode="auto">
            <a:xfrm>
              <a:off x="4401" y="2246"/>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52" name="Line 28"/>
            <p:cNvSpPr>
              <a:spLocks noChangeShapeType="1"/>
            </p:cNvSpPr>
            <p:nvPr/>
          </p:nvSpPr>
          <p:spPr bwMode="auto">
            <a:xfrm>
              <a:off x="4401" y="2239"/>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353" name="Line 29"/>
            <p:cNvSpPr>
              <a:spLocks noChangeShapeType="1"/>
            </p:cNvSpPr>
            <p:nvPr/>
          </p:nvSpPr>
          <p:spPr bwMode="auto">
            <a:xfrm>
              <a:off x="4714" y="2239"/>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354" name="Rectangle 30"/>
            <p:cNvSpPr>
              <a:spLocks noChangeArrowheads="1"/>
            </p:cNvSpPr>
            <p:nvPr/>
          </p:nvSpPr>
          <p:spPr bwMode="auto">
            <a:xfrm>
              <a:off x="4401" y="2239"/>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楷体" panose="02010609060101010101" pitchFamily="49" charset="-122"/>
              </a:endParaRPr>
            </a:p>
          </p:txBody>
        </p:sp>
        <p:sp>
          <p:nvSpPr>
            <p:cNvPr id="184355" name="Oval 31"/>
            <p:cNvSpPr>
              <a:spLocks noChangeArrowheads="1"/>
            </p:cNvSpPr>
            <p:nvPr/>
          </p:nvSpPr>
          <p:spPr bwMode="auto">
            <a:xfrm>
              <a:off x="4398" y="2180"/>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56" name="Oval 32"/>
            <p:cNvSpPr>
              <a:spLocks noChangeArrowheads="1"/>
            </p:cNvSpPr>
            <p:nvPr/>
          </p:nvSpPr>
          <p:spPr bwMode="auto">
            <a:xfrm>
              <a:off x="4966" y="1905"/>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57" name="Line 33"/>
            <p:cNvSpPr>
              <a:spLocks noChangeShapeType="1"/>
            </p:cNvSpPr>
            <p:nvPr/>
          </p:nvSpPr>
          <p:spPr bwMode="auto">
            <a:xfrm>
              <a:off x="4966" y="1898"/>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358" name="Line 34"/>
            <p:cNvSpPr>
              <a:spLocks noChangeShapeType="1"/>
            </p:cNvSpPr>
            <p:nvPr/>
          </p:nvSpPr>
          <p:spPr bwMode="auto">
            <a:xfrm>
              <a:off x="5279" y="1898"/>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359" name="Rectangle 35"/>
            <p:cNvSpPr>
              <a:spLocks noChangeArrowheads="1"/>
            </p:cNvSpPr>
            <p:nvPr/>
          </p:nvSpPr>
          <p:spPr bwMode="auto">
            <a:xfrm>
              <a:off x="4966" y="1898"/>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楷体" panose="02010609060101010101" pitchFamily="49" charset="-122"/>
              </a:endParaRPr>
            </a:p>
          </p:txBody>
        </p:sp>
        <p:sp>
          <p:nvSpPr>
            <p:cNvPr id="184360" name="Oval 36"/>
            <p:cNvSpPr>
              <a:spLocks noChangeArrowheads="1"/>
            </p:cNvSpPr>
            <p:nvPr/>
          </p:nvSpPr>
          <p:spPr bwMode="auto">
            <a:xfrm>
              <a:off x="4963" y="1839"/>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61" name="Freeform 37"/>
            <p:cNvSpPr>
              <a:spLocks noChangeArrowheads="1"/>
            </p:cNvSpPr>
            <p:nvPr/>
          </p:nvSpPr>
          <p:spPr bwMode="auto">
            <a:xfrm>
              <a:off x="4557" y="1647"/>
              <a:ext cx="1" cy="522"/>
            </a:xfrm>
            <a:custGeom>
              <a:avLst/>
              <a:gdLst>
                <a:gd name="T0" fmla="*/ 0 w 1"/>
                <a:gd name="T1" fmla="*/ 0 h 522"/>
                <a:gd name="T2" fmla="*/ 0 w 1"/>
                <a:gd name="T3" fmla="*/ 522 h 522"/>
                <a:gd name="T4" fmla="*/ 0 60000 65536"/>
                <a:gd name="T5" fmla="*/ 0 60000 65536"/>
              </a:gdLst>
              <a:ahLst/>
              <a:cxnLst>
                <a:cxn ang="T4">
                  <a:pos x="T0" y="T1"/>
                </a:cxn>
                <a:cxn ang="T5">
                  <a:pos x="T2" y="T3"/>
                </a:cxn>
              </a:cxnLst>
              <a:rect l="0" t="0" r="r" b="b"/>
              <a:pathLst>
                <a:path w="1" h="522">
                  <a:moveTo>
                    <a:pt x="0" y="0"/>
                  </a:moveTo>
                  <a:lnTo>
                    <a:pt x="0" y="522"/>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362" name="Freeform 38"/>
            <p:cNvSpPr>
              <a:spLocks noChangeArrowheads="1"/>
            </p:cNvSpPr>
            <p:nvPr/>
          </p:nvSpPr>
          <p:spPr bwMode="auto">
            <a:xfrm>
              <a:off x="3864" y="1653"/>
              <a:ext cx="1" cy="537"/>
            </a:xfrm>
            <a:custGeom>
              <a:avLst/>
              <a:gdLst>
                <a:gd name="T0" fmla="*/ 0 w 1"/>
                <a:gd name="T1" fmla="*/ 0 h 537"/>
                <a:gd name="T2" fmla="*/ 0 w 1"/>
                <a:gd name="T3" fmla="*/ 537 h 537"/>
                <a:gd name="T4" fmla="*/ 0 60000 65536"/>
                <a:gd name="T5" fmla="*/ 0 60000 65536"/>
              </a:gdLst>
              <a:ahLst/>
              <a:cxnLst>
                <a:cxn ang="T4">
                  <a:pos x="T0" y="T1"/>
                </a:cxn>
                <a:cxn ang="T5">
                  <a:pos x="T2" y="T3"/>
                </a:cxn>
              </a:cxnLst>
              <a:rect l="0" t="0" r="r" b="b"/>
              <a:pathLst>
                <a:path w="1" h="537">
                  <a:moveTo>
                    <a:pt x="0" y="0"/>
                  </a:moveTo>
                  <a:lnTo>
                    <a:pt x="0" y="537"/>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363" name="Freeform 39"/>
            <p:cNvSpPr>
              <a:spLocks noChangeArrowheads="1"/>
            </p:cNvSpPr>
            <p:nvPr/>
          </p:nvSpPr>
          <p:spPr bwMode="auto">
            <a:xfrm>
              <a:off x="4029" y="1638"/>
              <a:ext cx="504" cy="600"/>
            </a:xfrm>
            <a:custGeom>
              <a:avLst/>
              <a:gdLst>
                <a:gd name="T0" fmla="*/ 0 w 378"/>
                <a:gd name="T1" fmla="*/ 7134 h 174"/>
                <a:gd name="T2" fmla="*/ 896 w 378"/>
                <a:gd name="T3" fmla="*/ 0 h 174"/>
                <a:gd name="T4" fmla="*/ 0 60000 65536"/>
                <a:gd name="T5" fmla="*/ 0 60000 65536"/>
              </a:gdLst>
              <a:ahLst/>
              <a:cxnLst>
                <a:cxn ang="T4">
                  <a:pos x="T0" y="T1"/>
                </a:cxn>
                <a:cxn ang="T5">
                  <a:pos x="T2" y="T3"/>
                </a:cxn>
              </a:cxnLst>
              <a:rect l="0" t="0" r="r" b="b"/>
              <a:pathLst>
                <a:path w="378" h="174">
                  <a:moveTo>
                    <a:pt x="0" y="174"/>
                  </a:moveTo>
                  <a:lnTo>
                    <a:pt x="37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364" name="Freeform 40"/>
            <p:cNvSpPr>
              <a:spLocks noChangeArrowheads="1"/>
            </p:cNvSpPr>
            <p:nvPr/>
          </p:nvSpPr>
          <p:spPr bwMode="auto">
            <a:xfrm>
              <a:off x="4716" y="1986"/>
              <a:ext cx="366" cy="270"/>
            </a:xfrm>
            <a:custGeom>
              <a:avLst/>
              <a:gdLst>
                <a:gd name="T0" fmla="*/ 0 w 366"/>
                <a:gd name="T1" fmla="*/ 270 h 270"/>
                <a:gd name="T2" fmla="*/ 366 w 366"/>
                <a:gd name="T3" fmla="*/ 0 h 270"/>
                <a:gd name="T4" fmla="*/ 0 60000 65536"/>
                <a:gd name="T5" fmla="*/ 0 60000 65536"/>
              </a:gdLst>
              <a:ahLst/>
              <a:cxnLst>
                <a:cxn ang="T4">
                  <a:pos x="T0" y="T1"/>
                </a:cxn>
                <a:cxn ang="T5">
                  <a:pos x="T2" y="T3"/>
                </a:cxn>
              </a:cxnLst>
              <a:rect l="0" t="0" r="r" b="b"/>
              <a:pathLst>
                <a:path w="366" h="270">
                  <a:moveTo>
                    <a:pt x="0" y="270"/>
                  </a:moveTo>
                  <a:lnTo>
                    <a:pt x="366"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365" name="Freeform 41"/>
            <p:cNvSpPr>
              <a:spLocks noChangeArrowheads="1"/>
            </p:cNvSpPr>
            <p:nvPr/>
          </p:nvSpPr>
          <p:spPr bwMode="auto">
            <a:xfrm>
              <a:off x="4035" y="2268"/>
              <a:ext cx="366" cy="1"/>
            </a:xfrm>
            <a:custGeom>
              <a:avLst/>
              <a:gdLst>
                <a:gd name="T0" fmla="*/ 366 w 366"/>
                <a:gd name="T1" fmla="*/ 0 h 1"/>
                <a:gd name="T2" fmla="*/ 0 w 366"/>
                <a:gd name="T3" fmla="*/ 0 h 1"/>
                <a:gd name="T4" fmla="*/ 0 60000 65536"/>
                <a:gd name="T5" fmla="*/ 0 60000 65536"/>
              </a:gdLst>
              <a:ahLst/>
              <a:cxnLst>
                <a:cxn ang="T4">
                  <a:pos x="T0" y="T1"/>
                </a:cxn>
                <a:cxn ang="T5">
                  <a:pos x="T2" y="T3"/>
                </a:cxn>
              </a:cxnLst>
              <a:rect l="0" t="0" r="r" b="b"/>
              <a:pathLst>
                <a:path w="366" h="1">
                  <a:moveTo>
                    <a:pt x="366" y="0"/>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366" name="Freeform 42"/>
            <p:cNvSpPr>
              <a:spLocks noChangeArrowheads="1"/>
            </p:cNvSpPr>
            <p:nvPr/>
          </p:nvSpPr>
          <p:spPr bwMode="auto">
            <a:xfrm>
              <a:off x="3444" y="1944"/>
              <a:ext cx="276" cy="264"/>
            </a:xfrm>
            <a:custGeom>
              <a:avLst/>
              <a:gdLst>
                <a:gd name="T0" fmla="*/ 276 w 276"/>
                <a:gd name="T1" fmla="*/ 264 h 264"/>
                <a:gd name="T2" fmla="*/ 0 w 276"/>
                <a:gd name="T3" fmla="*/ 0 h 264"/>
                <a:gd name="T4" fmla="*/ 0 60000 65536"/>
                <a:gd name="T5" fmla="*/ 0 60000 65536"/>
              </a:gdLst>
              <a:ahLst/>
              <a:cxnLst>
                <a:cxn ang="T4">
                  <a:pos x="T0" y="T1"/>
                </a:cxn>
                <a:cxn ang="T5">
                  <a:pos x="T2" y="T3"/>
                </a:cxn>
              </a:cxnLst>
              <a:rect l="0" t="0" r="r" b="b"/>
              <a:pathLst>
                <a:path w="276" h="264">
                  <a:moveTo>
                    <a:pt x="276" y="264"/>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367" name="Freeform 43"/>
            <p:cNvSpPr>
              <a:spLocks noChangeArrowheads="1"/>
            </p:cNvSpPr>
            <p:nvPr/>
          </p:nvSpPr>
          <p:spPr bwMode="auto">
            <a:xfrm>
              <a:off x="4029" y="1578"/>
              <a:ext cx="366" cy="1"/>
            </a:xfrm>
            <a:custGeom>
              <a:avLst/>
              <a:gdLst>
                <a:gd name="T0" fmla="*/ 366 w 366"/>
                <a:gd name="T1" fmla="*/ 0 h 1"/>
                <a:gd name="T2" fmla="*/ 0 w 366"/>
                <a:gd name="T3" fmla="*/ 0 h 1"/>
                <a:gd name="T4" fmla="*/ 0 60000 65536"/>
                <a:gd name="T5" fmla="*/ 0 60000 65536"/>
              </a:gdLst>
              <a:ahLst/>
              <a:cxnLst>
                <a:cxn ang="T4">
                  <a:pos x="T0" y="T1"/>
                </a:cxn>
                <a:cxn ang="T5">
                  <a:pos x="T2" y="T3"/>
                </a:cxn>
              </a:cxnLst>
              <a:rect l="0" t="0" r="r" b="b"/>
              <a:pathLst>
                <a:path w="366" h="1">
                  <a:moveTo>
                    <a:pt x="366" y="0"/>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368" name="Freeform 44"/>
            <p:cNvSpPr>
              <a:spLocks noChangeArrowheads="1"/>
            </p:cNvSpPr>
            <p:nvPr/>
          </p:nvSpPr>
          <p:spPr bwMode="auto">
            <a:xfrm>
              <a:off x="4704" y="1575"/>
              <a:ext cx="396" cy="267"/>
            </a:xfrm>
            <a:custGeom>
              <a:avLst/>
              <a:gdLst>
                <a:gd name="T0" fmla="*/ 396 w 396"/>
                <a:gd name="T1" fmla="*/ 267 h 267"/>
                <a:gd name="T2" fmla="*/ 0 w 396"/>
                <a:gd name="T3" fmla="*/ 0 h 267"/>
                <a:gd name="T4" fmla="*/ 0 60000 65536"/>
                <a:gd name="T5" fmla="*/ 0 60000 65536"/>
              </a:gdLst>
              <a:ahLst/>
              <a:cxnLst>
                <a:cxn ang="T4">
                  <a:pos x="T0" y="T1"/>
                </a:cxn>
                <a:cxn ang="T5">
                  <a:pos x="T2" y="T3"/>
                </a:cxn>
              </a:cxnLst>
              <a:rect l="0" t="0" r="r" b="b"/>
              <a:pathLst>
                <a:path w="396" h="267">
                  <a:moveTo>
                    <a:pt x="396" y="267"/>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369" name="Freeform 45"/>
            <p:cNvSpPr>
              <a:spLocks noChangeArrowheads="1"/>
            </p:cNvSpPr>
            <p:nvPr/>
          </p:nvSpPr>
          <p:spPr bwMode="auto">
            <a:xfrm>
              <a:off x="3387" y="1146"/>
              <a:ext cx="1110" cy="645"/>
            </a:xfrm>
            <a:custGeom>
              <a:avLst/>
              <a:gdLst>
                <a:gd name="T0" fmla="*/ 1110 w 1110"/>
                <a:gd name="T1" fmla="*/ 342 h 645"/>
                <a:gd name="T2" fmla="*/ 0 w 1110"/>
                <a:gd name="T3" fmla="*/ 645 h 645"/>
                <a:gd name="T4" fmla="*/ 0 60000 65536"/>
                <a:gd name="T5" fmla="*/ 0 60000 65536"/>
              </a:gdLst>
              <a:ahLst/>
              <a:cxnLst>
                <a:cxn ang="T4">
                  <a:pos x="T0" y="T1"/>
                </a:cxn>
                <a:cxn ang="T5">
                  <a:pos x="T2" y="T3"/>
                </a:cxn>
              </a:cxnLst>
              <a:rect l="0" t="0" r="r" b="b"/>
              <a:pathLst>
                <a:path w="1110" h="645">
                  <a:moveTo>
                    <a:pt x="1110" y="342"/>
                  </a:moveTo>
                  <a:cubicBezTo>
                    <a:pt x="1104" y="0"/>
                    <a:pt x="21" y="63"/>
                    <a:pt x="0" y="645"/>
                  </a:cubicBez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84370" name="Group 46"/>
            <p:cNvGrpSpPr/>
            <p:nvPr/>
          </p:nvGrpSpPr>
          <p:grpSpPr bwMode="auto">
            <a:xfrm>
              <a:off x="3295" y="1748"/>
              <a:ext cx="192" cy="204"/>
              <a:chOff x="2960" y="2429"/>
              <a:chExt cx="195" cy="204"/>
            </a:xfrm>
          </p:grpSpPr>
          <p:sp>
            <p:nvSpPr>
              <p:cNvPr id="184396" name="Rectangle 47"/>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97" name="Text Box 48"/>
              <p:cNvSpPr txBox="1">
                <a:spLocks noChangeArrowheads="1"/>
              </p:cNvSpPr>
              <p:nvPr/>
            </p:nvSpPr>
            <p:spPr bwMode="auto">
              <a:xfrm>
                <a:off x="2960" y="2429"/>
                <a:ext cx="19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000">
                    <a:ea typeface="楷体" panose="02010609060101010101" pitchFamily="49" charset="-122"/>
                  </a:rPr>
                  <a:t>u</a:t>
                </a:r>
                <a:endParaRPr lang="en-US" altLang="zh-CN" sz="2400">
                  <a:ea typeface="楷体" panose="02010609060101010101" pitchFamily="49" charset="-122"/>
                </a:endParaRPr>
              </a:p>
            </p:txBody>
          </p:sp>
        </p:grpSp>
        <p:grpSp>
          <p:nvGrpSpPr>
            <p:cNvPr id="184371" name="Group 49"/>
            <p:cNvGrpSpPr/>
            <p:nvPr/>
          </p:nvGrpSpPr>
          <p:grpSpPr bwMode="auto">
            <a:xfrm>
              <a:off x="4468" y="2132"/>
              <a:ext cx="183" cy="203"/>
              <a:chOff x="2965" y="2429"/>
              <a:chExt cx="186" cy="203"/>
            </a:xfrm>
          </p:grpSpPr>
          <p:sp>
            <p:nvSpPr>
              <p:cNvPr id="184394" name="Rectangle 50"/>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95" name="Text Box 51"/>
              <p:cNvSpPr txBox="1">
                <a:spLocks noChangeArrowheads="1"/>
              </p:cNvSpPr>
              <p:nvPr/>
            </p:nvSpPr>
            <p:spPr bwMode="auto">
              <a:xfrm>
                <a:off x="2965" y="2429"/>
                <a:ext cx="186"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000">
                    <a:ea typeface="楷体" panose="02010609060101010101" pitchFamily="49" charset="-122"/>
                  </a:rPr>
                  <a:t>y</a:t>
                </a:r>
                <a:endParaRPr lang="en-US" altLang="zh-CN" sz="2400">
                  <a:ea typeface="楷体" panose="02010609060101010101" pitchFamily="49" charset="-122"/>
                </a:endParaRPr>
              </a:p>
            </p:txBody>
          </p:sp>
        </p:grpSp>
        <p:grpSp>
          <p:nvGrpSpPr>
            <p:cNvPr id="184372" name="Group 52"/>
            <p:cNvGrpSpPr/>
            <p:nvPr/>
          </p:nvGrpSpPr>
          <p:grpSpPr bwMode="auto">
            <a:xfrm>
              <a:off x="3778" y="2099"/>
              <a:ext cx="198" cy="236"/>
              <a:chOff x="2958" y="2399"/>
              <a:chExt cx="199" cy="236"/>
            </a:xfrm>
          </p:grpSpPr>
          <p:sp>
            <p:nvSpPr>
              <p:cNvPr id="184392" name="Rectangle 53"/>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93" name="Text Box 54"/>
              <p:cNvSpPr txBox="1">
                <a:spLocks noChangeArrowheads="1"/>
              </p:cNvSpPr>
              <p:nvPr/>
            </p:nvSpPr>
            <p:spPr bwMode="auto">
              <a:xfrm>
                <a:off x="2958" y="2399"/>
                <a:ext cx="199"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400">
                    <a:ea typeface="楷体" panose="02010609060101010101" pitchFamily="49" charset="-122"/>
                  </a:rPr>
                  <a:t>x</a:t>
                </a:r>
              </a:p>
            </p:txBody>
          </p:sp>
        </p:grpSp>
        <p:grpSp>
          <p:nvGrpSpPr>
            <p:cNvPr id="184373" name="Group 55"/>
            <p:cNvGrpSpPr/>
            <p:nvPr/>
          </p:nvGrpSpPr>
          <p:grpSpPr bwMode="auto">
            <a:xfrm>
              <a:off x="4433" y="1442"/>
              <a:ext cx="216" cy="204"/>
              <a:chOff x="2948" y="2429"/>
              <a:chExt cx="220" cy="204"/>
            </a:xfrm>
          </p:grpSpPr>
          <p:sp>
            <p:nvSpPr>
              <p:cNvPr id="184390" name="Rectangle 56"/>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91" name="Text Box 57"/>
              <p:cNvSpPr txBox="1">
                <a:spLocks noChangeArrowheads="1"/>
              </p:cNvSpPr>
              <p:nvPr/>
            </p:nvSpPr>
            <p:spPr bwMode="auto">
              <a:xfrm>
                <a:off x="2948" y="2429"/>
                <a:ext cx="22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000">
                    <a:ea typeface="楷体" panose="02010609060101010101" pitchFamily="49" charset="-122"/>
                  </a:rPr>
                  <a:t>w</a:t>
                </a:r>
                <a:endParaRPr lang="en-US" altLang="zh-CN" sz="2400">
                  <a:ea typeface="楷体" panose="02010609060101010101" pitchFamily="49" charset="-122"/>
                </a:endParaRPr>
              </a:p>
            </p:txBody>
          </p:sp>
        </p:grpSp>
        <p:grpSp>
          <p:nvGrpSpPr>
            <p:cNvPr id="184374" name="Group 58"/>
            <p:cNvGrpSpPr/>
            <p:nvPr/>
          </p:nvGrpSpPr>
          <p:grpSpPr bwMode="auto">
            <a:xfrm>
              <a:off x="3778" y="1442"/>
              <a:ext cx="183" cy="204"/>
              <a:chOff x="2964" y="2429"/>
              <a:chExt cx="186" cy="204"/>
            </a:xfrm>
          </p:grpSpPr>
          <p:sp>
            <p:nvSpPr>
              <p:cNvPr id="184388" name="Rectangle 59"/>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89" name="Text Box 60"/>
              <p:cNvSpPr txBox="1">
                <a:spLocks noChangeArrowheads="1"/>
              </p:cNvSpPr>
              <p:nvPr/>
            </p:nvSpPr>
            <p:spPr bwMode="auto">
              <a:xfrm>
                <a:off x="2964" y="2429"/>
                <a:ext cx="18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000">
                    <a:ea typeface="楷体" panose="02010609060101010101" pitchFamily="49" charset="-122"/>
                  </a:rPr>
                  <a:t>v</a:t>
                </a:r>
                <a:endParaRPr lang="en-US" altLang="zh-CN" sz="2400">
                  <a:ea typeface="楷体" panose="02010609060101010101" pitchFamily="49" charset="-122"/>
                </a:endParaRPr>
              </a:p>
            </p:txBody>
          </p:sp>
        </p:grpSp>
        <p:grpSp>
          <p:nvGrpSpPr>
            <p:cNvPr id="184375" name="Group 61"/>
            <p:cNvGrpSpPr/>
            <p:nvPr/>
          </p:nvGrpSpPr>
          <p:grpSpPr bwMode="auto">
            <a:xfrm>
              <a:off x="5029" y="1760"/>
              <a:ext cx="204" cy="234"/>
              <a:chOff x="2953" y="2399"/>
              <a:chExt cx="206" cy="234"/>
            </a:xfrm>
          </p:grpSpPr>
          <p:sp>
            <p:nvSpPr>
              <p:cNvPr id="184386" name="Rectangle 62"/>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4387" name="Text Box 63"/>
              <p:cNvSpPr txBox="1">
                <a:spLocks noChangeArrowheads="1"/>
              </p:cNvSpPr>
              <p:nvPr/>
            </p:nvSpPr>
            <p:spPr bwMode="auto">
              <a:xfrm>
                <a:off x="2953" y="2399"/>
                <a:ext cx="206"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400">
                    <a:ea typeface="楷体" panose="02010609060101010101" pitchFamily="49" charset="-122"/>
                  </a:rPr>
                  <a:t>z</a:t>
                </a:r>
              </a:p>
            </p:txBody>
          </p:sp>
        </p:grpSp>
        <p:sp>
          <p:nvSpPr>
            <p:cNvPr id="184376" name="Text Box 64"/>
            <p:cNvSpPr txBox="1">
              <a:spLocks noChangeArrowheads="1"/>
            </p:cNvSpPr>
            <p:nvPr/>
          </p:nvSpPr>
          <p:spPr bwMode="auto">
            <a:xfrm>
              <a:off x="3499" y="1571"/>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2</a:t>
              </a:r>
              <a:endParaRPr lang="en-US" altLang="zh-CN" sz="2400">
                <a:ea typeface="楷体" panose="02010609060101010101" pitchFamily="49" charset="-122"/>
              </a:endParaRPr>
            </a:p>
          </p:txBody>
        </p:sp>
        <p:sp>
          <p:nvSpPr>
            <p:cNvPr id="184377" name="Text Box 65"/>
            <p:cNvSpPr txBox="1">
              <a:spLocks noChangeArrowheads="1"/>
            </p:cNvSpPr>
            <p:nvPr/>
          </p:nvSpPr>
          <p:spPr bwMode="auto">
            <a:xfrm>
              <a:off x="3847" y="1790"/>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2</a:t>
              </a:r>
              <a:endParaRPr lang="en-US" altLang="zh-CN" sz="2400">
                <a:ea typeface="楷体" panose="02010609060101010101" pitchFamily="49" charset="-122"/>
              </a:endParaRPr>
            </a:p>
          </p:txBody>
        </p:sp>
        <p:sp>
          <p:nvSpPr>
            <p:cNvPr id="184378" name="Text Box 66"/>
            <p:cNvSpPr txBox="1">
              <a:spLocks noChangeArrowheads="1"/>
            </p:cNvSpPr>
            <p:nvPr/>
          </p:nvSpPr>
          <p:spPr bwMode="auto">
            <a:xfrm>
              <a:off x="3411" y="2003"/>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1</a:t>
              </a:r>
              <a:endParaRPr lang="en-US" altLang="zh-CN" sz="2400">
                <a:ea typeface="楷体" panose="02010609060101010101" pitchFamily="49" charset="-122"/>
              </a:endParaRPr>
            </a:p>
          </p:txBody>
        </p:sp>
        <p:sp>
          <p:nvSpPr>
            <p:cNvPr id="184379" name="Text Box 67"/>
            <p:cNvSpPr txBox="1">
              <a:spLocks noChangeArrowheads="1"/>
            </p:cNvSpPr>
            <p:nvPr/>
          </p:nvSpPr>
          <p:spPr bwMode="auto">
            <a:xfrm>
              <a:off x="4232" y="1883"/>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3</a:t>
              </a:r>
              <a:endParaRPr lang="en-US" altLang="zh-CN" sz="2400">
                <a:ea typeface="楷体" panose="02010609060101010101" pitchFamily="49" charset="-122"/>
              </a:endParaRPr>
            </a:p>
          </p:txBody>
        </p:sp>
        <p:sp>
          <p:nvSpPr>
            <p:cNvPr id="184380" name="Text Box 68"/>
            <p:cNvSpPr txBox="1">
              <a:spLocks noChangeArrowheads="1"/>
            </p:cNvSpPr>
            <p:nvPr/>
          </p:nvSpPr>
          <p:spPr bwMode="auto">
            <a:xfrm>
              <a:off x="4168" y="2237"/>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1</a:t>
              </a:r>
              <a:endParaRPr lang="en-US" altLang="zh-CN" sz="2400">
                <a:ea typeface="楷体" panose="02010609060101010101" pitchFamily="49" charset="-122"/>
              </a:endParaRPr>
            </a:p>
          </p:txBody>
        </p:sp>
        <p:sp>
          <p:nvSpPr>
            <p:cNvPr id="184381" name="Text Box 69"/>
            <p:cNvSpPr txBox="1">
              <a:spLocks noChangeArrowheads="1"/>
            </p:cNvSpPr>
            <p:nvPr/>
          </p:nvSpPr>
          <p:spPr bwMode="auto">
            <a:xfrm>
              <a:off x="4528" y="1808"/>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1</a:t>
              </a:r>
              <a:endParaRPr lang="en-US" altLang="zh-CN" sz="2400">
                <a:ea typeface="楷体" panose="02010609060101010101" pitchFamily="49" charset="-122"/>
              </a:endParaRPr>
            </a:p>
          </p:txBody>
        </p:sp>
        <p:sp>
          <p:nvSpPr>
            <p:cNvPr id="184382" name="Text Box 70"/>
            <p:cNvSpPr txBox="1">
              <a:spLocks noChangeArrowheads="1"/>
            </p:cNvSpPr>
            <p:nvPr/>
          </p:nvSpPr>
          <p:spPr bwMode="auto">
            <a:xfrm>
              <a:off x="4888" y="2072"/>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2</a:t>
              </a:r>
              <a:endParaRPr lang="en-US" altLang="zh-CN" sz="2400">
                <a:ea typeface="楷体" panose="02010609060101010101" pitchFamily="49" charset="-122"/>
              </a:endParaRPr>
            </a:p>
          </p:txBody>
        </p:sp>
        <p:sp>
          <p:nvSpPr>
            <p:cNvPr id="184383" name="Text Box 71"/>
            <p:cNvSpPr txBox="1">
              <a:spLocks noChangeArrowheads="1"/>
            </p:cNvSpPr>
            <p:nvPr/>
          </p:nvSpPr>
          <p:spPr bwMode="auto">
            <a:xfrm>
              <a:off x="4861" y="1535"/>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5</a:t>
              </a:r>
              <a:endParaRPr lang="en-US" altLang="zh-CN" sz="2400">
                <a:ea typeface="楷体" panose="02010609060101010101" pitchFamily="49" charset="-122"/>
              </a:endParaRPr>
            </a:p>
          </p:txBody>
        </p:sp>
        <p:sp>
          <p:nvSpPr>
            <p:cNvPr id="184384" name="Text Box 72"/>
            <p:cNvSpPr txBox="1">
              <a:spLocks noChangeArrowheads="1"/>
            </p:cNvSpPr>
            <p:nvPr/>
          </p:nvSpPr>
          <p:spPr bwMode="auto">
            <a:xfrm>
              <a:off x="4127" y="1385"/>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3</a:t>
              </a:r>
              <a:endParaRPr lang="en-US" altLang="zh-CN" sz="2400">
                <a:ea typeface="楷体" panose="02010609060101010101" pitchFamily="49" charset="-122"/>
              </a:endParaRPr>
            </a:p>
          </p:txBody>
        </p:sp>
        <p:sp>
          <p:nvSpPr>
            <p:cNvPr id="184385" name="Text Box 73"/>
            <p:cNvSpPr txBox="1">
              <a:spLocks noChangeArrowheads="1"/>
            </p:cNvSpPr>
            <p:nvPr/>
          </p:nvSpPr>
          <p:spPr bwMode="auto">
            <a:xfrm>
              <a:off x="3775" y="1118"/>
              <a:ext cx="18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5</a:t>
              </a:r>
              <a:endParaRPr lang="en-US" altLang="zh-CN" sz="2400">
                <a:ea typeface="楷体" panose="02010609060101010101" pitchFamily="49" charset="-122"/>
              </a:endParaRPr>
            </a:p>
          </p:txBody>
        </p:sp>
      </p:grpSp>
      <p:grpSp>
        <p:nvGrpSpPr>
          <p:cNvPr id="85" name="组合 84"/>
          <p:cNvGrpSpPr/>
          <p:nvPr/>
        </p:nvGrpSpPr>
        <p:grpSpPr>
          <a:xfrm>
            <a:off x="377163" y="-185744"/>
            <a:ext cx="7430678" cy="1428589"/>
            <a:chOff x="551030" y="-368704"/>
            <a:chExt cx="7430678" cy="1428589"/>
          </a:xfrm>
        </p:grpSpPr>
        <p:grpSp>
          <p:nvGrpSpPr>
            <p:cNvPr id="86" name="组合 85"/>
            <p:cNvGrpSpPr/>
            <p:nvPr/>
          </p:nvGrpSpPr>
          <p:grpSpPr>
            <a:xfrm>
              <a:off x="1201632" y="303925"/>
              <a:ext cx="6780076" cy="675443"/>
              <a:chOff x="1839059" y="967769"/>
              <a:chExt cx="6780076" cy="675443"/>
            </a:xfrm>
          </p:grpSpPr>
          <p:sp>
            <p:nvSpPr>
              <p:cNvPr id="88" name="矩形: 圆角 87"/>
              <p:cNvSpPr/>
              <p:nvPr/>
            </p:nvSpPr>
            <p:spPr>
              <a:xfrm>
                <a:off x="1839059" y="967769"/>
                <a:ext cx="678007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89" name="文本框 88"/>
              <p:cNvSpPr txBox="1"/>
              <p:nvPr/>
            </p:nvSpPr>
            <p:spPr>
              <a:xfrm>
                <a:off x="2786093" y="1038931"/>
                <a:ext cx="5833041"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选路算法的抽象图模型</a:t>
                </a:r>
              </a:p>
            </p:txBody>
          </p:sp>
        </p:grpSp>
        <p:pic>
          <p:nvPicPr>
            <p:cNvPr id="87" name="图片 86"/>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1" name="组合 80"/>
          <p:cNvGrpSpPr/>
          <p:nvPr/>
        </p:nvGrpSpPr>
        <p:grpSpPr>
          <a:xfrm>
            <a:off x="2397350" y="4875996"/>
            <a:ext cx="7089452" cy="1255937"/>
            <a:chOff x="1791494" y="2533650"/>
            <a:chExt cx="5486489" cy="1200150"/>
          </a:xfrm>
        </p:grpSpPr>
        <p:sp>
          <p:nvSpPr>
            <p:cNvPr id="82" name="矩形: 圆角 81"/>
            <p:cNvSpPr/>
            <p:nvPr/>
          </p:nvSpPr>
          <p:spPr>
            <a:xfrm>
              <a:off x="1791494" y="2533650"/>
              <a:ext cx="5486489"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3" name="文本框 82"/>
            <p:cNvSpPr txBox="1"/>
            <p:nvPr/>
          </p:nvSpPr>
          <p:spPr>
            <a:xfrm>
              <a:off x="1946663" y="2675354"/>
              <a:ext cx="5281461" cy="970548"/>
            </a:xfrm>
            <a:prstGeom prst="rect">
              <a:avLst/>
            </a:prstGeom>
            <a:noFill/>
          </p:spPr>
          <p:txBody>
            <a:bodyPr wrap="square" rtlCol="0">
              <a:spAutoFit/>
            </a:bodyPr>
            <a:lstStyle/>
            <a:p>
              <a:r>
                <a:rPr lang="zh-CN" altLang="en-US" sz="20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注意</a:t>
              </a:r>
              <a:r>
                <a:rPr lang="en-US" altLang="zh-CN" sz="20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 </a:t>
              </a:r>
              <a:r>
                <a:rPr lang="zh-CN" altLang="en-US" sz="20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抽象图模型在其他网络环境中也是很有用的</a:t>
              </a:r>
            </a:p>
            <a:p>
              <a:endParaRPr lang="zh-CN" altLang="en-US" sz="20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a:p>
              <a:r>
                <a:rPr lang="zh-CN" altLang="en-US" sz="20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比如</a:t>
              </a:r>
              <a:r>
                <a:rPr lang="en-US" altLang="zh-CN" sz="20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 P2P, </a:t>
              </a:r>
              <a:r>
                <a:rPr lang="zh-CN" altLang="en-US" sz="20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这里</a:t>
              </a:r>
              <a:r>
                <a:rPr lang="en-US" altLang="zh-CN" sz="20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N</a:t>
              </a:r>
              <a:r>
                <a:rPr lang="zh-CN" altLang="en-US" sz="20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是节点的集合而</a:t>
              </a:r>
              <a:r>
                <a:rPr lang="en-US" altLang="zh-CN" sz="20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E</a:t>
              </a:r>
              <a:r>
                <a:rPr lang="zh-CN" altLang="en-US" sz="20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是</a:t>
              </a:r>
              <a:r>
                <a:rPr lang="en-US" altLang="zh-CN" sz="20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TCP</a:t>
              </a:r>
              <a:r>
                <a:rPr lang="zh-CN" altLang="en-US" sz="20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连接的集合</a:t>
              </a:r>
            </a:p>
          </p:txBody>
        </p:sp>
        <p:sp>
          <p:nvSpPr>
            <p:cNvPr id="84" name="矩形: 圆角 83"/>
            <p:cNvSpPr/>
            <p:nvPr/>
          </p:nvSpPr>
          <p:spPr>
            <a:xfrm>
              <a:off x="1857375" y="2624956"/>
              <a:ext cx="5370749" cy="103217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91" name="组合 90"/>
          <p:cNvGrpSpPr/>
          <p:nvPr/>
        </p:nvGrpSpPr>
        <p:grpSpPr>
          <a:xfrm>
            <a:off x="1125627" y="2028631"/>
            <a:ext cx="3851911" cy="478144"/>
            <a:chOff x="1403750" y="3593123"/>
            <a:chExt cx="3851911" cy="478144"/>
          </a:xfrm>
        </p:grpSpPr>
        <p:grpSp>
          <p:nvGrpSpPr>
            <p:cNvPr id="92" name="组合 91"/>
            <p:cNvGrpSpPr/>
            <p:nvPr/>
          </p:nvGrpSpPr>
          <p:grpSpPr>
            <a:xfrm>
              <a:off x="1403750" y="3593123"/>
              <a:ext cx="490436" cy="476221"/>
              <a:chOff x="1403750" y="3593123"/>
              <a:chExt cx="808892" cy="785446"/>
            </a:xfrm>
          </p:grpSpPr>
          <p:sp>
            <p:nvSpPr>
              <p:cNvPr id="94" name="对话气泡: 椭圆形 9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3" name="Text Box 79"/>
            <p:cNvSpPr txBox="1">
              <a:spLocks noChangeArrowheads="1"/>
            </p:cNvSpPr>
            <p:nvPr/>
          </p:nvSpPr>
          <p:spPr bwMode="auto">
            <a:xfrm>
              <a:off x="1985931" y="3593123"/>
              <a:ext cx="3269730"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lang="zh-CN" altLang="en-US" sz="2400" dirty="0">
                  <a:latin typeface="思源黑体 CN Normal" panose="020B0400000000000000" pitchFamily="34" charset="-122"/>
                  <a:ea typeface="思源黑体 CN Normal" panose="020B0400000000000000" pitchFamily="34" charset="-122"/>
                </a:rPr>
                <a:t>图</a:t>
              </a:r>
              <a:r>
                <a:rPr lang="en-US" altLang="zh-CN" sz="2400" dirty="0">
                  <a:latin typeface="思源黑体 CN Normal" panose="020B0400000000000000" pitchFamily="34" charset="-122"/>
                  <a:ea typeface="思源黑体 CN Normal" panose="020B0400000000000000" pitchFamily="34" charset="-122"/>
                </a:rPr>
                <a:t>: </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G = (N,E)</a:t>
              </a:r>
            </a:p>
          </p:txBody>
        </p:sp>
      </p:grpSp>
      <p:grpSp>
        <p:nvGrpSpPr>
          <p:cNvPr id="96" name="组合 95"/>
          <p:cNvGrpSpPr/>
          <p:nvPr/>
        </p:nvGrpSpPr>
        <p:grpSpPr>
          <a:xfrm>
            <a:off x="1132618" y="4049471"/>
            <a:ext cx="9477939" cy="476221"/>
            <a:chOff x="1403750" y="3593123"/>
            <a:chExt cx="9477939" cy="476221"/>
          </a:xfrm>
        </p:grpSpPr>
        <p:grpSp>
          <p:nvGrpSpPr>
            <p:cNvPr id="97" name="组合 96"/>
            <p:cNvGrpSpPr/>
            <p:nvPr/>
          </p:nvGrpSpPr>
          <p:grpSpPr>
            <a:xfrm>
              <a:off x="1403750" y="3593123"/>
              <a:ext cx="490436" cy="476221"/>
              <a:chOff x="1403750" y="3593123"/>
              <a:chExt cx="808892" cy="785446"/>
            </a:xfrm>
          </p:grpSpPr>
          <p:sp>
            <p:nvSpPr>
              <p:cNvPr id="99" name="对话气泡: 椭圆形 9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8" name="Text Box 79"/>
            <p:cNvSpPr txBox="1">
              <a:spLocks noChangeArrowheads="1"/>
            </p:cNvSpPr>
            <p:nvPr/>
          </p:nvSpPr>
          <p:spPr bwMode="auto">
            <a:xfrm>
              <a:off x="1985930" y="3593123"/>
              <a:ext cx="889575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E =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链路集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u,v</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u,x</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v,x</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v,w</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x,w</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x,y</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w,y</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w,z</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y,z</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p>
          </p:txBody>
        </p:sp>
      </p:grpSp>
      <p:grpSp>
        <p:nvGrpSpPr>
          <p:cNvPr id="101" name="组合 100"/>
          <p:cNvGrpSpPr/>
          <p:nvPr/>
        </p:nvGrpSpPr>
        <p:grpSpPr>
          <a:xfrm>
            <a:off x="1129542" y="2986968"/>
            <a:ext cx="6264391" cy="476221"/>
            <a:chOff x="1403750" y="3593123"/>
            <a:chExt cx="6264391" cy="476221"/>
          </a:xfrm>
        </p:grpSpPr>
        <p:grpSp>
          <p:nvGrpSpPr>
            <p:cNvPr id="102" name="组合 101"/>
            <p:cNvGrpSpPr/>
            <p:nvPr/>
          </p:nvGrpSpPr>
          <p:grpSpPr>
            <a:xfrm>
              <a:off x="1403750" y="3593123"/>
              <a:ext cx="490436" cy="476221"/>
              <a:chOff x="1403750" y="3593123"/>
              <a:chExt cx="808892" cy="785446"/>
            </a:xfrm>
          </p:grpSpPr>
          <p:sp>
            <p:nvSpPr>
              <p:cNvPr id="104" name="对话气泡: 椭圆形 10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3" name="Text Box 79"/>
            <p:cNvSpPr txBox="1">
              <a:spLocks noChangeArrowheads="1"/>
            </p:cNvSpPr>
            <p:nvPr/>
          </p:nvSpPr>
          <p:spPr bwMode="auto">
            <a:xfrm>
              <a:off x="1985930" y="3593123"/>
              <a:ext cx="5682211"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pl-PL"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N = </a:t>
              </a:r>
              <a:r>
                <a:rPr kumimoji="1" lang="zh-CN" altLang="pl-PL" sz="2400" dirty="0">
                  <a:latin typeface="Times New Roman" panose="02020803070505020304" pitchFamily="18" charset="0"/>
                  <a:ea typeface="思源黑体 CN Normal" panose="020B0400000000000000" pitchFamily="34" charset="-122"/>
                  <a:cs typeface="Times New Roman" panose="02020803070505020304" pitchFamily="18" charset="0"/>
                </a:rPr>
                <a:t>路由器集 </a:t>
              </a:r>
              <a:r>
                <a:rPr kumimoji="1" lang="pl-PL"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 u, v, w, x, y, z }</a:t>
              </a:r>
            </a:p>
          </p:txBody>
        </p:sp>
      </p:grpSp>
      <p:sp>
        <p:nvSpPr>
          <p:cNvPr id="2" name="灯片编号占位符 1">
            <a:extLst>
              <a:ext uri="{FF2B5EF4-FFF2-40B4-BE49-F238E27FC236}">
                <a16:creationId xmlns:a16="http://schemas.microsoft.com/office/drawing/2014/main" id="{7D8FF09F-ED6F-4B1F-9A0C-061E77248A26}"/>
              </a:ext>
            </a:extLst>
          </p:cNvPr>
          <p:cNvSpPr>
            <a:spLocks noGrp="1"/>
          </p:cNvSpPr>
          <p:nvPr>
            <p:ph type="sldNum" sz="quarter" idx="12"/>
          </p:nvPr>
        </p:nvSpPr>
        <p:spPr/>
        <p:txBody>
          <a:bodyPr/>
          <a:lstStyle/>
          <a:p>
            <a:fld id="{91F2D4EF-46D4-4764-B373-FC59CD1D281E}" type="slidenum">
              <a:rPr lang="zh-CN" altLang="en-US" smtClean="0"/>
              <a:t>110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wipe(left)">
                                      <p:cBhvr>
                                        <p:cTn id="12" dur="500"/>
                                        <p:tgtEl>
                                          <p:spTgt spid="91"/>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wipe(left)">
                                      <p:cBhvr>
                                        <p:cTn id="16" dur="500"/>
                                        <p:tgtEl>
                                          <p:spTgt spid="101"/>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96"/>
                                        </p:tgtEl>
                                        <p:attrNameLst>
                                          <p:attrName>style.visibility</p:attrName>
                                        </p:attrNameLst>
                                      </p:cBhvr>
                                      <p:to>
                                        <p:strVal val="visible"/>
                                      </p:to>
                                    </p:set>
                                    <p:animEffect transition="in" filter="wipe(left)">
                                      <p:cBhvr>
                                        <p:cTn id="20" dur="500"/>
                                        <p:tgtEl>
                                          <p:spTgt spid="9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wipe(down)">
                                      <p:cBhvr>
                                        <p:cTn id="25"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373" name="Group 4"/>
          <p:cNvGrpSpPr/>
          <p:nvPr/>
        </p:nvGrpSpPr>
        <p:grpSpPr bwMode="auto">
          <a:xfrm>
            <a:off x="1736725" y="1330914"/>
            <a:ext cx="3689350" cy="2628900"/>
            <a:chOff x="3162" y="1071"/>
            <a:chExt cx="2250" cy="1409"/>
          </a:xfrm>
        </p:grpSpPr>
        <p:sp>
          <p:nvSpPr>
            <p:cNvPr id="186378" name="Freeform 5"/>
            <p:cNvSpPr>
              <a:spLocks noChangeArrowheads="1"/>
            </p:cNvSpPr>
            <p:nvPr/>
          </p:nvSpPr>
          <p:spPr bwMode="auto">
            <a:xfrm>
              <a:off x="3162" y="107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6379" name="Freeform 6"/>
            <p:cNvSpPr>
              <a:spLocks noChangeArrowheads="1"/>
            </p:cNvSpPr>
            <p:nvPr/>
          </p:nvSpPr>
          <p:spPr bwMode="auto">
            <a:xfrm>
              <a:off x="3498" y="1620"/>
              <a:ext cx="342" cy="186"/>
            </a:xfrm>
            <a:custGeom>
              <a:avLst/>
              <a:gdLst>
                <a:gd name="T0" fmla="*/ 0 w 342"/>
                <a:gd name="T1" fmla="*/ 186 h 186"/>
                <a:gd name="T2" fmla="*/ 342 w 342"/>
                <a:gd name="T3" fmla="*/ 0 h 186"/>
                <a:gd name="T4" fmla="*/ 0 60000 65536"/>
                <a:gd name="T5" fmla="*/ 0 60000 65536"/>
              </a:gdLst>
              <a:ahLst/>
              <a:cxnLst>
                <a:cxn ang="T4">
                  <a:pos x="T0" y="T1"/>
                </a:cxn>
                <a:cxn ang="T5">
                  <a:pos x="T2" y="T3"/>
                </a:cxn>
              </a:cxnLst>
              <a:rect l="0" t="0" r="r" b="b"/>
              <a:pathLst>
                <a:path w="342" h="186">
                  <a:moveTo>
                    <a:pt x="0" y="186"/>
                  </a:moveTo>
                  <a:lnTo>
                    <a:pt x="342"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6380" name="Oval 7"/>
            <p:cNvSpPr>
              <a:spLocks noChangeArrowheads="1"/>
            </p:cNvSpPr>
            <p:nvPr/>
          </p:nvSpPr>
          <p:spPr bwMode="auto">
            <a:xfrm>
              <a:off x="3238" y="1862"/>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381" name="Line 8"/>
            <p:cNvSpPr>
              <a:spLocks noChangeShapeType="1"/>
            </p:cNvSpPr>
            <p:nvPr/>
          </p:nvSpPr>
          <p:spPr bwMode="auto">
            <a:xfrm>
              <a:off x="3238" y="1855"/>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382" name="Line 9"/>
            <p:cNvSpPr>
              <a:spLocks noChangeShapeType="1"/>
            </p:cNvSpPr>
            <p:nvPr/>
          </p:nvSpPr>
          <p:spPr bwMode="auto">
            <a:xfrm>
              <a:off x="3551" y="1855"/>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383" name="Rectangle 10"/>
            <p:cNvSpPr>
              <a:spLocks noChangeArrowheads="1"/>
            </p:cNvSpPr>
            <p:nvPr/>
          </p:nvSpPr>
          <p:spPr bwMode="auto">
            <a:xfrm>
              <a:off x="3238" y="1855"/>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楷体" panose="02010609060101010101" pitchFamily="49" charset="-122"/>
              </a:endParaRPr>
            </a:p>
          </p:txBody>
        </p:sp>
        <p:sp>
          <p:nvSpPr>
            <p:cNvPr id="186384" name="Oval 11"/>
            <p:cNvSpPr>
              <a:spLocks noChangeArrowheads="1"/>
            </p:cNvSpPr>
            <p:nvPr/>
          </p:nvSpPr>
          <p:spPr bwMode="auto">
            <a:xfrm>
              <a:off x="3235" y="1796"/>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385" name="Oval 12"/>
            <p:cNvSpPr>
              <a:spLocks noChangeArrowheads="1"/>
            </p:cNvSpPr>
            <p:nvPr/>
          </p:nvSpPr>
          <p:spPr bwMode="auto">
            <a:xfrm>
              <a:off x="3712" y="2249"/>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386" name="Line 13"/>
            <p:cNvSpPr>
              <a:spLocks noChangeShapeType="1"/>
            </p:cNvSpPr>
            <p:nvPr/>
          </p:nvSpPr>
          <p:spPr bwMode="auto">
            <a:xfrm>
              <a:off x="3712" y="2242"/>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387" name="Line 14"/>
            <p:cNvSpPr>
              <a:spLocks noChangeShapeType="1"/>
            </p:cNvSpPr>
            <p:nvPr/>
          </p:nvSpPr>
          <p:spPr bwMode="auto">
            <a:xfrm>
              <a:off x="4025" y="2242"/>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388" name="Rectangle 15"/>
            <p:cNvSpPr>
              <a:spLocks noChangeArrowheads="1"/>
            </p:cNvSpPr>
            <p:nvPr/>
          </p:nvSpPr>
          <p:spPr bwMode="auto">
            <a:xfrm>
              <a:off x="3712" y="2242"/>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楷体" panose="02010609060101010101" pitchFamily="49" charset="-122"/>
              </a:endParaRPr>
            </a:p>
          </p:txBody>
        </p:sp>
        <p:sp>
          <p:nvSpPr>
            <p:cNvPr id="186389" name="Oval 16"/>
            <p:cNvSpPr>
              <a:spLocks noChangeArrowheads="1"/>
            </p:cNvSpPr>
            <p:nvPr/>
          </p:nvSpPr>
          <p:spPr bwMode="auto">
            <a:xfrm>
              <a:off x="3709" y="2183"/>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390" name="Oval 17"/>
            <p:cNvSpPr>
              <a:spLocks noChangeArrowheads="1"/>
            </p:cNvSpPr>
            <p:nvPr/>
          </p:nvSpPr>
          <p:spPr bwMode="auto">
            <a:xfrm>
              <a:off x="3708" y="1559"/>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391" name="Line 18"/>
            <p:cNvSpPr>
              <a:spLocks noChangeShapeType="1"/>
            </p:cNvSpPr>
            <p:nvPr/>
          </p:nvSpPr>
          <p:spPr bwMode="auto">
            <a:xfrm>
              <a:off x="3708" y="1552"/>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392" name="Line 19"/>
            <p:cNvSpPr>
              <a:spLocks noChangeShapeType="1"/>
            </p:cNvSpPr>
            <p:nvPr/>
          </p:nvSpPr>
          <p:spPr bwMode="auto">
            <a:xfrm>
              <a:off x="4021" y="1552"/>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393" name="Rectangle 20"/>
            <p:cNvSpPr>
              <a:spLocks noChangeArrowheads="1"/>
            </p:cNvSpPr>
            <p:nvPr/>
          </p:nvSpPr>
          <p:spPr bwMode="auto">
            <a:xfrm>
              <a:off x="3708" y="1552"/>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楷体" panose="02010609060101010101" pitchFamily="49" charset="-122"/>
              </a:endParaRPr>
            </a:p>
          </p:txBody>
        </p:sp>
        <p:sp>
          <p:nvSpPr>
            <p:cNvPr id="186394" name="Oval 21"/>
            <p:cNvSpPr>
              <a:spLocks noChangeArrowheads="1"/>
            </p:cNvSpPr>
            <p:nvPr/>
          </p:nvSpPr>
          <p:spPr bwMode="auto">
            <a:xfrm>
              <a:off x="3705" y="1493"/>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395" name="Oval 22"/>
            <p:cNvSpPr>
              <a:spLocks noChangeArrowheads="1"/>
            </p:cNvSpPr>
            <p:nvPr/>
          </p:nvSpPr>
          <p:spPr bwMode="auto">
            <a:xfrm>
              <a:off x="4391" y="1555"/>
              <a:ext cx="312"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396" name="Line 23"/>
            <p:cNvSpPr>
              <a:spLocks noChangeShapeType="1"/>
            </p:cNvSpPr>
            <p:nvPr/>
          </p:nvSpPr>
          <p:spPr bwMode="auto">
            <a:xfrm>
              <a:off x="4391" y="1548"/>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397" name="Line 24"/>
            <p:cNvSpPr>
              <a:spLocks noChangeShapeType="1"/>
            </p:cNvSpPr>
            <p:nvPr/>
          </p:nvSpPr>
          <p:spPr bwMode="auto">
            <a:xfrm>
              <a:off x="4703" y="1548"/>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398" name="Rectangle 25"/>
            <p:cNvSpPr>
              <a:spLocks noChangeArrowheads="1"/>
            </p:cNvSpPr>
            <p:nvPr/>
          </p:nvSpPr>
          <p:spPr bwMode="auto">
            <a:xfrm>
              <a:off x="4391" y="1548"/>
              <a:ext cx="309"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楷体" panose="02010609060101010101" pitchFamily="49" charset="-122"/>
              </a:endParaRPr>
            </a:p>
          </p:txBody>
        </p:sp>
        <p:sp>
          <p:nvSpPr>
            <p:cNvPr id="186399" name="Oval 26"/>
            <p:cNvSpPr>
              <a:spLocks noChangeArrowheads="1"/>
            </p:cNvSpPr>
            <p:nvPr/>
          </p:nvSpPr>
          <p:spPr bwMode="auto">
            <a:xfrm>
              <a:off x="4394" y="1492"/>
              <a:ext cx="312"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400" name="Oval 27"/>
            <p:cNvSpPr>
              <a:spLocks noChangeArrowheads="1"/>
            </p:cNvSpPr>
            <p:nvPr/>
          </p:nvSpPr>
          <p:spPr bwMode="auto">
            <a:xfrm>
              <a:off x="4401" y="2246"/>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401" name="Line 28"/>
            <p:cNvSpPr>
              <a:spLocks noChangeShapeType="1"/>
            </p:cNvSpPr>
            <p:nvPr/>
          </p:nvSpPr>
          <p:spPr bwMode="auto">
            <a:xfrm>
              <a:off x="4401" y="2239"/>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402" name="Line 29"/>
            <p:cNvSpPr>
              <a:spLocks noChangeShapeType="1"/>
            </p:cNvSpPr>
            <p:nvPr/>
          </p:nvSpPr>
          <p:spPr bwMode="auto">
            <a:xfrm>
              <a:off x="4714" y="2239"/>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403" name="Rectangle 30"/>
            <p:cNvSpPr>
              <a:spLocks noChangeArrowheads="1"/>
            </p:cNvSpPr>
            <p:nvPr/>
          </p:nvSpPr>
          <p:spPr bwMode="auto">
            <a:xfrm>
              <a:off x="4401" y="2239"/>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楷体" panose="02010609060101010101" pitchFamily="49" charset="-122"/>
              </a:endParaRPr>
            </a:p>
          </p:txBody>
        </p:sp>
        <p:sp>
          <p:nvSpPr>
            <p:cNvPr id="186404" name="Oval 31"/>
            <p:cNvSpPr>
              <a:spLocks noChangeArrowheads="1"/>
            </p:cNvSpPr>
            <p:nvPr/>
          </p:nvSpPr>
          <p:spPr bwMode="auto">
            <a:xfrm>
              <a:off x="4398" y="2180"/>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405" name="Oval 32"/>
            <p:cNvSpPr>
              <a:spLocks noChangeArrowheads="1"/>
            </p:cNvSpPr>
            <p:nvPr/>
          </p:nvSpPr>
          <p:spPr bwMode="auto">
            <a:xfrm>
              <a:off x="4966" y="1905"/>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406" name="Line 33"/>
            <p:cNvSpPr>
              <a:spLocks noChangeShapeType="1"/>
            </p:cNvSpPr>
            <p:nvPr/>
          </p:nvSpPr>
          <p:spPr bwMode="auto">
            <a:xfrm>
              <a:off x="4966" y="1898"/>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407" name="Line 34"/>
            <p:cNvSpPr>
              <a:spLocks noChangeShapeType="1"/>
            </p:cNvSpPr>
            <p:nvPr/>
          </p:nvSpPr>
          <p:spPr bwMode="auto">
            <a:xfrm>
              <a:off x="5279" y="1898"/>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408" name="Rectangle 35"/>
            <p:cNvSpPr>
              <a:spLocks noChangeArrowheads="1"/>
            </p:cNvSpPr>
            <p:nvPr/>
          </p:nvSpPr>
          <p:spPr bwMode="auto">
            <a:xfrm>
              <a:off x="4966" y="1898"/>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楷体" panose="02010609060101010101" pitchFamily="49" charset="-122"/>
              </a:endParaRPr>
            </a:p>
          </p:txBody>
        </p:sp>
        <p:sp>
          <p:nvSpPr>
            <p:cNvPr id="186409" name="Oval 36"/>
            <p:cNvSpPr>
              <a:spLocks noChangeArrowheads="1"/>
            </p:cNvSpPr>
            <p:nvPr/>
          </p:nvSpPr>
          <p:spPr bwMode="auto">
            <a:xfrm>
              <a:off x="4963" y="1839"/>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410" name="Freeform 37"/>
            <p:cNvSpPr>
              <a:spLocks noChangeArrowheads="1"/>
            </p:cNvSpPr>
            <p:nvPr/>
          </p:nvSpPr>
          <p:spPr bwMode="auto">
            <a:xfrm>
              <a:off x="4557" y="1647"/>
              <a:ext cx="1" cy="522"/>
            </a:xfrm>
            <a:custGeom>
              <a:avLst/>
              <a:gdLst>
                <a:gd name="T0" fmla="*/ 0 w 1"/>
                <a:gd name="T1" fmla="*/ 0 h 522"/>
                <a:gd name="T2" fmla="*/ 0 w 1"/>
                <a:gd name="T3" fmla="*/ 522 h 522"/>
                <a:gd name="T4" fmla="*/ 0 60000 65536"/>
                <a:gd name="T5" fmla="*/ 0 60000 65536"/>
              </a:gdLst>
              <a:ahLst/>
              <a:cxnLst>
                <a:cxn ang="T4">
                  <a:pos x="T0" y="T1"/>
                </a:cxn>
                <a:cxn ang="T5">
                  <a:pos x="T2" y="T3"/>
                </a:cxn>
              </a:cxnLst>
              <a:rect l="0" t="0" r="r" b="b"/>
              <a:pathLst>
                <a:path w="1" h="522">
                  <a:moveTo>
                    <a:pt x="0" y="0"/>
                  </a:moveTo>
                  <a:lnTo>
                    <a:pt x="0" y="522"/>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6411" name="Freeform 38"/>
            <p:cNvSpPr>
              <a:spLocks noChangeArrowheads="1"/>
            </p:cNvSpPr>
            <p:nvPr/>
          </p:nvSpPr>
          <p:spPr bwMode="auto">
            <a:xfrm>
              <a:off x="3864" y="1653"/>
              <a:ext cx="1" cy="537"/>
            </a:xfrm>
            <a:custGeom>
              <a:avLst/>
              <a:gdLst>
                <a:gd name="T0" fmla="*/ 0 w 1"/>
                <a:gd name="T1" fmla="*/ 0 h 537"/>
                <a:gd name="T2" fmla="*/ 0 w 1"/>
                <a:gd name="T3" fmla="*/ 537 h 537"/>
                <a:gd name="T4" fmla="*/ 0 60000 65536"/>
                <a:gd name="T5" fmla="*/ 0 60000 65536"/>
              </a:gdLst>
              <a:ahLst/>
              <a:cxnLst>
                <a:cxn ang="T4">
                  <a:pos x="T0" y="T1"/>
                </a:cxn>
                <a:cxn ang="T5">
                  <a:pos x="T2" y="T3"/>
                </a:cxn>
              </a:cxnLst>
              <a:rect l="0" t="0" r="r" b="b"/>
              <a:pathLst>
                <a:path w="1" h="537">
                  <a:moveTo>
                    <a:pt x="0" y="0"/>
                  </a:moveTo>
                  <a:lnTo>
                    <a:pt x="0" y="537"/>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6412" name="Freeform 39"/>
            <p:cNvSpPr>
              <a:spLocks noChangeArrowheads="1"/>
            </p:cNvSpPr>
            <p:nvPr/>
          </p:nvSpPr>
          <p:spPr bwMode="auto">
            <a:xfrm>
              <a:off x="4029" y="1638"/>
              <a:ext cx="504" cy="600"/>
            </a:xfrm>
            <a:custGeom>
              <a:avLst/>
              <a:gdLst>
                <a:gd name="T0" fmla="*/ 0 w 378"/>
                <a:gd name="T1" fmla="*/ 7134 h 174"/>
                <a:gd name="T2" fmla="*/ 896 w 378"/>
                <a:gd name="T3" fmla="*/ 0 h 174"/>
                <a:gd name="T4" fmla="*/ 0 60000 65536"/>
                <a:gd name="T5" fmla="*/ 0 60000 65536"/>
              </a:gdLst>
              <a:ahLst/>
              <a:cxnLst>
                <a:cxn ang="T4">
                  <a:pos x="T0" y="T1"/>
                </a:cxn>
                <a:cxn ang="T5">
                  <a:pos x="T2" y="T3"/>
                </a:cxn>
              </a:cxnLst>
              <a:rect l="0" t="0" r="r" b="b"/>
              <a:pathLst>
                <a:path w="378" h="174">
                  <a:moveTo>
                    <a:pt x="0" y="174"/>
                  </a:moveTo>
                  <a:lnTo>
                    <a:pt x="37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6413" name="Freeform 40"/>
            <p:cNvSpPr>
              <a:spLocks noChangeArrowheads="1"/>
            </p:cNvSpPr>
            <p:nvPr/>
          </p:nvSpPr>
          <p:spPr bwMode="auto">
            <a:xfrm>
              <a:off x="4716" y="1986"/>
              <a:ext cx="366" cy="270"/>
            </a:xfrm>
            <a:custGeom>
              <a:avLst/>
              <a:gdLst>
                <a:gd name="T0" fmla="*/ 0 w 366"/>
                <a:gd name="T1" fmla="*/ 270 h 270"/>
                <a:gd name="T2" fmla="*/ 366 w 366"/>
                <a:gd name="T3" fmla="*/ 0 h 270"/>
                <a:gd name="T4" fmla="*/ 0 60000 65536"/>
                <a:gd name="T5" fmla="*/ 0 60000 65536"/>
              </a:gdLst>
              <a:ahLst/>
              <a:cxnLst>
                <a:cxn ang="T4">
                  <a:pos x="T0" y="T1"/>
                </a:cxn>
                <a:cxn ang="T5">
                  <a:pos x="T2" y="T3"/>
                </a:cxn>
              </a:cxnLst>
              <a:rect l="0" t="0" r="r" b="b"/>
              <a:pathLst>
                <a:path w="366" h="270">
                  <a:moveTo>
                    <a:pt x="0" y="270"/>
                  </a:moveTo>
                  <a:lnTo>
                    <a:pt x="366"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6414" name="Freeform 41"/>
            <p:cNvSpPr>
              <a:spLocks noChangeArrowheads="1"/>
            </p:cNvSpPr>
            <p:nvPr/>
          </p:nvSpPr>
          <p:spPr bwMode="auto">
            <a:xfrm>
              <a:off x="4035" y="2268"/>
              <a:ext cx="366" cy="1"/>
            </a:xfrm>
            <a:custGeom>
              <a:avLst/>
              <a:gdLst>
                <a:gd name="T0" fmla="*/ 366 w 366"/>
                <a:gd name="T1" fmla="*/ 0 h 1"/>
                <a:gd name="T2" fmla="*/ 0 w 366"/>
                <a:gd name="T3" fmla="*/ 0 h 1"/>
                <a:gd name="T4" fmla="*/ 0 60000 65536"/>
                <a:gd name="T5" fmla="*/ 0 60000 65536"/>
              </a:gdLst>
              <a:ahLst/>
              <a:cxnLst>
                <a:cxn ang="T4">
                  <a:pos x="T0" y="T1"/>
                </a:cxn>
                <a:cxn ang="T5">
                  <a:pos x="T2" y="T3"/>
                </a:cxn>
              </a:cxnLst>
              <a:rect l="0" t="0" r="r" b="b"/>
              <a:pathLst>
                <a:path w="366" h="1">
                  <a:moveTo>
                    <a:pt x="366" y="0"/>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6415" name="Freeform 42"/>
            <p:cNvSpPr>
              <a:spLocks noChangeArrowheads="1"/>
            </p:cNvSpPr>
            <p:nvPr/>
          </p:nvSpPr>
          <p:spPr bwMode="auto">
            <a:xfrm>
              <a:off x="3444" y="1944"/>
              <a:ext cx="276" cy="264"/>
            </a:xfrm>
            <a:custGeom>
              <a:avLst/>
              <a:gdLst>
                <a:gd name="T0" fmla="*/ 276 w 276"/>
                <a:gd name="T1" fmla="*/ 264 h 264"/>
                <a:gd name="T2" fmla="*/ 0 w 276"/>
                <a:gd name="T3" fmla="*/ 0 h 264"/>
                <a:gd name="T4" fmla="*/ 0 60000 65536"/>
                <a:gd name="T5" fmla="*/ 0 60000 65536"/>
              </a:gdLst>
              <a:ahLst/>
              <a:cxnLst>
                <a:cxn ang="T4">
                  <a:pos x="T0" y="T1"/>
                </a:cxn>
                <a:cxn ang="T5">
                  <a:pos x="T2" y="T3"/>
                </a:cxn>
              </a:cxnLst>
              <a:rect l="0" t="0" r="r" b="b"/>
              <a:pathLst>
                <a:path w="276" h="264">
                  <a:moveTo>
                    <a:pt x="276" y="264"/>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6416" name="Freeform 43"/>
            <p:cNvSpPr>
              <a:spLocks noChangeArrowheads="1"/>
            </p:cNvSpPr>
            <p:nvPr/>
          </p:nvSpPr>
          <p:spPr bwMode="auto">
            <a:xfrm>
              <a:off x="4029" y="1578"/>
              <a:ext cx="366" cy="1"/>
            </a:xfrm>
            <a:custGeom>
              <a:avLst/>
              <a:gdLst>
                <a:gd name="T0" fmla="*/ 366 w 366"/>
                <a:gd name="T1" fmla="*/ 0 h 1"/>
                <a:gd name="T2" fmla="*/ 0 w 366"/>
                <a:gd name="T3" fmla="*/ 0 h 1"/>
                <a:gd name="T4" fmla="*/ 0 60000 65536"/>
                <a:gd name="T5" fmla="*/ 0 60000 65536"/>
              </a:gdLst>
              <a:ahLst/>
              <a:cxnLst>
                <a:cxn ang="T4">
                  <a:pos x="T0" y="T1"/>
                </a:cxn>
                <a:cxn ang="T5">
                  <a:pos x="T2" y="T3"/>
                </a:cxn>
              </a:cxnLst>
              <a:rect l="0" t="0" r="r" b="b"/>
              <a:pathLst>
                <a:path w="366" h="1">
                  <a:moveTo>
                    <a:pt x="366" y="0"/>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6417" name="Freeform 44"/>
            <p:cNvSpPr>
              <a:spLocks noChangeArrowheads="1"/>
            </p:cNvSpPr>
            <p:nvPr/>
          </p:nvSpPr>
          <p:spPr bwMode="auto">
            <a:xfrm>
              <a:off x="4704" y="1575"/>
              <a:ext cx="396" cy="267"/>
            </a:xfrm>
            <a:custGeom>
              <a:avLst/>
              <a:gdLst>
                <a:gd name="T0" fmla="*/ 396 w 396"/>
                <a:gd name="T1" fmla="*/ 267 h 267"/>
                <a:gd name="T2" fmla="*/ 0 w 396"/>
                <a:gd name="T3" fmla="*/ 0 h 267"/>
                <a:gd name="T4" fmla="*/ 0 60000 65536"/>
                <a:gd name="T5" fmla="*/ 0 60000 65536"/>
              </a:gdLst>
              <a:ahLst/>
              <a:cxnLst>
                <a:cxn ang="T4">
                  <a:pos x="T0" y="T1"/>
                </a:cxn>
                <a:cxn ang="T5">
                  <a:pos x="T2" y="T3"/>
                </a:cxn>
              </a:cxnLst>
              <a:rect l="0" t="0" r="r" b="b"/>
              <a:pathLst>
                <a:path w="396" h="267">
                  <a:moveTo>
                    <a:pt x="396" y="267"/>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6418" name="Freeform 45"/>
            <p:cNvSpPr>
              <a:spLocks noChangeArrowheads="1"/>
            </p:cNvSpPr>
            <p:nvPr/>
          </p:nvSpPr>
          <p:spPr bwMode="auto">
            <a:xfrm>
              <a:off x="3387" y="1146"/>
              <a:ext cx="1110" cy="645"/>
            </a:xfrm>
            <a:custGeom>
              <a:avLst/>
              <a:gdLst>
                <a:gd name="T0" fmla="*/ 1110 w 1110"/>
                <a:gd name="T1" fmla="*/ 342 h 645"/>
                <a:gd name="T2" fmla="*/ 0 w 1110"/>
                <a:gd name="T3" fmla="*/ 645 h 645"/>
                <a:gd name="T4" fmla="*/ 0 60000 65536"/>
                <a:gd name="T5" fmla="*/ 0 60000 65536"/>
              </a:gdLst>
              <a:ahLst/>
              <a:cxnLst>
                <a:cxn ang="T4">
                  <a:pos x="T0" y="T1"/>
                </a:cxn>
                <a:cxn ang="T5">
                  <a:pos x="T2" y="T3"/>
                </a:cxn>
              </a:cxnLst>
              <a:rect l="0" t="0" r="r" b="b"/>
              <a:pathLst>
                <a:path w="1110" h="645">
                  <a:moveTo>
                    <a:pt x="1110" y="342"/>
                  </a:moveTo>
                  <a:cubicBezTo>
                    <a:pt x="1104" y="0"/>
                    <a:pt x="21" y="63"/>
                    <a:pt x="0" y="645"/>
                  </a:cubicBez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86419" name="Group 46"/>
            <p:cNvGrpSpPr/>
            <p:nvPr/>
          </p:nvGrpSpPr>
          <p:grpSpPr bwMode="auto">
            <a:xfrm>
              <a:off x="3291" y="1748"/>
              <a:ext cx="200" cy="214"/>
              <a:chOff x="2956" y="2429"/>
              <a:chExt cx="203" cy="214"/>
            </a:xfrm>
          </p:grpSpPr>
          <p:sp>
            <p:nvSpPr>
              <p:cNvPr id="186445" name="Rectangle 47"/>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446" name="Text Box 48"/>
              <p:cNvSpPr txBox="1">
                <a:spLocks noChangeArrowheads="1"/>
              </p:cNvSpPr>
              <p:nvPr/>
            </p:nvSpPr>
            <p:spPr bwMode="auto">
              <a:xfrm>
                <a:off x="2956" y="2429"/>
                <a:ext cx="203"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000">
                    <a:ea typeface="楷体" panose="02010609060101010101" pitchFamily="49" charset="-122"/>
                  </a:rPr>
                  <a:t>u</a:t>
                </a:r>
                <a:endParaRPr lang="en-US" altLang="zh-CN" sz="2400">
                  <a:ea typeface="楷体" panose="02010609060101010101" pitchFamily="49" charset="-122"/>
                </a:endParaRPr>
              </a:p>
            </p:txBody>
          </p:sp>
        </p:grpSp>
        <p:grpSp>
          <p:nvGrpSpPr>
            <p:cNvPr id="186420" name="Group 49"/>
            <p:cNvGrpSpPr/>
            <p:nvPr/>
          </p:nvGrpSpPr>
          <p:grpSpPr bwMode="auto">
            <a:xfrm>
              <a:off x="4463" y="2132"/>
              <a:ext cx="193" cy="213"/>
              <a:chOff x="2960" y="2429"/>
              <a:chExt cx="196" cy="213"/>
            </a:xfrm>
          </p:grpSpPr>
          <p:sp>
            <p:nvSpPr>
              <p:cNvPr id="186443" name="Rectangle 50"/>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444" name="Text Box 51"/>
              <p:cNvSpPr txBox="1">
                <a:spLocks noChangeArrowheads="1"/>
              </p:cNvSpPr>
              <p:nvPr/>
            </p:nvSpPr>
            <p:spPr bwMode="auto">
              <a:xfrm>
                <a:off x="2960" y="2429"/>
                <a:ext cx="19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000">
                    <a:ea typeface="楷体" panose="02010609060101010101" pitchFamily="49" charset="-122"/>
                  </a:rPr>
                  <a:t>y</a:t>
                </a:r>
                <a:endParaRPr lang="en-US" altLang="zh-CN" sz="2400">
                  <a:ea typeface="楷体" panose="02010609060101010101" pitchFamily="49" charset="-122"/>
                </a:endParaRPr>
              </a:p>
            </p:txBody>
          </p:sp>
        </p:grpSp>
        <p:grpSp>
          <p:nvGrpSpPr>
            <p:cNvPr id="186421" name="Group 52"/>
            <p:cNvGrpSpPr/>
            <p:nvPr/>
          </p:nvGrpSpPr>
          <p:grpSpPr bwMode="auto">
            <a:xfrm>
              <a:off x="3774" y="2099"/>
              <a:ext cx="206" cy="247"/>
              <a:chOff x="2954" y="2399"/>
              <a:chExt cx="207" cy="247"/>
            </a:xfrm>
          </p:grpSpPr>
          <p:sp>
            <p:nvSpPr>
              <p:cNvPr id="186441" name="Rectangle 53"/>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442" name="Text Box 54"/>
              <p:cNvSpPr txBox="1">
                <a:spLocks noChangeArrowheads="1"/>
              </p:cNvSpPr>
              <p:nvPr/>
            </p:nvSpPr>
            <p:spPr bwMode="auto">
              <a:xfrm>
                <a:off x="2954" y="2399"/>
                <a:ext cx="20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400">
                    <a:ea typeface="楷体" panose="02010609060101010101" pitchFamily="49" charset="-122"/>
                  </a:rPr>
                  <a:t>x</a:t>
                </a:r>
              </a:p>
            </p:txBody>
          </p:sp>
        </p:grpSp>
        <p:grpSp>
          <p:nvGrpSpPr>
            <p:cNvPr id="186422" name="Group 55"/>
            <p:cNvGrpSpPr/>
            <p:nvPr/>
          </p:nvGrpSpPr>
          <p:grpSpPr bwMode="auto">
            <a:xfrm>
              <a:off x="4429" y="1442"/>
              <a:ext cx="226" cy="214"/>
              <a:chOff x="2943" y="2429"/>
              <a:chExt cx="230" cy="214"/>
            </a:xfrm>
          </p:grpSpPr>
          <p:sp>
            <p:nvSpPr>
              <p:cNvPr id="186439" name="Rectangle 56"/>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440" name="Text Box 57"/>
              <p:cNvSpPr txBox="1">
                <a:spLocks noChangeArrowheads="1"/>
              </p:cNvSpPr>
              <p:nvPr/>
            </p:nvSpPr>
            <p:spPr bwMode="auto">
              <a:xfrm>
                <a:off x="2943" y="2429"/>
                <a:ext cx="23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000">
                    <a:ea typeface="楷体" panose="02010609060101010101" pitchFamily="49" charset="-122"/>
                  </a:rPr>
                  <a:t>w</a:t>
                </a:r>
                <a:endParaRPr lang="en-US" altLang="zh-CN" sz="2400">
                  <a:ea typeface="楷体" panose="02010609060101010101" pitchFamily="49" charset="-122"/>
                </a:endParaRPr>
              </a:p>
            </p:txBody>
          </p:sp>
        </p:grpSp>
        <p:grpSp>
          <p:nvGrpSpPr>
            <p:cNvPr id="186423" name="Group 58"/>
            <p:cNvGrpSpPr/>
            <p:nvPr/>
          </p:nvGrpSpPr>
          <p:grpSpPr bwMode="auto">
            <a:xfrm>
              <a:off x="3775" y="1442"/>
              <a:ext cx="191" cy="214"/>
              <a:chOff x="2961" y="2429"/>
              <a:chExt cx="194" cy="214"/>
            </a:xfrm>
          </p:grpSpPr>
          <p:sp>
            <p:nvSpPr>
              <p:cNvPr id="186437" name="Rectangle 59"/>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438" name="Text Box 60"/>
              <p:cNvSpPr txBox="1">
                <a:spLocks noChangeArrowheads="1"/>
              </p:cNvSpPr>
              <p:nvPr/>
            </p:nvSpPr>
            <p:spPr bwMode="auto">
              <a:xfrm>
                <a:off x="2961" y="2429"/>
                <a:ext cx="194"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000">
                    <a:ea typeface="楷体" panose="02010609060101010101" pitchFamily="49" charset="-122"/>
                  </a:rPr>
                  <a:t>v</a:t>
                </a:r>
                <a:endParaRPr lang="en-US" altLang="zh-CN" sz="2400">
                  <a:ea typeface="楷体" panose="02010609060101010101" pitchFamily="49" charset="-122"/>
                </a:endParaRPr>
              </a:p>
            </p:txBody>
          </p:sp>
        </p:grpSp>
        <p:grpSp>
          <p:nvGrpSpPr>
            <p:cNvPr id="186424" name="Group 61"/>
            <p:cNvGrpSpPr/>
            <p:nvPr/>
          </p:nvGrpSpPr>
          <p:grpSpPr bwMode="auto">
            <a:xfrm>
              <a:off x="5027" y="1760"/>
              <a:ext cx="206" cy="247"/>
              <a:chOff x="2952" y="2399"/>
              <a:chExt cx="208" cy="247"/>
            </a:xfrm>
          </p:grpSpPr>
          <p:sp>
            <p:nvSpPr>
              <p:cNvPr id="186435" name="Rectangle 62"/>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spcBef>
                    <a:spcPct val="0"/>
                  </a:spcBef>
                  <a:buClrTx/>
                  <a:buSzTx/>
                  <a:buFont typeface="Arial" panose="020B0704020202020204" pitchFamily="34" charset="0"/>
                  <a:buNone/>
                </a:pPr>
                <a:endParaRPr lang="zh-CN" altLang="en-US" sz="1800">
                  <a:ea typeface="楷体" panose="02010609060101010101" pitchFamily="49" charset="-122"/>
                </a:endParaRPr>
              </a:p>
            </p:txBody>
          </p:sp>
          <p:sp>
            <p:nvSpPr>
              <p:cNvPr id="186436" name="Text Box 63"/>
              <p:cNvSpPr txBox="1">
                <a:spLocks noChangeArrowheads="1"/>
              </p:cNvSpPr>
              <p:nvPr/>
            </p:nvSpPr>
            <p:spPr bwMode="auto">
              <a:xfrm>
                <a:off x="2952" y="2399"/>
                <a:ext cx="208"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400">
                    <a:ea typeface="楷体" panose="02010609060101010101" pitchFamily="49" charset="-122"/>
                  </a:rPr>
                  <a:t>z</a:t>
                </a:r>
              </a:p>
            </p:txBody>
          </p:sp>
        </p:grpSp>
        <p:sp>
          <p:nvSpPr>
            <p:cNvPr id="186425" name="Text Box 64"/>
            <p:cNvSpPr txBox="1">
              <a:spLocks noChangeArrowheads="1"/>
            </p:cNvSpPr>
            <p:nvPr/>
          </p:nvSpPr>
          <p:spPr bwMode="auto">
            <a:xfrm>
              <a:off x="3495" y="1571"/>
              <a:ext cx="191"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2</a:t>
              </a:r>
              <a:endParaRPr lang="en-US" altLang="zh-CN" sz="2400">
                <a:ea typeface="楷体" panose="02010609060101010101" pitchFamily="49" charset="-122"/>
              </a:endParaRPr>
            </a:p>
          </p:txBody>
        </p:sp>
        <p:sp>
          <p:nvSpPr>
            <p:cNvPr id="186426" name="Text Box 65"/>
            <p:cNvSpPr txBox="1">
              <a:spLocks noChangeArrowheads="1"/>
            </p:cNvSpPr>
            <p:nvPr/>
          </p:nvSpPr>
          <p:spPr bwMode="auto">
            <a:xfrm>
              <a:off x="3843" y="1790"/>
              <a:ext cx="191"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2</a:t>
              </a:r>
              <a:endParaRPr lang="en-US" altLang="zh-CN" sz="2400">
                <a:ea typeface="楷体" panose="02010609060101010101" pitchFamily="49" charset="-122"/>
              </a:endParaRPr>
            </a:p>
          </p:txBody>
        </p:sp>
        <p:sp>
          <p:nvSpPr>
            <p:cNvPr id="186427" name="Text Box 66"/>
            <p:cNvSpPr txBox="1">
              <a:spLocks noChangeArrowheads="1"/>
            </p:cNvSpPr>
            <p:nvPr/>
          </p:nvSpPr>
          <p:spPr bwMode="auto">
            <a:xfrm>
              <a:off x="3408" y="2003"/>
              <a:ext cx="191"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1</a:t>
              </a:r>
              <a:endParaRPr lang="en-US" altLang="zh-CN" sz="2400">
                <a:ea typeface="楷体" panose="02010609060101010101" pitchFamily="49" charset="-122"/>
              </a:endParaRPr>
            </a:p>
          </p:txBody>
        </p:sp>
        <p:sp>
          <p:nvSpPr>
            <p:cNvPr id="186428" name="Text Box 67"/>
            <p:cNvSpPr txBox="1">
              <a:spLocks noChangeArrowheads="1"/>
            </p:cNvSpPr>
            <p:nvPr/>
          </p:nvSpPr>
          <p:spPr bwMode="auto">
            <a:xfrm>
              <a:off x="4227" y="1883"/>
              <a:ext cx="191"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3</a:t>
              </a:r>
              <a:endParaRPr lang="en-US" altLang="zh-CN" sz="2400">
                <a:ea typeface="楷体" panose="02010609060101010101" pitchFamily="49" charset="-122"/>
              </a:endParaRPr>
            </a:p>
          </p:txBody>
        </p:sp>
        <p:sp>
          <p:nvSpPr>
            <p:cNvPr id="186429" name="Text Box 68"/>
            <p:cNvSpPr txBox="1">
              <a:spLocks noChangeArrowheads="1"/>
            </p:cNvSpPr>
            <p:nvPr/>
          </p:nvSpPr>
          <p:spPr bwMode="auto">
            <a:xfrm>
              <a:off x="4164" y="2237"/>
              <a:ext cx="191"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1</a:t>
              </a:r>
              <a:endParaRPr lang="en-US" altLang="zh-CN" sz="2400">
                <a:ea typeface="楷体" panose="02010609060101010101" pitchFamily="49" charset="-122"/>
              </a:endParaRPr>
            </a:p>
          </p:txBody>
        </p:sp>
        <p:sp>
          <p:nvSpPr>
            <p:cNvPr id="186430" name="Text Box 69"/>
            <p:cNvSpPr txBox="1">
              <a:spLocks noChangeArrowheads="1"/>
            </p:cNvSpPr>
            <p:nvPr/>
          </p:nvSpPr>
          <p:spPr bwMode="auto">
            <a:xfrm>
              <a:off x="4524" y="1808"/>
              <a:ext cx="191"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1</a:t>
              </a:r>
              <a:endParaRPr lang="en-US" altLang="zh-CN" sz="2400">
                <a:ea typeface="楷体" panose="02010609060101010101" pitchFamily="49" charset="-122"/>
              </a:endParaRPr>
            </a:p>
          </p:txBody>
        </p:sp>
        <p:sp>
          <p:nvSpPr>
            <p:cNvPr id="186431" name="Text Box 70"/>
            <p:cNvSpPr txBox="1">
              <a:spLocks noChangeArrowheads="1"/>
            </p:cNvSpPr>
            <p:nvPr/>
          </p:nvSpPr>
          <p:spPr bwMode="auto">
            <a:xfrm>
              <a:off x="4883" y="2072"/>
              <a:ext cx="191"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2</a:t>
              </a:r>
              <a:endParaRPr lang="en-US" altLang="zh-CN" sz="2400">
                <a:ea typeface="楷体" panose="02010609060101010101" pitchFamily="49" charset="-122"/>
              </a:endParaRPr>
            </a:p>
          </p:txBody>
        </p:sp>
        <p:sp>
          <p:nvSpPr>
            <p:cNvPr id="186432" name="Text Box 71"/>
            <p:cNvSpPr txBox="1">
              <a:spLocks noChangeArrowheads="1"/>
            </p:cNvSpPr>
            <p:nvPr/>
          </p:nvSpPr>
          <p:spPr bwMode="auto">
            <a:xfrm>
              <a:off x="4857" y="1535"/>
              <a:ext cx="191"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5</a:t>
              </a:r>
              <a:endParaRPr lang="en-US" altLang="zh-CN" sz="2400">
                <a:ea typeface="楷体" panose="02010609060101010101" pitchFamily="49" charset="-122"/>
              </a:endParaRPr>
            </a:p>
          </p:txBody>
        </p:sp>
        <p:sp>
          <p:nvSpPr>
            <p:cNvPr id="186433" name="Text Box 72"/>
            <p:cNvSpPr txBox="1">
              <a:spLocks noChangeArrowheads="1"/>
            </p:cNvSpPr>
            <p:nvPr/>
          </p:nvSpPr>
          <p:spPr bwMode="auto">
            <a:xfrm>
              <a:off x="4122" y="1385"/>
              <a:ext cx="191"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3</a:t>
              </a:r>
              <a:endParaRPr lang="en-US" altLang="zh-CN" sz="2400">
                <a:ea typeface="楷体" panose="02010609060101010101" pitchFamily="49" charset="-122"/>
              </a:endParaRPr>
            </a:p>
          </p:txBody>
        </p:sp>
        <p:sp>
          <p:nvSpPr>
            <p:cNvPr id="186434" name="Text Box 73"/>
            <p:cNvSpPr txBox="1">
              <a:spLocks noChangeArrowheads="1"/>
            </p:cNvSpPr>
            <p:nvPr/>
          </p:nvSpPr>
          <p:spPr bwMode="auto">
            <a:xfrm>
              <a:off x="3771" y="1118"/>
              <a:ext cx="191"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楷体" panose="02010609060101010101" pitchFamily="49" charset="-122"/>
                </a:rPr>
                <a:t>5</a:t>
              </a:r>
              <a:endParaRPr lang="en-US" altLang="zh-CN" sz="2400">
                <a:ea typeface="楷体" panose="02010609060101010101" pitchFamily="49" charset="-122"/>
              </a:endParaRPr>
            </a:p>
          </p:txBody>
        </p:sp>
      </p:grpSp>
      <p:sp>
        <p:nvSpPr>
          <p:cNvPr id="186374" name="Text Box 74"/>
          <p:cNvSpPr txBox="1">
            <a:spLocks noChangeArrowheads="1"/>
          </p:cNvSpPr>
          <p:nvPr/>
        </p:nvSpPr>
        <p:spPr bwMode="auto">
          <a:xfrm>
            <a:off x="5936025" y="1602893"/>
            <a:ext cx="2920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Char char="•"/>
            </a:pPr>
            <a:endParaRPr lang="zh-CN" altLang="en-US" sz="2400" dirty="0">
              <a:ea typeface="楷体" panose="02010609060101010101" pitchFamily="49" charset="-122"/>
            </a:endParaRPr>
          </a:p>
        </p:txBody>
      </p:sp>
      <p:grpSp>
        <p:nvGrpSpPr>
          <p:cNvPr id="81" name="组合 80"/>
          <p:cNvGrpSpPr/>
          <p:nvPr/>
        </p:nvGrpSpPr>
        <p:grpSpPr>
          <a:xfrm>
            <a:off x="481698" y="-193337"/>
            <a:ext cx="7430678" cy="1428589"/>
            <a:chOff x="551030" y="-368704"/>
            <a:chExt cx="7430678" cy="1428589"/>
          </a:xfrm>
        </p:grpSpPr>
        <p:grpSp>
          <p:nvGrpSpPr>
            <p:cNvPr id="82" name="组合 81"/>
            <p:cNvGrpSpPr/>
            <p:nvPr/>
          </p:nvGrpSpPr>
          <p:grpSpPr>
            <a:xfrm>
              <a:off x="1201632" y="303925"/>
              <a:ext cx="6780076" cy="675443"/>
              <a:chOff x="1839059" y="967769"/>
              <a:chExt cx="6780076" cy="675443"/>
            </a:xfrm>
          </p:grpSpPr>
          <p:sp>
            <p:nvSpPr>
              <p:cNvPr id="84" name="矩形: 圆角 83"/>
              <p:cNvSpPr/>
              <p:nvPr/>
            </p:nvSpPr>
            <p:spPr>
              <a:xfrm>
                <a:off x="1839059" y="967769"/>
                <a:ext cx="678007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85" name="文本框 84"/>
              <p:cNvSpPr txBox="1"/>
              <p:nvPr/>
            </p:nvSpPr>
            <p:spPr>
              <a:xfrm>
                <a:off x="2786093" y="1038931"/>
                <a:ext cx="5833041"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选路算法的抽象图模型</a:t>
                </a:r>
              </a:p>
            </p:txBody>
          </p:sp>
        </p:grpSp>
        <p:pic>
          <p:nvPicPr>
            <p:cNvPr id="83" name="图片 82"/>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86" name="文本框 85"/>
          <p:cNvSpPr txBox="1"/>
          <p:nvPr/>
        </p:nvSpPr>
        <p:spPr>
          <a:xfrm>
            <a:off x="5937631" y="1602893"/>
            <a:ext cx="5893008" cy="2351221"/>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c(</a:t>
            </a:r>
            <a:r>
              <a:rPr kumimoji="1" lang="en-US" altLang="zh-CN" sz="2000" dirty="0" err="1">
                <a:latin typeface="Times New Roman" panose="02020803070505020304" pitchFamily="18" charset="0"/>
                <a:ea typeface="思源黑体 CN Normal" panose="020B0400000000000000" pitchFamily="34" charset="-122"/>
                <a:cs typeface="Times New Roman" panose="02020803070505020304" pitchFamily="18" charset="0"/>
              </a:rPr>
              <a:t>x,x</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 = </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节点</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X</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和</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X’ </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间边的费用</a:t>
            </a:r>
            <a:b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b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例如左图中 </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c(</a:t>
            </a:r>
            <a:r>
              <a:rPr kumimoji="1" lang="en-US" altLang="zh-CN" sz="2000" dirty="0" err="1">
                <a:latin typeface="Times New Roman" panose="02020803070505020304" pitchFamily="18" charset="0"/>
                <a:ea typeface="思源黑体 CN Normal" panose="020B0400000000000000" pitchFamily="34" charset="-122"/>
                <a:cs typeface="Times New Roman" panose="02020803070505020304" pitchFamily="18" charset="0"/>
              </a:rPr>
              <a:t>w,z</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 = 5</a:t>
            </a:r>
          </a:p>
          <a:p>
            <a:pPr>
              <a:lnSpc>
                <a:spcPct val="150000"/>
              </a:lnSpc>
              <a:buClr>
                <a:srgbClr val="009FF6"/>
              </a:buClr>
            </a:pPr>
            <a:endPar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费用可以是经济的， 但也有可能和链路的带宽以及链路拥塞状况有关</a:t>
            </a:r>
          </a:p>
        </p:txBody>
      </p:sp>
      <p:grpSp>
        <p:nvGrpSpPr>
          <p:cNvPr id="87" name="组合 86"/>
          <p:cNvGrpSpPr/>
          <p:nvPr/>
        </p:nvGrpSpPr>
        <p:grpSpPr>
          <a:xfrm>
            <a:off x="1471334" y="4160880"/>
            <a:ext cx="9221449" cy="945001"/>
            <a:chOff x="4650628" y="2323882"/>
            <a:chExt cx="4279892" cy="1841322"/>
          </a:xfrm>
        </p:grpSpPr>
        <p:sp>
          <p:nvSpPr>
            <p:cNvPr id="88" name="矩形: 圆角 87"/>
            <p:cNvSpPr/>
            <p:nvPr/>
          </p:nvSpPr>
          <p:spPr>
            <a:xfrm>
              <a:off x="4650628" y="2323882"/>
              <a:ext cx="4174725" cy="1293474"/>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89" name="文本框 88"/>
            <p:cNvSpPr txBox="1"/>
            <p:nvPr/>
          </p:nvSpPr>
          <p:spPr>
            <a:xfrm>
              <a:off x="4755795" y="2546017"/>
              <a:ext cx="4174725" cy="1619187"/>
            </a:xfrm>
            <a:prstGeom prst="rect">
              <a:avLst/>
            </a:prstGeom>
            <a:noFill/>
          </p:spPr>
          <p:txBody>
            <a:bodyPr wrap="square" rtlCol="0">
              <a:spAutoFit/>
            </a:bodyPr>
            <a:lstStyle/>
            <a:p>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路径费用 </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(x1, x2, x3,…, </a:t>
              </a:r>
              <a:r>
                <a:rPr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xp</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 c(x1,x2) + c(x2,x3) + … + c(xp-1,xp) </a:t>
              </a:r>
              <a:endPar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91" name="组合 90"/>
          <p:cNvGrpSpPr/>
          <p:nvPr/>
        </p:nvGrpSpPr>
        <p:grpSpPr>
          <a:xfrm>
            <a:off x="1465764" y="4945974"/>
            <a:ext cx="7158906" cy="663835"/>
            <a:chOff x="4650628" y="2323882"/>
            <a:chExt cx="4279892" cy="1293474"/>
          </a:xfrm>
        </p:grpSpPr>
        <p:sp>
          <p:nvSpPr>
            <p:cNvPr id="92" name="矩形: 圆角 91"/>
            <p:cNvSpPr/>
            <p:nvPr/>
          </p:nvSpPr>
          <p:spPr>
            <a:xfrm>
              <a:off x="4650628" y="2323882"/>
              <a:ext cx="4174725" cy="1293474"/>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93" name="文本框 92"/>
            <p:cNvSpPr txBox="1"/>
            <p:nvPr/>
          </p:nvSpPr>
          <p:spPr>
            <a:xfrm>
              <a:off x="4755795" y="2546017"/>
              <a:ext cx="4174725" cy="899548"/>
            </a:xfrm>
            <a:prstGeom prst="rect">
              <a:avLst/>
            </a:prstGeom>
            <a:noFill/>
          </p:spPr>
          <p:txBody>
            <a:bodyPr wrap="square" rtlCol="0">
              <a:spAutoFit/>
            </a:bodyPr>
            <a:lstStyle/>
            <a:p>
              <a:r>
                <a:rPr lang="zh-CN" altLang="en-US" sz="2400" dirty="0">
                  <a:solidFill>
                    <a:srgbClr val="00B0F0"/>
                  </a:solidFill>
                  <a:latin typeface="Times New Roman" panose="02020803070505020304" pitchFamily="18" charset="0"/>
                  <a:ea typeface="思源黑体 CN Normal" panose="020B0400000000000000" pitchFamily="34" charset="-122"/>
                  <a:cs typeface="Times New Roman" panose="02020803070505020304" pitchFamily="18" charset="0"/>
                </a:rPr>
                <a:t>问题</a:t>
              </a:r>
              <a:r>
                <a:rPr lang="en-US" altLang="zh-CN" sz="2400" dirty="0">
                  <a:solidFill>
                    <a:srgbClr val="00B0F0"/>
                  </a:solidFill>
                  <a:latin typeface="Times New Roman" panose="02020803070505020304" pitchFamily="18" charset="0"/>
                  <a:ea typeface="思源黑体 CN Normal" panose="020B0400000000000000" pitchFamily="34" charset="-122"/>
                  <a:cs typeface="Times New Roman" panose="02020803070505020304" pitchFamily="18" charset="0"/>
                </a:rPr>
                <a:t>: </a:t>
              </a:r>
              <a:r>
                <a:rPr lang="zh-CN" altLang="en-US" sz="2400" dirty="0">
                  <a:solidFill>
                    <a:srgbClr val="00B0F0"/>
                  </a:solidFill>
                  <a:latin typeface="Times New Roman" panose="02020803070505020304" pitchFamily="18" charset="0"/>
                  <a:ea typeface="思源黑体 CN Normal" panose="020B0400000000000000" pitchFamily="34" charset="-122"/>
                  <a:cs typeface="Times New Roman" panose="02020803070505020304" pitchFamily="18" charset="0"/>
                </a:rPr>
                <a:t>节点</a:t>
              </a:r>
              <a:r>
                <a:rPr lang="en-US" altLang="zh-CN" sz="2400" dirty="0">
                  <a:solidFill>
                    <a:srgbClr val="00B0F0"/>
                  </a:solidFill>
                  <a:latin typeface="Times New Roman" panose="02020803070505020304" pitchFamily="18" charset="0"/>
                  <a:ea typeface="思源黑体 CN Normal" panose="020B0400000000000000" pitchFamily="34" charset="-122"/>
                  <a:cs typeface="Times New Roman" panose="02020803070505020304" pitchFamily="18" charset="0"/>
                </a:rPr>
                <a:t>U</a:t>
              </a:r>
              <a:r>
                <a:rPr lang="zh-CN" altLang="en-US" sz="2400" dirty="0">
                  <a:solidFill>
                    <a:srgbClr val="00B0F0"/>
                  </a:solidFill>
                  <a:latin typeface="Times New Roman" panose="02020803070505020304" pitchFamily="18" charset="0"/>
                  <a:ea typeface="思源黑体 CN Normal" panose="020B0400000000000000" pitchFamily="34" charset="-122"/>
                  <a:cs typeface="Times New Roman" panose="02020803070505020304" pitchFamily="18" charset="0"/>
                </a:rPr>
                <a:t>和节点</a:t>
              </a:r>
              <a:r>
                <a:rPr lang="en-US" altLang="zh-CN" sz="2400" dirty="0">
                  <a:solidFill>
                    <a:srgbClr val="00B0F0"/>
                  </a:solidFill>
                  <a:latin typeface="Times New Roman" panose="02020803070505020304" pitchFamily="18" charset="0"/>
                  <a:ea typeface="思源黑体 CN Normal" panose="020B0400000000000000" pitchFamily="34" charset="-122"/>
                  <a:cs typeface="Times New Roman" panose="02020803070505020304" pitchFamily="18" charset="0"/>
                </a:rPr>
                <a:t>Z</a:t>
              </a:r>
              <a:r>
                <a:rPr lang="zh-CN" altLang="en-US" sz="2400" dirty="0">
                  <a:solidFill>
                    <a:srgbClr val="00B0F0"/>
                  </a:solidFill>
                  <a:latin typeface="Times New Roman" panose="02020803070505020304" pitchFamily="18" charset="0"/>
                  <a:ea typeface="思源黑体 CN Normal" panose="020B0400000000000000" pitchFamily="34" charset="-122"/>
                  <a:cs typeface="Times New Roman" panose="02020803070505020304" pitchFamily="18" charset="0"/>
                </a:rPr>
                <a:t>之间的最低费用路径是什么？</a:t>
              </a:r>
            </a:p>
          </p:txBody>
        </p:sp>
      </p:grpSp>
      <p:grpSp>
        <p:nvGrpSpPr>
          <p:cNvPr id="94" name="组合 93"/>
          <p:cNvGrpSpPr/>
          <p:nvPr/>
        </p:nvGrpSpPr>
        <p:grpSpPr>
          <a:xfrm>
            <a:off x="1497085" y="5723813"/>
            <a:ext cx="4485892" cy="663835"/>
            <a:chOff x="4681142" y="2324476"/>
            <a:chExt cx="4370396" cy="1293474"/>
          </a:xfrm>
        </p:grpSpPr>
        <p:sp>
          <p:nvSpPr>
            <p:cNvPr id="95" name="矩形: 圆角 94"/>
            <p:cNvSpPr/>
            <p:nvPr/>
          </p:nvSpPr>
          <p:spPr>
            <a:xfrm>
              <a:off x="4681142" y="2324476"/>
              <a:ext cx="4174725" cy="1293474"/>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96" name="文本框 95"/>
            <p:cNvSpPr txBox="1"/>
            <p:nvPr/>
          </p:nvSpPr>
          <p:spPr>
            <a:xfrm>
              <a:off x="4876813" y="2481216"/>
              <a:ext cx="4174725" cy="899548"/>
            </a:xfrm>
            <a:prstGeom prst="rect">
              <a:avLst/>
            </a:prstGeom>
            <a:noFill/>
          </p:spPr>
          <p:txBody>
            <a:bodyPr wrap="square" rtlCol="0">
              <a:spAutoFit/>
            </a:bodyPr>
            <a:lstStyle/>
            <a:p>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选路算法</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找出</a:t>
              </a:r>
              <a:r>
                <a:rPr lang="zh-CN" altLang="en-US" sz="24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最低费用路径</a:t>
              </a:r>
            </a:p>
          </p:txBody>
        </p:sp>
      </p:grpSp>
      <p:sp>
        <p:nvSpPr>
          <p:cNvPr id="2" name="灯片编号占位符 1">
            <a:extLst>
              <a:ext uri="{FF2B5EF4-FFF2-40B4-BE49-F238E27FC236}">
                <a16:creationId xmlns:a16="http://schemas.microsoft.com/office/drawing/2014/main" id="{5EE3D6B9-8734-43F6-889C-EAFB892F1C38}"/>
              </a:ext>
            </a:extLst>
          </p:cNvPr>
          <p:cNvSpPr>
            <a:spLocks noGrp="1"/>
          </p:cNvSpPr>
          <p:nvPr>
            <p:ph type="sldNum" sz="quarter" idx="12"/>
          </p:nvPr>
        </p:nvSpPr>
        <p:spPr/>
        <p:txBody>
          <a:bodyPr/>
          <a:lstStyle/>
          <a:p>
            <a:fld id="{91F2D4EF-46D4-4764-B373-FC59CD1D281E}" type="slidenum">
              <a:rPr lang="zh-CN" altLang="en-US" smtClean="0"/>
              <a:t>111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86373"/>
                                        </p:tgtEl>
                                        <p:attrNameLst>
                                          <p:attrName>style.visibility</p:attrName>
                                        </p:attrNameLst>
                                      </p:cBhvr>
                                      <p:to>
                                        <p:strVal val="visible"/>
                                      </p:to>
                                    </p:set>
                                    <p:animEffect transition="in" filter="randombar(horizontal)">
                                      <p:cBhvr>
                                        <p:cTn id="11" dur="500"/>
                                        <p:tgtEl>
                                          <p:spTgt spid="186373"/>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86">
                                            <p:txEl>
                                              <p:pRg st="0" end="0"/>
                                            </p:txEl>
                                          </p:spTgt>
                                        </p:tgtEl>
                                        <p:attrNameLst>
                                          <p:attrName>style.visibility</p:attrName>
                                        </p:attrNameLst>
                                      </p:cBhvr>
                                      <p:to>
                                        <p:strVal val="visible"/>
                                      </p:to>
                                    </p:set>
                                    <p:animEffect transition="in" filter="fade">
                                      <p:cBhvr>
                                        <p:cTn id="16" dur="1000"/>
                                        <p:tgtEl>
                                          <p:spTgt spid="86">
                                            <p:txEl>
                                              <p:pRg st="0" end="0"/>
                                            </p:txEl>
                                          </p:spTgt>
                                        </p:tgtEl>
                                      </p:cBhvr>
                                    </p:animEffect>
                                    <p:anim calcmode="lin" valueType="num">
                                      <p:cBhvr>
                                        <p:cTn id="17" dur="1000" fill="hold"/>
                                        <p:tgtEl>
                                          <p:spTgt spid="86">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86">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86">
                                            <p:txEl>
                                              <p:pRg st="2" end="2"/>
                                            </p:txEl>
                                          </p:spTgt>
                                        </p:tgtEl>
                                        <p:attrNameLst>
                                          <p:attrName>style.visibility</p:attrName>
                                        </p:attrNameLst>
                                      </p:cBhvr>
                                      <p:to>
                                        <p:strVal val="visible"/>
                                      </p:to>
                                    </p:set>
                                    <p:animEffect transition="in" filter="fade">
                                      <p:cBhvr>
                                        <p:cTn id="21" dur="1000"/>
                                        <p:tgtEl>
                                          <p:spTgt spid="86">
                                            <p:txEl>
                                              <p:pRg st="2" end="2"/>
                                            </p:txEl>
                                          </p:spTgt>
                                        </p:tgtEl>
                                      </p:cBhvr>
                                    </p:animEffect>
                                    <p:anim calcmode="lin" valueType="num">
                                      <p:cBhvr>
                                        <p:cTn id="22" dur="1000" fill="hold"/>
                                        <p:tgtEl>
                                          <p:spTgt spid="8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fade">
                                      <p:cBhvr>
                                        <p:cTn id="28" dur="500"/>
                                        <p:tgtEl>
                                          <p:spTgt spid="87"/>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500"/>
                                        <p:tgtEl>
                                          <p:spTgt spid="91"/>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94"/>
                                        </p:tgtEl>
                                        <p:attrNameLst>
                                          <p:attrName>style.visibility</p:attrName>
                                        </p:attrNameLst>
                                      </p:cBhvr>
                                      <p:to>
                                        <p:strVal val="visible"/>
                                      </p:to>
                                    </p:set>
                                    <p:animEffect transition="in" filter="fade">
                                      <p:cBhvr>
                                        <p:cTn id="36"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81698" y="-193337"/>
            <a:ext cx="7430678" cy="1428589"/>
            <a:chOff x="551030" y="-368704"/>
            <a:chExt cx="7430678" cy="1428589"/>
          </a:xfrm>
        </p:grpSpPr>
        <p:grpSp>
          <p:nvGrpSpPr>
            <p:cNvPr id="9" name="组合 8"/>
            <p:cNvGrpSpPr/>
            <p:nvPr/>
          </p:nvGrpSpPr>
          <p:grpSpPr>
            <a:xfrm>
              <a:off x="1201632" y="303925"/>
              <a:ext cx="6780076" cy="675443"/>
              <a:chOff x="1839059" y="967769"/>
              <a:chExt cx="6780076" cy="675443"/>
            </a:xfrm>
          </p:grpSpPr>
          <p:sp>
            <p:nvSpPr>
              <p:cNvPr id="11" name="矩形: 圆角 10"/>
              <p:cNvSpPr/>
              <p:nvPr/>
            </p:nvSpPr>
            <p:spPr>
              <a:xfrm>
                <a:off x="1839059" y="967769"/>
                <a:ext cx="678007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2" name="文本框 11"/>
              <p:cNvSpPr txBox="1"/>
              <p:nvPr/>
            </p:nvSpPr>
            <p:spPr>
              <a:xfrm>
                <a:off x="2786093" y="1038931"/>
                <a:ext cx="5833041"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选路算法分类</a:t>
                </a:r>
              </a:p>
            </p:txBody>
          </p:sp>
        </p:gr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3" name="组合 12"/>
          <p:cNvGrpSpPr/>
          <p:nvPr/>
        </p:nvGrpSpPr>
        <p:grpSpPr>
          <a:xfrm>
            <a:off x="1010101" y="1514759"/>
            <a:ext cx="7605998" cy="913393"/>
            <a:chOff x="722008" y="1303131"/>
            <a:chExt cx="4742099" cy="872137"/>
          </a:xfrm>
        </p:grpSpPr>
        <p:grpSp>
          <p:nvGrpSpPr>
            <p:cNvPr id="14" name="组合 13"/>
            <p:cNvGrpSpPr/>
            <p:nvPr/>
          </p:nvGrpSpPr>
          <p:grpSpPr>
            <a:xfrm>
              <a:off x="722008" y="1303131"/>
              <a:ext cx="546594" cy="475865"/>
              <a:chOff x="708742" y="1296102"/>
              <a:chExt cx="454744" cy="283828"/>
            </a:xfrm>
          </p:grpSpPr>
          <p:sp>
            <p:nvSpPr>
              <p:cNvPr id="17" name="平行四边形 1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8" name="平行四边形 1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5" name="流程图: 手动输入 6"/>
            <p:cNvSpPr/>
            <p:nvPr/>
          </p:nvSpPr>
          <p:spPr>
            <a:xfrm rot="5400000" flipV="1">
              <a:off x="2988421" y="-693287"/>
              <a:ext cx="475861" cy="447551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784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78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784"/>
                  </a:moveTo>
                  <a:lnTo>
                    <a:pt x="9911" y="0"/>
                  </a:lnTo>
                  <a:cubicBezTo>
                    <a:pt x="9941" y="3334"/>
                    <a:pt x="9970" y="6666"/>
                    <a:pt x="10000" y="10000"/>
                  </a:cubicBezTo>
                  <a:lnTo>
                    <a:pt x="0" y="10000"/>
                  </a:lnTo>
                  <a:cubicBezTo>
                    <a:pt x="35" y="6935"/>
                    <a:pt x="15" y="3849"/>
                    <a:pt x="50" y="78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16" name="Text Box 79"/>
            <p:cNvSpPr txBox="1">
              <a:spLocks noChangeArrowheads="1"/>
            </p:cNvSpPr>
            <p:nvPr/>
          </p:nvSpPr>
          <p:spPr bwMode="auto">
            <a:xfrm>
              <a:off x="1346479" y="1323031"/>
              <a:ext cx="3916868" cy="85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根据信息是全局性还是分散式的进行分类</a:t>
              </a:r>
            </a:p>
          </p:txBody>
        </p:sp>
      </p:grpSp>
      <p:sp>
        <p:nvSpPr>
          <p:cNvPr id="19" name="文本框 18"/>
          <p:cNvSpPr txBox="1"/>
          <p:nvPr/>
        </p:nvSpPr>
        <p:spPr>
          <a:xfrm>
            <a:off x="1437690" y="2188811"/>
            <a:ext cx="7569387" cy="3274551"/>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全局选路算法</a:t>
            </a:r>
          </a:p>
          <a:p>
            <a:pPr marL="800100" lvl="1" indent="-342900">
              <a:lnSpc>
                <a:spcPct val="150000"/>
              </a:lnSpc>
              <a:buClr>
                <a:srgbClr val="009FF6"/>
              </a:buClr>
              <a:buFont typeface="Wingdings" panose="05000000000000000000" pitchFamily="2" charset="2"/>
              <a:buChar char="n"/>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所有路由器都知道整个网络拓扑图以及链路的费用信息</a:t>
            </a:r>
          </a:p>
          <a:p>
            <a:pPr marL="800100" lvl="1" indent="-342900">
              <a:lnSpc>
                <a:spcPct val="150000"/>
              </a:lnSpc>
              <a:buClr>
                <a:srgbClr val="009FF6"/>
              </a:buClr>
              <a:buFont typeface="Wingdings" panose="05000000000000000000" pitchFamily="2" charset="2"/>
              <a:buChar char="n"/>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链路状态算法</a:t>
            </a:r>
          </a:p>
          <a:p>
            <a:pPr marL="342900" indent="-342900">
              <a:lnSpc>
                <a:spcPct val="150000"/>
              </a:lnSpc>
              <a:buClr>
                <a:srgbClr val="009FF6"/>
              </a:buClr>
              <a:buFont typeface="Wingdings" panose="05000000000000000000" pitchFamily="2" charset="2"/>
              <a:buChar char="p"/>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分散式选路算法</a:t>
            </a:r>
          </a:p>
          <a:p>
            <a:pPr marL="800100" lvl="1" indent="-342900">
              <a:lnSpc>
                <a:spcPct val="150000"/>
              </a:lnSpc>
              <a:buClr>
                <a:srgbClr val="009FF6"/>
              </a:buClr>
              <a:buFont typeface="Wingdings" panose="05000000000000000000" pitchFamily="2" charset="2"/>
              <a:buChar char="n"/>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每个路由器仅有与其相连链路的费用信息</a:t>
            </a:r>
          </a:p>
          <a:p>
            <a:pPr marL="800100" lvl="1" indent="-342900">
              <a:lnSpc>
                <a:spcPct val="150000"/>
              </a:lnSpc>
              <a:buClr>
                <a:srgbClr val="009FF6"/>
              </a:buClr>
              <a:buFont typeface="Wingdings" panose="05000000000000000000" pitchFamily="2" charset="2"/>
              <a:buChar char="n"/>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通过迭代计算过程与相邻节点交换信息</a:t>
            </a:r>
          </a:p>
          <a:p>
            <a:pPr marL="800100" lvl="1" indent="-342900">
              <a:lnSpc>
                <a:spcPct val="150000"/>
              </a:lnSpc>
              <a:buClr>
                <a:srgbClr val="009FF6"/>
              </a:buClr>
              <a:buFont typeface="Wingdings" panose="05000000000000000000" pitchFamily="2" charset="2"/>
              <a:buChar char="n"/>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距离向量算法</a:t>
            </a:r>
          </a:p>
        </p:txBody>
      </p:sp>
      <p:sp>
        <p:nvSpPr>
          <p:cNvPr id="2" name="灯片编号占位符 1">
            <a:extLst>
              <a:ext uri="{FF2B5EF4-FFF2-40B4-BE49-F238E27FC236}">
                <a16:creationId xmlns:a16="http://schemas.microsoft.com/office/drawing/2014/main" id="{014B8FB8-BA72-402E-BA1F-772EBADA1E42}"/>
              </a:ext>
            </a:extLst>
          </p:cNvPr>
          <p:cNvSpPr>
            <a:spLocks noGrp="1"/>
          </p:cNvSpPr>
          <p:nvPr>
            <p:ph type="sldNum" sz="quarter" idx="12"/>
          </p:nvPr>
        </p:nvSpPr>
        <p:spPr/>
        <p:txBody>
          <a:bodyPr/>
          <a:lstStyle/>
          <a:p>
            <a:fld id="{91F2D4EF-46D4-4764-B373-FC59CD1D281E}" type="slidenum">
              <a:rPr lang="zh-CN" altLang="en-US" smtClean="0"/>
              <a:t>112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 calcmode="lin" valueType="num">
                                      <p:cBhvr additive="base">
                                        <p:cTn id="16"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9">
                                            <p:txEl>
                                              <p:pRg st="1" end="1"/>
                                            </p:txEl>
                                          </p:spTgt>
                                        </p:tgtEl>
                                        <p:attrNameLst>
                                          <p:attrName>style.visibility</p:attrName>
                                        </p:attrNameLst>
                                      </p:cBhvr>
                                      <p:to>
                                        <p:strVal val="visible"/>
                                      </p:to>
                                    </p:set>
                                    <p:anim calcmode="lin" valueType="num">
                                      <p:cBhvr additive="base">
                                        <p:cTn id="20"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9">
                                            <p:txEl>
                                              <p:pRg st="1" end="1"/>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9">
                                            <p:txEl>
                                              <p:pRg st="2" end="2"/>
                                            </p:txEl>
                                          </p:spTgt>
                                        </p:tgtEl>
                                        <p:attrNameLst>
                                          <p:attrName>style.visibility</p:attrName>
                                        </p:attrNameLst>
                                      </p:cBhvr>
                                      <p:to>
                                        <p:strVal val="visible"/>
                                      </p:to>
                                    </p:set>
                                    <p:anim calcmode="lin" valueType="num">
                                      <p:cBhvr additive="base">
                                        <p:cTn id="24"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9">
                                            <p:txEl>
                                              <p:pRg st="2" end="2"/>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9">
                                            <p:txEl>
                                              <p:pRg st="3" end="3"/>
                                            </p:txEl>
                                          </p:spTgt>
                                        </p:tgtEl>
                                        <p:attrNameLst>
                                          <p:attrName>style.visibility</p:attrName>
                                        </p:attrNameLst>
                                      </p:cBhvr>
                                      <p:to>
                                        <p:strVal val="visible"/>
                                      </p:to>
                                    </p:set>
                                    <p:anim calcmode="lin" valueType="num">
                                      <p:cBhvr additive="base">
                                        <p:cTn id="28" dur="500" fill="hold"/>
                                        <p:tgtEl>
                                          <p:spTgt spid="19">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9">
                                            <p:txEl>
                                              <p:pRg st="3" end="3"/>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9">
                                            <p:txEl>
                                              <p:pRg st="4" end="4"/>
                                            </p:txEl>
                                          </p:spTgt>
                                        </p:tgtEl>
                                        <p:attrNameLst>
                                          <p:attrName>style.visibility</p:attrName>
                                        </p:attrNameLst>
                                      </p:cBhvr>
                                      <p:to>
                                        <p:strVal val="visible"/>
                                      </p:to>
                                    </p:set>
                                    <p:anim calcmode="lin" valueType="num">
                                      <p:cBhvr additive="base">
                                        <p:cTn id="32" dur="500" fill="hold"/>
                                        <p:tgtEl>
                                          <p:spTgt spid="19">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9">
                                            <p:txEl>
                                              <p:pRg st="4" end="4"/>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9">
                                            <p:txEl>
                                              <p:pRg st="5" end="5"/>
                                            </p:txEl>
                                          </p:spTgt>
                                        </p:tgtEl>
                                        <p:attrNameLst>
                                          <p:attrName>style.visibility</p:attrName>
                                        </p:attrNameLst>
                                      </p:cBhvr>
                                      <p:to>
                                        <p:strVal val="visible"/>
                                      </p:to>
                                    </p:set>
                                    <p:anim calcmode="lin" valueType="num">
                                      <p:cBhvr additive="base">
                                        <p:cTn id="36" dur="500" fill="hold"/>
                                        <p:tgtEl>
                                          <p:spTgt spid="19">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9">
                                            <p:txEl>
                                              <p:pRg st="5" end="5"/>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9">
                                            <p:txEl>
                                              <p:pRg st="6" end="6"/>
                                            </p:txEl>
                                          </p:spTgt>
                                        </p:tgtEl>
                                        <p:attrNameLst>
                                          <p:attrName>style.visibility</p:attrName>
                                        </p:attrNameLst>
                                      </p:cBhvr>
                                      <p:to>
                                        <p:strVal val="visible"/>
                                      </p:to>
                                    </p:set>
                                    <p:anim calcmode="lin" valueType="num">
                                      <p:cBhvr additive="base">
                                        <p:cTn id="40" dur="500" fill="hold"/>
                                        <p:tgtEl>
                                          <p:spTgt spid="19">
                                            <p:txEl>
                                              <p:pRg st="6" end="6"/>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81698" y="-193337"/>
            <a:ext cx="7430678" cy="1428589"/>
            <a:chOff x="551030" y="-368704"/>
            <a:chExt cx="7430678" cy="1428589"/>
          </a:xfrm>
        </p:grpSpPr>
        <p:grpSp>
          <p:nvGrpSpPr>
            <p:cNvPr id="9" name="组合 8"/>
            <p:cNvGrpSpPr/>
            <p:nvPr/>
          </p:nvGrpSpPr>
          <p:grpSpPr>
            <a:xfrm>
              <a:off x="1201632" y="303925"/>
              <a:ext cx="6780076" cy="675443"/>
              <a:chOff x="1839059" y="967769"/>
              <a:chExt cx="6780076" cy="675443"/>
            </a:xfrm>
          </p:grpSpPr>
          <p:sp>
            <p:nvSpPr>
              <p:cNvPr id="11" name="矩形: 圆角 10"/>
              <p:cNvSpPr/>
              <p:nvPr/>
            </p:nvSpPr>
            <p:spPr>
              <a:xfrm>
                <a:off x="1839059" y="967769"/>
                <a:ext cx="678007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2" name="文本框 11"/>
              <p:cNvSpPr txBox="1"/>
              <p:nvPr/>
            </p:nvSpPr>
            <p:spPr>
              <a:xfrm>
                <a:off x="2786093" y="1038931"/>
                <a:ext cx="5833041"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选路算法分类</a:t>
                </a:r>
              </a:p>
            </p:txBody>
          </p:sp>
        </p:gr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3" name="组合 12"/>
          <p:cNvGrpSpPr/>
          <p:nvPr/>
        </p:nvGrpSpPr>
        <p:grpSpPr>
          <a:xfrm>
            <a:off x="1000673" y="1490556"/>
            <a:ext cx="7605998" cy="513284"/>
            <a:chOff x="722008" y="1303131"/>
            <a:chExt cx="4742099" cy="490100"/>
          </a:xfrm>
        </p:grpSpPr>
        <p:grpSp>
          <p:nvGrpSpPr>
            <p:cNvPr id="14" name="组合 13"/>
            <p:cNvGrpSpPr/>
            <p:nvPr/>
          </p:nvGrpSpPr>
          <p:grpSpPr>
            <a:xfrm>
              <a:off x="722008" y="1303131"/>
              <a:ext cx="546594" cy="475865"/>
              <a:chOff x="708742" y="1296102"/>
              <a:chExt cx="454744" cy="283828"/>
            </a:xfrm>
          </p:grpSpPr>
          <p:sp>
            <p:nvSpPr>
              <p:cNvPr id="17" name="平行四边形 1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8" name="平行四边形 1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5" name="流程图: 手动输入 6"/>
            <p:cNvSpPr/>
            <p:nvPr/>
          </p:nvSpPr>
          <p:spPr>
            <a:xfrm rot="5400000" flipV="1">
              <a:off x="2988421" y="-693287"/>
              <a:ext cx="475861" cy="447551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784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78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784"/>
                  </a:moveTo>
                  <a:lnTo>
                    <a:pt x="9911" y="0"/>
                  </a:lnTo>
                  <a:cubicBezTo>
                    <a:pt x="9941" y="3334"/>
                    <a:pt x="9970" y="6666"/>
                    <a:pt x="10000" y="10000"/>
                  </a:cubicBezTo>
                  <a:lnTo>
                    <a:pt x="0" y="10000"/>
                  </a:lnTo>
                  <a:cubicBezTo>
                    <a:pt x="35" y="6935"/>
                    <a:pt x="15" y="3849"/>
                    <a:pt x="50" y="78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16" name="Text Box 79"/>
            <p:cNvSpPr txBox="1">
              <a:spLocks noChangeArrowheads="1"/>
            </p:cNvSpPr>
            <p:nvPr/>
          </p:nvSpPr>
          <p:spPr bwMode="auto">
            <a:xfrm>
              <a:off x="1346479" y="1323031"/>
              <a:ext cx="391686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根据信息是静态还是动态的进行分类</a:t>
              </a:r>
            </a:p>
          </p:txBody>
        </p:sp>
      </p:grpSp>
      <p:sp>
        <p:nvSpPr>
          <p:cNvPr id="19" name="文本框 18"/>
          <p:cNvSpPr txBox="1"/>
          <p:nvPr/>
        </p:nvSpPr>
        <p:spPr>
          <a:xfrm>
            <a:off x="1538185" y="2244234"/>
            <a:ext cx="7638293" cy="2812886"/>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静态选路算法</a:t>
            </a:r>
          </a:p>
          <a:p>
            <a:pPr marL="800100" lvl="1" indent="-342900">
              <a:lnSpc>
                <a:spcPct val="150000"/>
              </a:lnSpc>
              <a:buClr>
                <a:srgbClr val="009FF6"/>
              </a:buClr>
              <a:buFont typeface="Wingdings" panose="05000000000000000000" pitchFamily="2" charset="2"/>
              <a:buChar char="n"/>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随着时间的流逝，路由的变化非常缓</a:t>
            </a:r>
          </a:p>
          <a:p>
            <a:pPr marL="342900" indent="-342900">
              <a:lnSpc>
                <a:spcPct val="150000"/>
              </a:lnSpc>
              <a:buClr>
                <a:srgbClr val="009FF6"/>
              </a:buClr>
              <a:buFont typeface="Wingdings" panose="05000000000000000000" pitchFamily="2" charset="2"/>
              <a:buChar char="p"/>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动态选路算法</a:t>
            </a:r>
          </a:p>
          <a:p>
            <a:pPr marL="800100" lvl="1" indent="-342900">
              <a:lnSpc>
                <a:spcPct val="150000"/>
              </a:lnSpc>
              <a:buClr>
                <a:srgbClr val="009FF6"/>
              </a:buClr>
              <a:buFont typeface="Wingdings" panose="05000000000000000000" pitchFamily="2" charset="2"/>
              <a:buChar char="n"/>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路由信息可以更快地发生变化</a:t>
            </a:r>
          </a:p>
          <a:p>
            <a:pPr marL="800100" lvl="1" indent="-342900">
              <a:lnSpc>
                <a:spcPct val="150000"/>
              </a:lnSpc>
              <a:buClr>
                <a:srgbClr val="009FF6"/>
              </a:buClr>
              <a:buFont typeface="Wingdings" panose="05000000000000000000" pitchFamily="2" charset="2"/>
              <a:buChar char="n"/>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周期性的更新</a:t>
            </a:r>
          </a:p>
          <a:p>
            <a:pPr marL="800100" lvl="1" indent="-342900">
              <a:lnSpc>
                <a:spcPct val="150000"/>
              </a:lnSpc>
              <a:buClr>
                <a:srgbClr val="009FF6"/>
              </a:buClr>
              <a:buFont typeface="Wingdings" panose="05000000000000000000" pitchFamily="2" charset="2"/>
              <a:buChar char="n"/>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可以响应拓扑或链路费用的变化</a:t>
            </a:r>
          </a:p>
        </p:txBody>
      </p:sp>
      <p:sp>
        <p:nvSpPr>
          <p:cNvPr id="2" name="灯片编号占位符 1">
            <a:extLst>
              <a:ext uri="{FF2B5EF4-FFF2-40B4-BE49-F238E27FC236}">
                <a16:creationId xmlns:a16="http://schemas.microsoft.com/office/drawing/2014/main" id="{8E1D797B-FA61-43D7-B7D5-4BA5A9CE9D00}"/>
              </a:ext>
            </a:extLst>
          </p:cNvPr>
          <p:cNvSpPr>
            <a:spLocks noGrp="1"/>
          </p:cNvSpPr>
          <p:nvPr>
            <p:ph type="sldNum" sz="quarter" idx="12"/>
          </p:nvPr>
        </p:nvSpPr>
        <p:spPr/>
        <p:txBody>
          <a:bodyPr/>
          <a:lstStyle/>
          <a:p>
            <a:fld id="{91F2D4EF-46D4-4764-B373-FC59CD1D281E}" type="slidenum">
              <a:rPr lang="zh-CN" altLang="en-US" smtClean="0"/>
              <a:t>113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ppt_x"/>
                                          </p:val>
                                        </p:tav>
                                        <p:tav tm="100000">
                                          <p:val>
                                            <p:strVal val="#ppt_x"/>
                                          </p:val>
                                        </p:tav>
                                      </p:tavLst>
                                    </p:anim>
                                    <p:anim calcmode="lin" valueType="num">
                                      <p:cBhvr additive="base">
                                        <p:cTn id="1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81698" y="-193337"/>
            <a:ext cx="7430678" cy="1428589"/>
            <a:chOff x="551030" y="-368704"/>
            <a:chExt cx="7430678" cy="1428589"/>
          </a:xfrm>
        </p:grpSpPr>
        <p:grpSp>
          <p:nvGrpSpPr>
            <p:cNvPr id="7" name="组合 6"/>
            <p:cNvGrpSpPr/>
            <p:nvPr/>
          </p:nvGrpSpPr>
          <p:grpSpPr>
            <a:xfrm>
              <a:off x="1201632" y="303925"/>
              <a:ext cx="6780076" cy="675443"/>
              <a:chOff x="1839059" y="967769"/>
              <a:chExt cx="6780076" cy="675443"/>
            </a:xfrm>
          </p:grpSpPr>
          <p:sp>
            <p:nvSpPr>
              <p:cNvPr id="9" name="矩形: 圆角 8"/>
              <p:cNvSpPr/>
              <p:nvPr/>
            </p:nvSpPr>
            <p:spPr>
              <a:xfrm>
                <a:off x="1839059" y="967769"/>
                <a:ext cx="678007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 name="文本框 9"/>
              <p:cNvSpPr txBox="1"/>
              <p:nvPr/>
            </p:nvSpPr>
            <p:spPr>
              <a:xfrm>
                <a:off x="2786093" y="1038931"/>
                <a:ext cx="5833041"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选路算法分类</a:t>
                </a:r>
              </a:p>
            </p:txBody>
          </p:sp>
        </p:gr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3" name="组合 12"/>
          <p:cNvGrpSpPr/>
          <p:nvPr/>
        </p:nvGrpSpPr>
        <p:grpSpPr>
          <a:xfrm>
            <a:off x="991247" y="1476796"/>
            <a:ext cx="7243067" cy="513284"/>
            <a:chOff x="722008" y="1303131"/>
            <a:chExt cx="4742099" cy="490100"/>
          </a:xfrm>
        </p:grpSpPr>
        <p:grpSp>
          <p:nvGrpSpPr>
            <p:cNvPr id="14" name="组合 13"/>
            <p:cNvGrpSpPr/>
            <p:nvPr/>
          </p:nvGrpSpPr>
          <p:grpSpPr>
            <a:xfrm>
              <a:off x="722008" y="1303131"/>
              <a:ext cx="546594" cy="475865"/>
              <a:chOff x="708742" y="1296102"/>
              <a:chExt cx="454744" cy="283828"/>
            </a:xfrm>
          </p:grpSpPr>
          <p:sp>
            <p:nvSpPr>
              <p:cNvPr id="17" name="平行四边形 1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8" name="平行四边形 1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5" name="流程图: 手动输入 6"/>
            <p:cNvSpPr/>
            <p:nvPr/>
          </p:nvSpPr>
          <p:spPr>
            <a:xfrm rot="5400000" flipV="1">
              <a:off x="2988421" y="-693287"/>
              <a:ext cx="475861" cy="447551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784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78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784"/>
                  </a:moveTo>
                  <a:lnTo>
                    <a:pt x="9911" y="0"/>
                  </a:lnTo>
                  <a:cubicBezTo>
                    <a:pt x="9941" y="3334"/>
                    <a:pt x="9970" y="6666"/>
                    <a:pt x="10000" y="10000"/>
                  </a:cubicBezTo>
                  <a:lnTo>
                    <a:pt x="0" y="10000"/>
                  </a:lnTo>
                  <a:cubicBezTo>
                    <a:pt x="35" y="6935"/>
                    <a:pt x="15" y="3849"/>
                    <a:pt x="50" y="78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16" name="Text Box 79"/>
            <p:cNvSpPr txBox="1">
              <a:spLocks noChangeArrowheads="1"/>
            </p:cNvSpPr>
            <p:nvPr/>
          </p:nvSpPr>
          <p:spPr bwMode="auto">
            <a:xfrm>
              <a:off x="1346479" y="1323031"/>
              <a:ext cx="391686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根据是否对负载敏感进行分类</a:t>
              </a:r>
            </a:p>
          </p:txBody>
        </p:sp>
      </p:grpSp>
      <p:sp>
        <p:nvSpPr>
          <p:cNvPr id="19" name="文本框 18"/>
          <p:cNvSpPr txBox="1"/>
          <p:nvPr/>
        </p:nvSpPr>
        <p:spPr>
          <a:xfrm>
            <a:off x="1503111" y="2216714"/>
            <a:ext cx="6618290" cy="1889556"/>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负载敏感算法</a:t>
            </a:r>
          </a:p>
          <a:p>
            <a:pPr marL="800100" lvl="1" indent="-342900">
              <a:lnSpc>
                <a:spcPct val="150000"/>
              </a:lnSpc>
              <a:buClr>
                <a:srgbClr val="009FF6"/>
              </a:buClr>
              <a:buFont typeface="Wingdings" panose="05000000000000000000" pitchFamily="2" charset="2"/>
              <a:buChar char="n"/>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链路费用会动态地变化以反映出链路的当前状况</a:t>
            </a:r>
          </a:p>
          <a:p>
            <a:pPr marL="342900" indent="-342900">
              <a:lnSpc>
                <a:spcPct val="150000"/>
              </a:lnSpc>
              <a:buClr>
                <a:srgbClr val="009FF6"/>
              </a:buClr>
              <a:buFont typeface="Wingdings" panose="05000000000000000000" pitchFamily="2" charset="2"/>
              <a:buChar char="p"/>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负载迟钝算法</a:t>
            </a:r>
          </a:p>
          <a:p>
            <a:pPr marL="800100" lvl="1" indent="-342900">
              <a:lnSpc>
                <a:spcPct val="150000"/>
              </a:lnSpc>
              <a:buClr>
                <a:srgbClr val="009FF6"/>
              </a:buClr>
              <a:buFont typeface="Wingdings" panose="05000000000000000000" pitchFamily="2" charset="2"/>
              <a:buChar char="n"/>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链路费用不明显地反映链路的当前状况</a:t>
            </a:r>
          </a:p>
        </p:txBody>
      </p:sp>
      <p:sp>
        <p:nvSpPr>
          <p:cNvPr id="2" name="灯片编号占位符 1">
            <a:extLst>
              <a:ext uri="{FF2B5EF4-FFF2-40B4-BE49-F238E27FC236}">
                <a16:creationId xmlns:a16="http://schemas.microsoft.com/office/drawing/2014/main" id="{31A28ABA-3DBB-4A88-AF0F-7329A61BEABF}"/>
              </a:ext>
            </a:extLst>
          </p:cNvPr>
          <p:cNvSpPr>
            <a:spLocks noGrp="1"/>
          </p:cNvSpPr>
          <p:nvPr>
            <p:ph type="sldNum" sz="quarter" idx="12"/>
          </p:nvPr>
        </p:nvSpPr>
        <p:spPr/>
        <p:txBody>
          <a:bodyPr/>
          <a:lstStyle/>
          <a:p>
            <a:fld id="{91F2D4EF-46D4-4764-B373-FC59CD1D281E}" type="slidenum">
              <a:rPr lang="zh-CN" altLang="en-US" smtClean="0"/>
              <a:t>114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ppt_x"/>
                                          </p:val>
                                        </p:tav>
                                        <p:tav tm="100000">
                                          <p:val>
                                            <p:strVal val="#ppt_x"/>
                                          </p:val>
                                        </p:tav>
                                      </p:tavLst>
                                    </p:anim>
                                    <p:anim calcmode="lin" valueType="num">
                                      <p:cBhvr additive="base">
                                        <p:cTn id="1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7430678" cy="1428589"/>
            <a:chOff x="551030" y="-368704"/>
            <a:chExt cx="7430678" cy="1428589"/>
          </a:xfrm>
        </p:grpSpPr>
        <p:grpSp>
          <p:nvGrpSpPr>
            <p:cNvPr id="29" name="组合 28"/>
            <p:cNvGrpSpPr/>
            <p:nvPr/>
          </p:nvGrpSpPr>
          <p:grpSpPr>
            <a:xfrm>
              <a:off x="1201632" y="303925"/>
              <a:ext cx="6780076" cy="675443"/>
              <a:chOff x="1839059" y="967769"/>
              <a:chExt cx="6780076" cy="675443"/>
            </a:xfrm>
          </p:grpSpPr>
          <p:sp>
            <p:nvSpPr>
              <p:cNvPr id="31" name="矩形: 圆角 30"/>
              <p:cNvSpPr/>
              <p:nvPr/>
            </p:nvSpPr>
            <p:spPr>
              <a:xfrm>
                <a:off x="1839059" y="967769"/>
                <a:ext cx="678007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38931"/>
                <a:ext cx="5833041"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如何选路才能满足路由要求</a:t>
                </a:r>
                <a:r>
                  <a:rPr lang="zh-CN" altLang="en-US" sz="28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endPar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6" name="组合 15"/>
          <p:cNvGrpSpPr/>
          <p:nvPr/>
        </p:nvGrpSpPr>
        <p:grpSpPr>
          <a:xfrm>
            <a:off x="810906" y="1550761"/>
            <a:ext cx="4396880" cy="526730"/>
            <a:chOff x="722008" y="1303131"/>
            <a:chExt cx="4198268" cy="502938"/>
          </a:xfrm>
        </p:grpSpPr>
        <p:grpSp>
          <p:nvGrpSpPr>
            <p:cNvPr id="17" name="组合 16"/>
            <p:cNvGrpSpPr/>
            <p:nvPr/>
          </p:nvGrpSpPr>
          <p:grpSpPr>
            <a:xfrm>
              <a:off x="722008" y="1303131"/>
              <a:ext cx="546594" cy="475865"/>
              <a:chOff x="708742" y="1296102"/>
              <a:chExt cx="454744" cy="283828"/>
            </a:xfrm>
          </p:grpSpPr>
          <p:sp>
            <p:nvSpPr>
              <p:cNvPr id="20" name="平行四边形 19"/>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 name="平行四边形 20"/>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8" name="流程图: 手动输入 6"/>
            <p:cNvSpPr/>
            <p:nvPr/>
          </p:nvSpPr>
          <p:spPr>
            <a:xfrm rot="5400000" flipV="1">
              <a:off x="2708406" y="-413271"/>
              <a:ext cx="475861" cy="391548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19" name="Text Box 79"/>
            <p:cNvSpPr txBox="1">
              <a:spLocks noChangeArrowheads="1"/>
            </p:cNvSpPr>
            <p:nvPr/>
          </p:nvSpPr>
          <p:spPr bwMode="auto">
            <a:xfrm>
              <a:off x="1224497" y="1335870"/>
              <a:ext cx="3695779" cy="47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首先将网络拓扑映射为图</a:t>
              </a:r>
            </a:p>
          </p:txBody>
        </p:sp>
      </p:grpSp>
      <p:sp>
        <p:nvSpPr>
          <p:cNvPr id="77" name="Rectangle 11"/>
          <p:cNvSpPr>
            <a:spLocks noChangeArrowheads="1"/>
          </p:cNvSpPr>
          <p:nvPr/>
        </p:nvSpPr>
        <p:spPr bwMode="auto">
          <a:xfrm>
            <a:off x="1666445" y="4478029"/>
            <a:ext cx="1738722" cy="492442"/>
          </a:xfrm>
          <a:prstGeom prst="roundRect">
            <a:avLst>
              <a:gd name="adj" fmla="val 50000"/>
            </a:avLst>
          </a:prstGeom>
          <a:solidFill>
            <a:srgbClr val="009FF6"/>
          </a:solidFill>
          <a:ln w="9525">
            <a:solidFill>
              <a:schemeClr val="bg1"/>
            </a:solid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704020202020204" pitchFamily="34" charset="0"/>
              </a:rPr>
              <a:t>性能目标</a:t>
            </a:r>
          </a:p>
        </p:txBody>
      </p:sp>
      <p:sp>
        <p:nvSpPr>
          <p:cNvPr id="90" name="Rectangle 11"/>
          <p:cNvSpPr>
            <a:spLocks noChangeArrowheads="1"/>
          </p:cNvSpPr>
          <p:nvPr/>
        </p:nvSpPr>
        <p:spPr bwMode="auto">
          <a:xfrm>
            <a:off x="6425597" y="4477292"/>
            <a:ext cx="1738722" cy="492442"/>
          </a:xfrm>
          <a:prstGeom prst="roundRect">
            <a:avLst>
              <a:gd name="adj" fmla="val 50000"/>
            </a:avLst>
          </a:prstGeom>
          <a:solidFill>
            <a:srgbClr val="FFC000"/>
          </a:solidFill>
          <a:ln w="9525">
            <a:solidFill>
              <a:schemeClr val="bg1"/>
            </a:solid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704020202020204" pitchFamily="34" charset="0"/>
              </a:rPr>
              <a:t>报文交换</a:t>
            </a:r>
          </a:p>
        </p:txBody>
      </p:sp>
      <p:grpSp>
        <p:nvGrpSpPr>
          <p:cNvPr id="2" name="组合 1"/>
          <p:cNvGrpSpPr/>
          <p:nvPr/>
        </p:nvGrpSpPr>
        <p:grpSpPr>
          <a:xfrm>
            <a:off x="1666445" y="5136718"/>
            <a:ext cx="7912791" cy="478881"/>
            <a:chOff x="455500" y="5107508"/>
            <a:chExt cx="7912791" cy="478881"/>
          </a:xfrm>
        </p:grpSpPr>
        <p:grpSp>
          <p:nvGrpSpPr>
            <p:cNvPr id="78" name="组合 77"/>
            <p:cNvGrpSpPr/>
            <p:nvPr/>
          </p:nvGrpSpPr>
          <p:grpSpPr>
            <a:xfrm>
              <a:off x="455500" y="5108245"/>
              <a:ext cx="3617999" cy="478144"/>
              <a:chOff x="1403750" y="3593123"/>
              <a:chExt cx="3617999" cy="478144"/>
            </a:xfrm>
          </p:grpSpPr>
          <p:grpSp>
            <p:nvGrpSpPr>
              <p:cNvPr id="79" name="组合 78"/>
              <p:cNvGrpSpPr/>
              <p:nvPr/>
            </p:nvGrpSpPr>
            <p:grpSpPr>
              <a:xfrm>
                <a:off x="1403750" y="3593123"/>
                <a:ext cx="490436" cy="476221"/>
                <a:chOff x="1403750" y="3593123"/>
                <a:chExt cx="808892" cy="785446"/>
              </a:xfrm>
            </p:grpSpPr>
            <p:sp>
              <p:nvSpPr>
                <p:cNvPr id="81" name="对话气泡: 椭圆形 80"/>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0" name="Text Box 79"/>
              <p:cNvSpPr txBox="1">
                <a:spLocks noChangeArrowheads="1"/>
              </p:cNvSpPr>
              <p:nvPr/>
            </p:nvSpPr>
            <p:spPr bwMode="auto">
              <a:xfrm>
                <a:off x="1985933" y="3593123"/>
                <a:ext cx="3035816"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803070505020304" pitchFamily="18" charset="0"/>
                  </a:rPr>
                  <a:t>基于路径成本最优？</a:t>
                </a:r>
              </a:p>
            </p:txBody>
          </p:sp>
        </p:grpSp>
        <p:sp>
          <p:nvSpPr>
            <p:cNvPr id="88" name="AutoShape 71"/>
            <p:cNvSpPr>
              <a:spLocks noChangeArrowheads="1"/>
            </p:cNvSpPr>
            <p:nvPr/>
          </p:nvSpPr>
          <p:spPr bwMode="auto">
            <a:xfrm rot="16200000">
              <a:off x="3804028" y="5225141"/>
              <a:ext cx="191518" cy="245656"/>
            </a:xfrm>
            <a:prstGeom prst="downArrow">
              <a:avLst>
                <a:gd name="adj1" fmla="val 50000"/>
                <a:gd name="adj2" fmla="val 69755"/>
              </a:avLst>
            </a:prstGeom>
            <a:solidFill>
              <a:srgbClr val="009FF6"/>
            </a:solidFill>
            <a:ln w="9525">
              <a:solidFill>
                <a:schemeClr val="bg1"/>
              </a:solidFill>
              <a:miter lim="800000"/>
            </a:ln>
            <a:effectLst>
              <a:outerShdw blurRad="50800" dist="38100" dir="2700000" algn="tl" rotWithShape="0">
                <a:prstClr val="black">
                  <a:alpha val="40000"/>
                </a:prstClr>
              </a:outerShdw>
            </a:effectLst>
          </p:spPr>
          <p:txBody>
            <a:bodyPr vert="eaVert"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grpSp>
          <p:nvGrpSpPr>
            <p:cNvPr id="91" name="组合 90"/>
            <p:cNvGrpSpPr/>
            <p:nvPr/>
          </p:nvGrpSpPr>
          <p:grpSpPr>
            <a:xfrm>
              <a:off x="5214652" y="5107508"/>
              <a:ext cx="3153639" cy="478144"/>
              <a:chOff x="1403750" y="3593123"/>
              <a:chExt cx="3153639" cy="478144"/>
            </a:xfrm>
          </p:grpSpPr>
          <p:grpSp>
            <p:nvGrpSpPr>
              <p:cNvPr id="92" name="组合 91"/>
              <p:cNvGrpSpPr/>
              <p:nvPr/>
            </p:nvGrpSpPr>
            <p:grpSpPr>
              <a:xfrm>
                <a:off x="1403750" y="3593123"/>
                <a:ext cx="490436" cy="476221"/>
                <a:chOff x="1403750" y="3593123"/>
                <a:chExt cx="808892" cy="785446"/>
              </a:xfrm>
            </p:grpSpPr>
            <p:sp>
              <p:nvSpPr>
                <p:cNvPr id="94" name="对话气泡: 椭圆形 9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3" name="Text Box 79"/>
              <p:cNvSpPr txBox="1">
                <a:spLocks noChangeArrowheads="1"/>
              </p:cNvSpPr>
              <p:nvPr/>
            </p:nvSpPr>
            <p:spPr bwMode="auto">
              <a:xfrm>
                <a:off x="1985933" y="3593123"/>
                <a:ext cx="2571456"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803070505020304" pitchFamily="18" charset="0"/>
                  </a:rPr>
                  <a:t>两两节点间交换？</a:t>
                </a:r>
              </a:p>
            </p:txBody>
          </p:sp>
        </p:grpSp>
        <p:sp>
          <p:nvSpPr>
            <p:cNvPr id="101" name="矩形 100"/>
            <p:cNvSpPr/>
            <p:nvPr/>
          </p:nvSpPr>
          <p:spPr>
            <a:xfrm>
              <a:off x="3983655" y="5107640"/>
              <a:ext cx="970137" cy="461665"/>
            </a:xfrm>
            <a:prstGeom prst="rect">
              <a:avLst/>
            </a:prstGeom>
          </p:spPr>
          <p:txBody>
            <a:bodyPr wrap="none">
              <a:spAutoFit/>
            </a:bodyPr>
            <a:lstStyle/>
            <a:p>
              <a:r>
                <a:rPr lang="en-US" altLang="zh-CN" sz="2400" b="1" dirty="0">
                  <a:gradFill>
                    <a:gsLst>
                      <a:gs pos="100000">
                        <a:srgbClr val="2E95D1"/>
                      </a:gs>
                      <a:gs pos="0">
                        <a:srgbClr val="1F25A0"/>
                      </a:gs>
                    </a:gsLst>
                    <a:lin ang="7800000" scaled="0"/>
                  </a:gradFill>
                  <a:latin typeface="Times New Roman" panose="02020803070505020304" pitchFamily="18" charset="0"/>
                  <a:cs typeface="Times New Roman" panose="02020803070505020304" pitchFamily="18" charset="0"/>
                </a:rPr>
                <a:t>OSPF</a:t>
              </a:r>
            </a:p>
          </p:txBody>
        </p:sp>
        <p:sp>
          <p:nvSpPr>
            <p:cNvPr id="103" name="AutoShape 71"/>
            <p:cNvSpPr>
              <a:spLocks noChangeArrowheads="1"/>
            </p:cNvSpPr>
            <p:nvPr/>
          </p:nvSpPr>
          <p:spPr bwMode="auto">
            <a:xfrm rot="16200000" flipV="1">
              <a:off x="4922080" y="5225141"/>
              <a:ext cx="191518" cy="245656"/>
            </a:xfrm>
            <a:prstGeom prst="downArrow">
              <a:avLst>
                <a:gd name="adj1" fmla="val 50000"/>
                <a:gd name="adj2" fmla="val 69755"/>
              </a:avLst>
            </a:prstGeom>
            <a:solidFill>
              <a:srgbClr val="009FF6"/>
            </a:solidFill>
            <a:ln w="9525">
              <a:solidFill>
                <a:schemeClr val="bg1"/>
              </a:solidFill>
              <a:miter lim="800000"/>
            </a:ln>
            <a:effectLst>
              <a:outerShdw blurRad="50800" dist="38100" dir="2700000" algn="tl" rotWithShape="0">
                <a:prstClr val="black">
                  <a:alpha val="40000"/>
                </a:prstClr>
              </a:outerShdw>
            </a:effectLst>
          </p:spPr>
          <p:txBody>
            <a:bodyPr vert="eaVert"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grpSp>
      <p:grpSp>
        <p:nvGrpSpPr>
          <p:cNvPr id="3" name="组合 2"/>
          <p:cNvGrpSpPr/>
          <p:nvPr/>
        </p:nvGrpSpPr>
        <p:grpSpPr>
          <a:xfrm>
            <a:off x="1666445" y="5730184"/>
            <a:ext cx="7912791" cy="478881"/>
            <a:chOff x="455500" y="5700974"/>
            <a:chExt cx="7912791" cy="478881"/>
          </a:xfrm>
        </p:grpSpPr>
        <p:grpSp>
          <p:nvGrpSpPr>
            <p:cNvPr id="83" name="组合 82"/>
            <p:cNvGrpSpPr/>
            <p:nvPr/>
          </p:nvGrpSpPr>
          <p:grpSpPr>
            <a:xfrm>
              <a:off x="455500" y="5701711"/>
              <a:ext cx="3617999" cy="478144"/>
              <a:chOff x="1403750" y="3593123"/>
              <a:chExt cx="3617999" cy="478144"/>
            </a:xfrm>
          </p:grpSpPr>
          <p:grpSp>
            <p:nvGrpSpPr>
              <p:cNvPr id="84" name="组合 83"/>
              <p:cNvGrpSpPr/>
              <p:nvPr/>
            </p:nvGrpSpPr>
            <p:grpSpPr>
              <a:xfrm>
                <a:off x="1403750" y="3593123"/>
                <a:ext cx="490436" cy="476221"/>
                <a:chOff x="1403750" y="3593123"/>
                <a:chExt cx="808892" cy="785446"/>
              </a:xfrm>
            </p:grpSpPr>
            <p:sp>
              <p:nvSpPr>
                <p:cNvPr id="86" name="对话气泡: 椭圆形 8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5" name="Text Box 79"/>
              <p:cNvSpPr txBox="1">
                <a:spLocks noChangeArrowheads="1"/>
              </p:cNvSpPr>
              <p:nvPr/>
            </p:nvSpPr>
            <p:spPr bwMode="auto">
              <a:xfrm>
                <a:off x="1985933" y="3593123"/>
                <a:ext cx="3035816"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803070505020304" pitchFamily="18" charset="0"/>
                  </a:rPr>
                  <a:t>基于路径距离最短？</a:t>
                </a:r>
              </a:p>
            </p:txBody>
          </p:sp>
        </p:grpSp>
        <p:sp>
          <p:nvSpPr>
            <p:cNvPr id="89" name="AutoShape 71"/>
            <p:cNvSpPr>
              <a:spLocks noChangeArrowheads="1"/>
            </p:cNvSpPr>
            <p:nvPr/>
          </p:nvSpPr>
          <p:spPr bwMode="auto">
            <a:xfrm rot="16200000">
              <a:off x="3796043" y="5816993"/>
              <a:ext cx="191518" cy="245656"/>
            </a:xfrm>
            <a:prstGeom prst="downArrow">
              <a:avLst>
                <a:gd name="adj1" fmla="val 50000"/>
                <a:gd name="adj2" fmla="val 69755"/>
              </a:avLst>
            </a:prstGeom>
            <a:solidFill>
              <a:srgbClr val="009FF6"/>
            </a:solidFill>
            <a:ln w="9525">
              <a:solidFill>
                <a:schemeClr val="bg1"/>
              </a:solidFill>
              <a:miter lim="800000"/>
            </a:ln>
            <a:effectLst>
              <a:outerShdw blurRad="50800" dist="38100" dir="2700000" algn="tl" rotWithShape="0">
                <a:prstClr val="black">
                  <a:alpha val="40000"/>
                </a:prstClr>
              </a:outerShdw>
            </a:effectLst>
          </p:spPr>
          <p:txBody>
            <a:bodyPr vert="eaVert"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grpSp>
          <p:nvGrpSpPr>
            <p:cNvPr id="96" name="组合 95"/>
            <p:cNvGrpSpPr/>
            <p:nvPr/>
          </p:nvGrpSpPr>
          <p:grpSpPr>
            <a:xfrm>
              <a:off x="5214652" y="5700974"/>
              <a:ext cx="3153639" cy="478144"/>
              <a:chOff x="1403750" y="3593123"/>
              <a:chExt cx="3153639" cy="478144"/>
            </a:xfrm>
          </p:grpSpPr>
          <p:grpSp>
            <p:nvGrpSpPr>
              <p:cNvPr id="97" name="组合 96"/>
              <p:cNvGrpSpPr/>
              <p:nvPr/>
            </p:nvGrpSpPr>
            <p:grpSpPr>
              <a:xfrm>
                <a:off x="1403750" y="3593123"/>
                <a:ext cx="490436" cy="476221"/>
                <a:chOff x="1403750" y="3593123"/>
                <a:chExt cx="808892" cy="785446"/>
              </a:xfrm>
            </p:grpSpPr>
            <p:sp>
              <p:nvSpPr>
                <p:cNvPr id="99" name="对话气泡: 椭圆形 9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8" name="Text Box 79"/>
              <p:cNvSpPr txBox="1">
                <a:spLocks noChangeArrowheads="1"/>
              </p:cNvSpPr>
              <p:nvPr/>
            </p:nvSpPr>
            <p:spPr bwMode="auto">
              <a:xfrm>
                <a:off x="1985933" y="3593123"/>
                <a:ext cx="2571456" cy="47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803070505020304" pitchFamily="18" charset="0"/>
                  </a:rPr>
                  <a:t>相邻节点间交换？</a:t>
                </a:r>
              </a:p>
            </p:txBody>
          </p:sp>
        </p:grpSp>
        <p:sp>
          <p:nvSpPr>
            <p:cNvPr id="102" name="矩形 101"/>
            <p:cNvSpPr/>
            <p:nvPr/>
          </p:nvSpPr>
          <p:spPr>
            <a:xfrm>
              <a:off x="4113329" y="5708251"/>
              <a:ext cx="715260" cy="461665"/>
            </a:xfrm>
            <a:prstGeom prst="rect">
              <a:avLst/>
            </a:prstGeom>
          </p:spPr>
          <p:txBody>
            <a:bodyPr wrap="none">
              <a:spAutoFit/>
            </a:bodyPr>
            <a:lstStyle/>
            <a:p>
              <a:r>
                <a:rPr lang="en-US" altLang="zh-CN" sz="2400" b="1" dirty="0">
                  <a:gradFill>
                    <a:gsLst>
                      <a:gs pos="100000">
                        <a:srgbClr val="2E95D1"/>
                      </a:gs>
                      <a:gs pos="0">
                        <a:srgbClr val="1F25A0"/>
                      </a:gs>
                    </a:gsLst>
                    <a:lin ang="7800000" scaled="0"/>
                  </a:gradFill>
                  <a:latin typeface="Times New Roman" panose="02020803070505020304" pitchFamily="18" charset="0"/>
                  <a:cs typeface="Times New Roman" panose="02020803070505020304" pitchFamily="18" charset="0"/>
                </a:rPr>
                <a:t>RIP</a:t>
              </a:r>
            </a:p>
          </p:txBody>
        </p:sp>
        <p:sp>
          <p:nvSpPr>
            <p:cNvPr id="105" name="AutoShape 71"/>
            <p:cNvSpPr>
              <a:spLocks noChangeArrowheads="1"/>
            </p:cNvSpPr>
            <p:nvPr/>
          </p:nvSpPr>
          <p:spPr bwMode="auto">
            <a:xfrm rot="16200000" flipV="1">
              <a:off x="4922080" y="5807101"/>
              <a:ext cx="191518" cy="245656"/>
            </a:xfrm>
            <a:prstGeom prst="downArrow">
              <a:avLst>
                <a:gd name="adj1" fmla="val 50000"/>
                <a:gd name="adj2" fmla="val 69755"/>
              </a:avLst>
            </a:prstGeom>
            <a:solidFill>
              <a:srgbClr val="009FF6"/>
            </a:solidFill>
            <a:ln w="9525">
              <a:solidFill>
                <a:schemeClr val="bg1"/>
              </a:solidFill>
              <a:miter lim="800000"/>
            </a:ln>
            <a:effectLst>
              <a:outerShdw blurRad="50800" dist="38100" dir="2700000" algn="tl" rotWithShape="0">
                <a:prstClr val="black">
                  <a:alpha val="40000"/>
                </a:prstClr>
              </a:outerShdw>
            </a:effectLst>
          </p:spPr>
          <p:txBody>
            <a:bodyPr vert="eaVert"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grpSp>
      <p:grpSp>
        <p:nvGrpSpPr>
          <p:cNvPr id="104" name="组合 103"/>
          <p:cNvGrpSpPr/>
          <p:nvPr/>
        </p:nvGrpSpPr>
        <p:grpSpPr>
          <a:xfrm>
            <a:off x="3766536" y="2268234"/>
            <a:ext cx="3318200" cy="2412154"/>
            <a:chOff x="498682" y="2222923"/>
            <a:chExt cx="3318200" cy="2412154"/>
          </a:xfrm>
        </p:grpSpPr>
        <p:grpSp>
          <p:nvGrpSpPr>
            <p:cNvPr id="106" name="组合 105"/>
            <p:cNvGrpSpPr/>
            <p:nvPr/>
          </p:nvGrpSpPr>
          <p:grpSpPr>
            <a:xfrm>
              <a:off x="498682" y="2222923"/>
              <a:ext cx="3318200" cy="2412154"/>
              <a:chOff x="2707027" y="1673538"/>
              <a:chExt cx="3810000" cy="3520449"/>
            </a:xfrm>
          </p:grpSpPr>
          <p:grpSp>
            <p:nvGrpSpPr>
              <p:cNvPr id="211" name="组合 210"/>
              <p:cNvGrpSpPr/>
              <p:nvPr/>
            </p:nvGrpSpPr>
            <p:grpSpPr>
              <a:xfrm>
                <a:off x="2707027" y="1673538"/>
                <a:ext cx="3810000" cy="3520449"/>
                <a:chOff x="2363126" y="1676863"/>
                <a:chExt cx="3995264" cy="3691633"/>
              </a:xfrm>
            </p:grpSpPr>
            <p:sp>
              <p:nvSpPr>
                <p:cNvPr id="213" name="椭圆 212"/>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4" name="椭圆 213"/>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212" name="弧形 211"/>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grpSp>
        <p:cxnSp>
          <p:nvCxnSpPr>
            <p:cNvPr id="107" name="直接连接符 106"/>
            <p:cNvCxnSpPr/>
            <p:nvPr/>
          </p:nvCxnSpPr>
          <p:spPr>
            <a:xfrm flipV="1">
              <a:off x="1197504" y="2987505"/>
              <a:ext cx="307599" cy="39563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1897180" y="2904231"/>
              <a:ext cx="48599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897180" y="4020519"/>
              <a:ext cx="48599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flipV="1">
              <a:off x="2772272" y="2987643"/>
              <a:ext cx="307599" cy="39563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2746702" y="3547624"/>
              <a:ext cx="307599" cy="39563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flipV="1">
              <a:off x="1226237" y="3547624"/>
              <a:ext cx="307599" cy="39563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V="1">
              <a:off x="1653070" y="3003108"/>
              <a:ext cx="0" cy="93132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V="1">
              <a:off x="1864509" y="3023179"/>
              <a:ext cx="640011" cy="91196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2633471" y="3013729"/>
              <a:ext cx="0" cy="91699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6" name="Text Box 16"/>
            <p:cNvSpPr txBox="1">
              <a:spLocks noChangeArrowheads="1"/>
            </p:cNvSpPr>
            <p:nvPr/>
          </p:nvSpPr>
          <p:spPr bwMode="auto">
            <a:xfrm>
              <a:off x="858638" y="3512100"/>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u</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17" name="Text Box 16"/>
            <p:cNvSpPr txBox="1">
              <a:spLocks noChangeArrowheads="1"/>
            </p:cNvSpPr>
            <p:nvPr/>
          </p:nvSpPr>
          <p:spPr bwMode="auto">
            <a:xfrm>
              <a:off x="1548886" y="4045820"/>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x</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18" name="Text Box 16"/>
            <p:cNvSpPr txBox="1">
              <a:spLocks noChangeArrowheads="1"/>
            </p:cNvSpPr>
            <p:nvPr/>
          </p:nvSpPr>
          <p:spPr bwMode="auto">
            <a:xfrm>
              <a:off x="1553726" y="2944145"/>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v</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19" name="Text Box 16"/>
            <p:cNvSpPr txBox="1">
              <a:spLocks noChangeArrowheads="1"/>
            </p:cNvSpPr>
            <p:nvPr/>
          </p:nvSpPr>
          <p:spPr bwMode="auto">
            <a:xfrm>
              <a:off x="2421453" y="2944145"/>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w</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20" name="Text Box 16"/>
            <p:cNvSpPr txBox="1">
              <a:spLocks noChangeArrowheads="1"/>
            </p:cNvSpPr>
            <p:nvPr/>
          </p:nvSpPr>
          <p:spPr bwMode="auto">
            <a:xfrm>
              <a:off x="3097132" y="3473634"/>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z</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21" name="Text Box 16"/>
            <p:cNvSpPr txBox="1">
              <a:spLocks noChangeArrowheads="1"/>
            </p:cNvSpPr>
            <p:nvPr/>
          </p:nvSpPr>
          <p:spPr bwMode="auto">
            <a:xfrm>
              <a:off x="2422799" y="4025083"/>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y</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22" name="Text Box 16"/>
            <p:cNvSpPr txBox="1">
              <a:spLocks noChangeArrowheads="1"/>
            </p:cNvSpPr>
            <p:nvPr/>
          </p:nvSpPr>
          <p:spPr bwMode="auto">
            <a:xfrm>
              <a:off x="2822699" y="2971037"/>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5</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23" name="Text Box 16"/>
            <p:cNvSpPr txBox="1">
              <a:spLocks noChangeArrowheads="1"/>
            </p:cNvSpPr>
            <p:nvPr/>
          </p:nvSpPr>
          <p:spPr bwMode="auto">
            <a:xfrm>
              <a:off x="2812497" y="3683591"/>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24" name="Text Box 16"/>
            <p:cNvSpPr txBox="1">
              <a:spLocks noChangeArrowheads="1"/>
            </p:cNvSpPr>
            <p:nvPr/>
          </p:nvSpPr>
          <p:spPr bwMode="auto">
            <a:xfrm>
              <a:off x="2551640" y="3306886"/>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25" name="Text Box 16"/>
            <p:cNvSpPr txBox="1">
              <a:spLocks noChangeArrowheads="1"/>
            </p:cNvSpPr>
            <p:nvPr/>
          </p:nvSpPr>
          <p:spPr bwMode="auto">
            <a:xfrm>
              <a:off x="2003526" y="3247332"/>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26" name="Text Box 16"/>
            <p:cNvSpPr txBox="1">
              <a:spLocks noChangeArrowheads="1"/>
            </p:cNvSpPr>
            <p:nvPr/>
          </p:nvSpPr>
          <p:spPr bwMode="auto">
            <a:xfrm>
              <a:off x="2003526" y="4018804"/>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27" name="Text Box 16"/>
            <p:cNvSpPr txBox="1">
              <a:spLocks noChangeArrowheads="1"/>
            </p:cNvSpPr>
            <p:nvPr/>
          </p:nvSpPr>
          <p:spPr bwMode="auto">
            <a:xfrm>
              <a:off x="1178068" y="3718511"/>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28" name="Text Box 16"/>
            <p:cNvSpPr txBox="1">
              <a:spLocks noChangeArrowheads="1"/>
            </p:cNvSpPr>
            <p:nvPr/>
          </p:nvSpPr>
          <p:spPr bwMode="auto">
            <a:xfrm>
              <a:off x="1581036" y="3294386"/>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29" name="Text Box 16"/>
            <p:cNvSpPr txBox="1">
              <a:spLocks noChangeArrowheads="1"/>
            </p:cNvSpPr>
            <p:nvPr/>
          </p:nvSpPr>
          <p:spPr bwMode="auto">
            <a:xfrm>
              <a:off x="1137462" y="2971037"/>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30" name="Text Box 16"/>
            <p:cNvSpPr txBox="1">
              <a:spLocks noChangeArrowheads="1"/>
            </p:cNvSpPr>
            <p:nvPr/>
          </p:nvSpPr>
          <p:spPr bwMode="auto">
            <a:xfrm>
              <a:off x="1990387" y="2665611"/>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131" name="任意多边形: 形状 130"/>
            <p:cNvSpPr/>
            <p:nvPr/>
          </p:nvSpPr>
          <p:spPr>
            <a:xfrm>
              <a:off x="931617" y="2469856"/>
              <a:ext cx="1779738" cy="894914"/>
            </a:xfrm>
            <a:custGeom>
              <a:avLst/>
              <a:gdLst>
                <a:gd name="connsiteX0" fmla="*/ 0 w 2024743"/>
                <a:gd name="connsiteY0" fmla="*/ 1018111 h 1018111"/>
                <a:gd name="connsiteX1" fmla="*/ 205991 w 2024743"/>
                <a:gd name="connsiteY1" fmla="*/ 410186 h 1018111"/>
                <a:gd name="connsiteX2" fmla="*/ 823965 w 2024743"/>
                <a:gd name="connsiteY2" fmla="*/ 23324 h 1018111"/>
                <a:gd name="connsiteX3" fmla="*/ 1632857 w 2024743"/>
                <a:gd name="connsiteY3" fmla="*/ 83614 h 1018111"/>
                <a:gd name="connsiteX4" fmla="*/ 2024743 w 2024743"/>
                <a:gd name="connsiteY4" fmla="*/ 415210 h 1018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743" h="1018111">
                  <a:moveTo>
                    <a:pt x="0" y="1018111"/>
                  </a:moveTo>
                  <a:cubicBezTo>
                    <a:pt x="34332" y="797047"/>
                    <a:pt x="68664" y="575984"/>
                    <a:pt x="205991" y="410186"/>
                  </a:cubicBezTo>
                  <a:cubicBezTo>
                    <a:pt x="343318" y="244388"/>
                    <a:pt x="586154" y="77753"/>
                    <a:pt x="823965" y="23324"/>
                  </a:cubicBezTo>
                  <a:cubicBezTo>
                    <a:pt x="1061776" y="-31105"/>
                    <a:pt x="1432727" y="18300"/>
                    <a:pt x="1632857" y="83614"/>
                  </a:cubicBezTo>
                  <a:cubicBezTo>
                    <a:pt x="1832987" y="148928"/>
                    <a:pt x="1928865" y="282069"/>
                    <a:pt x="2024743" y="415210"/>
                  </a:cubicBez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2" name="Text Box 16"/>
            <p:cNvSpPr txBox="1">
              <a:spLocks noChangeArrowheads="1"/>
            </p:cNvSpPr>
            <p:nvPr/>
          </p:nvSpPr>
          <p:spPr bwMode="auto">
            <a:xfrm>
              <a:off x="1505102" y="2245325"/>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5</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nvGrpSpPr>
            <p:cNvPr id="133" name="组合 132"/>
            <p:cNvGrpSpPr/>
            <p:nvPr/>
          </p:nvGrpSpPr>
          <p:grpSpPr>
            <a:xfrm>
              <a:off x="721590" y="3306046"/>
              <a:ext cx="544387" cy="299067"/>
              <a:chOff x="7197358" y="2706811"/>
              <a:chExt cx="1701826" cy="934925"/>
            </a:xfrm>
          </p:grpSpPr>
          <p:sp>
            <p:nvSpPr>
              <p:cNvPr id="199"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00"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01"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202" name="Group 47"/>
              <p:cNvGrpSpPr/>
              <p:nvPr/>
            </p:nvGrpSpPr>
            <p:grpSpPr bwMode="auto">
              <a:xfrm>
                <a:off x="7673438" y="2790740"/>
                <a:ext cx="700705" cy="169809"/>
                <a:chOff x="2208" y="2184"/>
                <a:chExt cx="176" cy="69"/>
              </a:xfrm>
            </p:grpSpPr>
            <p:grpSp>
              <p:nvGrpSpPr>
                <p:cNvPr id="203" name="Group 48"/>
                <p:cNvGrpSpPr/>
                <p:nvPr/>
              </p:nvGrpSpPr>
              <p:grpSpPr bwMode="auto">
                <a:xfrm>
                  <a:off x="2208" y="2185"/>
                  <a:ext cx="176" cy="68"/>
                  <a:chOff x="2848" y="848"/>
                  <a:chExt cx="140" cy="98"/>
                </a:xfrm>
              </p:grpSpPr>
              <p:sp>
                <p:nvSpPr>
                  <p:cNvPr id="208"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09"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10"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04" name="Group 52"/>
                <p:cNvGrpSpPr/>
                <p:nvPr/>
              </p:nvGrpSpPr>
              <p:grpSpPr bwMode="auto">
                <a:xfrm flipV="1">
                  <a:off x="2208" y="2184"/>
                  <a:ext cx="176" cy="68"/>
                  <a:chOff x="2848" y="848"/>
                  <a:chExt cx="140" cy="98"/>
                </a:xfrm>
              </p:grpSpPr>
              <p:sp>
                <p:nvSpPr>
                  <p:cNvPr id="205"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06"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07"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134" name="组合 133"/>
            <p:cNvGrpSpPr/>
            <p:nvPr/>
          </p:nvGrpSpPr>
          <p:grpSpPr>
            <a:xfrm>
              <a:off x="1375715" y="2715393"/>
              <a:ext cx="544387" cy="299067"/>
              <a:chOff x="7197358" y="2706811"/>
              <a:chExt cx="1701826" cy="934925"/>
            </a:xfrm>
          </p:grpSpPr>
          <p:sp>
            <p:nvSpPr>
              <p:cNvPr id="187"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88"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189"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190" name="Group 47"/>
              <p:cNvGrpSpPr/>
              <p:nvPr/>
            </p:nvGrpSpPr>
            <p:grpSpPr bwMode="auto">
              <a:xfrm>
                <a:off x="7673438" y="2790740"/>
                <a:ext cx="700705" cy="169809"/>
                <a:chOff x="2208" y="2184"/>
                <a:chExt cx="176" cy="69"/>
              </a:xfrm>
            </p:grpSpPr>
            <p:grpSp>
              <p:nvGrpSpPr>
                <p:cNvPr id="191" name="Group 48"/>
                <p:cNvGrpSpPr/>
                <p:nvPr/>
              </p:nvGrpSpPr>
              <p:grpSpPr bwMode="auto">
                <a:xfrm>
                  <a:off x="2208" y="2185"/>
                  <a:ext cx="176" cy="68"/>
                  <a:chOff x="2848" y="848"/>
                  <a:chExt cx="140" cy="98"/>
                </a:xfrm>
              </p:grpSpPr>
              <p:sp>
                <p:nvSpPr>
                  <p:cNvPr id="196"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97"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98"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192" name="Group 52"/>
                <p:cNvGrpSpPr/>
                <p:nvPr/>
              </p:nvGrpSpPr>
              <p:grpSpPr bwMode="auto">
                <a:xfrm flipV="1">
                  <a:off x="2208" y="2184"/>
                  <a:ext cx="176" cy="68"/>
                  <a:chOff x="2848" y="848"/>
                  <a:chExt cx="140" cy="98"/>
                </a:xfrm>
              </p:grpSpPr>
              <p:sp>
                <p:nvSpPr>
                  <p:cNvPr id="193"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94"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95"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135" name="组合 134"/>
            <p:cNvGrpSpPr/>
            <p:nvPr/>
          </p:nvGrpSpPr>
          <p:grpSpPr>
            <a:xfrm>
              <a:off x="2341383" y="2715393"/>
              <a:ext cx="544387" cy="299067"/>
              <a:chOff x="7197358" y="2706811"/>
              <a:chExt cx="1701826" cy="934925"/>
            </a:xfrm>
          </p:grpSpPr>
          <p:sp>
            <p:nvSpPr>
              <p:cNvPr id="175"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76"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177"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178" name="Group 47"/>
              <p:cNvGrpSpPr/>
              <p:nvPr/>
            </p:nvGrpSpPr>
            <p:grpSpPr bwMode="auto">
              <a:xfrm>
                <a:off x="7673438" y="2790740"/>
                <a:ext cx="700705" cy="169809"/>
                <a:chOff x="2208" y="2184"/>
                <a:chExt cx="176" cy="69"/>
              </a:xfrm>
            </p:grpSpPr>
            <p:grpSp>
              <p:nvGrpSpPr>
                <p:cNvPr id="179" name="Group 48"/>
                <p:cNvGrpSpPr/>
                <p:nvPr/>
              </p:nvGrpSpPr>
              <p:grpSpPr bwMode="auto">
                <a:xfrm>
                  <a:off x="2208" y="2185"/>
                  <a:ext cx="176" cy="68"/>
                  <a:chOff x="2848" y="848"/>
                  <a:chExt cx="140" cy="98"/>
                </a:xfrm>
              </p:grpSpPr>
              <p:sp>
                <p:nvSpPr>
                  <p:cNvPr id="184"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85"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86"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180" name="Group 52"/>
                <p:cNvGrpSpPr/>
                <p:nvPr/>
              </p:nvGrpSpPr>
              <p:grpSpPr bwMode="auto">
                <a:xfrm flipV="1">
                  <a:off x="2208" y="2184"/>
                  <a:ext cx="176" cy="68"/>
                  <a:chOff x="2848" y="848"/>
                  <a:chExt cx="140" cy="98"/>
                </a:xfrm>
              </p:grpSpPr>
              <p:sp>
                <p:nvSpPr>
                  <p:cNvPr id="181"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82"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83"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136" name="组合 135"/>
            <p:cNvGrpSpPr/>
            <p:nvPr/>
          </p:nvGrpSpPr>
          <p:grpSpPr>
            <a:xfrm>
              <a:off x="2804764" y="3273813"/>
              <a:ext cx="544387" cy="299067"/>
              <a:chOff x="7197358" y="2706811"/>
              <a:chExt cx="1701826" cy="934925"/>
            </a:xfrm>
          </p:grpSpPr>
          <p:sp>
            <p:nvSpPr>
              <p:cNvPr id="163"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64"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165"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166" name="Group 47"/>
              <p:cNvGrpSpPr/>
              <p:nvPr/>
            </p:nvGrpSpPr>
            <p:grpSpPr bwMode="auto">
              <a:xfrm>
                <a:off x="7673438" y="2790740"/>
                <a:ext cx="700705" cy="169809"/>
                <a:chOff x="2208" y="2184"/>
                <a:chExt cx="176" cy="69"/>
              </a:xfrm>
            </p:grpSpPr>
            <p:grpSp>
              <p:nvGrpSpPr>
                <p:cNvPr id="167" name="Group 48"/>
                <p:cNvGrpSpPr/>
                <p:nvPr/>
              </p:nvGrpSpPr>
              <p:grpSpPr bwMode="auto">
                <a:xfrm>
                  <a:off x="2208" y="2185"/>
                  <a:ext cx="176" cy="68"/>
                  <a:chOff x="2848" y="848"/>
                  <a:chExt cx="140" cy="98"/>
                </a:xfrm>
              </p:grpSpPr>
              <p:sp>
                <p:nvSpPr>
                  <p:cNvPr id="172"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73"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74"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168" name="Group 52"/>
                <p:cNvGrpSpPr/>
                <p:nvPr/>
              </p:nvGrpSpPr>
              <p:grpSpPr bwMode="auto">
                <a:xfrm flipV="1">
                  <a:off x="2208" y="2184"/>
                  <a:ext cx="176" cy="68"/>
                  <a:chOff x="2848" y="848"/>
                  <a:chExt cx="140" cy="98"/>
                </a:xfrm>
              </p:grpSpPr>
              <p:sp>
                <p:nvSpPr>
                  <p:cNvPr id="169"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70"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71"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137" name="组合 136"/>
            <p:cNvGrpSpPr/>
            <p:nvPr/>
          </p:nvGrpSpPr>
          <p:grpSpPr>
            <a:xfrm>
              <a:off x="2309051" y="3793774"/>
              <a:ext cx="544387" cy="299067"/>
              <a:chOff x="7197358" y="2706811"/>
              <a:chExt cx="1701826" cy="934925"/>
            </a:xfrm>
          </p:grpSpPr>
          <p:sp>
            <p:nvSpPr>
              <p:cNvPr id="151"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52"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153"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154" name="Group 47"/>
              <p:cNvGrpSpPr/>
              <p:nvPr/>
            </p:nvGrpSpPr>
            <p:grpSpPr bwMode="auto">
              <a:xfrm>
                <a:off x="7673438" y="2790740"/>
                <a:ext cx="700705" cy="169809"/>
                <a:chOff x="2208" y="2184"/>
                <a:chExt cx="176" cy="69"/>
              </a:xfrm>
            </p:grpSpPr>
            <p:grpSp>
              <p:nvGrpSpPr>
                <p:cNvPr id="155" name="Group 48"/>
                <p:cNvGrpSpPr/>
                <p:nvPr/>
              </p:nvGrpSpPr>
              <p:grpSpPr bwMode="auto">
                <a:xfrm>
                  <a:off x="2208" y="2185"/>
                  <a:ext cx="176" cy="68"/>
                  <a:chOff x="2848" y="848"/>
                  <a:chExt cx="140" cy="98"/>
                </a:xfrm>
              </p:grpSpPr>
              <p:sp>
                <p:nvSpPr>
                  <p:cNvPr id="160"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61"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62"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156" name="Group 52"/>
                <p:cNvGrpSpPr/>
                <p:nvPr/>
              </p:nvGrpSpPr>
              <p:grpSpPr bwMode="auto">
                <a:xfrm flipV="1">
                  <a:off x="2208" y="2184"/>
                  <a:ext cx="176" cy="68"/>
                  <a:chOff x="2848" y="848"/>
                  <a:chExt cx="140" cy="98"/>
                </a:xfrm>
              </p:grpSpPr>
              <p:sp>
                <p:nvSpPr>
                  <p:cNvPr id="157"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58"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59"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138" name="组合 137"/>
            <p:cNvGrpSpPr/>
            <p:nvPr/>
          </p:nvGrpSpPr>
          <p:grpSpPr>
            <a:xfrm>
              <a:off x="1434294" y="3793774"/>
              <a:ext cx="544387" cy="299067"/>
              <a:chOff x="7197358" y="2706811"/>
              <a:chExt cx="1701826" cy="934925"/>
            </a:xfrm>
          </p:grpSpPr>
          <p:sp>
            <p:nvSpPr>
              <p:cNvPr id="139"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40"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141"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142" name="Group 47"/>
              <p:cNvGrpSpPr/>
              <p:nvPr/>
            </p:nvGrpSpPr>
            <p:grpSpPr bwMode="auto">
              <a:xfrm>
                <a:off x="7673438" y="2790740"/>
                <a:ext cx="700705" cy="169809"/>
                <a:chOff x="2208" y="2184"/>
                <a:chExt cx="176" cy="69"/>
              </a:xfrm>
            </p:grpSpPr>
            <p:grpSp>
              <p:nvGrpSpPr>
                <p:cNvPr id="143" name="Group 48"/>
                <p:cNvGrpSpPr/>
                <p:nvPr/>
              </p:nvGrpSpPr>
              <p:grpSpPr bwMode="auto">
                <a:xfrm>
                  <a:off x="2208" y="2185"/>
                  <a:ext cx="176" cy="68"/>
                  <a:chOff x="2848" y="848"/>
                  <a:chExt cx="140" cy="98"/>
                </a:xfrm>
              </p:grpSpPr>
              <p:sp>
                <p:nvSpPr>
                  <p:cNvPr id="148"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49"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50"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144" name="Group 52"/>
                <p:cNvGrpSpPr/>
                <p:nvPr/>
              </p:nvGrpSpPr>
              <p:grpSpPr bwMode="auto">
                <a:xfrm flipV="1">
                  <a:off x="2208" y="2184"/>
                  <a:ext cx="176" cy="68"/>
                  <a:chOff x="2848" y="848"/>
                  <a:chExt cx="140" cy="98"/>
                </a:xfrm>
              </p:grpSpPr>
              <p:sp>
                <p:nvSpPr>
                  <p:cNvPr id="145"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46"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47"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mc:AlternateContent xmlns:mc="http://schemas.openxmlformats.org/markup-compatibility/2006" xmlns:p14="http://schemas.microsoft.com/office/powerpoint/2010/main">
        <mc:Choice Requires="p14">
          <p:contentPart p14:bwMode="auto" r:id="rId4">
            <p14:nvContentPartPr>
              <p14:cNvPr id="4" name="墨迹 3"/>
              <p14:cNvContentPartPr/>
              <p14:nvPr/>
            </p14:nvContentPartPr>
            <p14:xfrm>
              <a:off x="4360585" y="2816690"/>
              <a:ext cx="527400" cy="667440"/>
            </p14:xfrm>
          </p:contentPart>
        </mc:Choice>
        <mc:Fallback xmlns="">
          <p:pic>
            <p:nvPicPr>
              <p:cNvPr id="4" name="墨迹 3"/>
            </p:nvPicPr>
            <p:blipFill>
              <a:blip r:embed="rId5"/>
            </p:blipFill>
            <p:spPr>
              <a:xfrm>
                <a:off x="4360585" y="2816690"/>
                <a:ext cx="527400" cy="667440"/>
              </a:xfrm>
              <a:prstGeom prst="rect"/>
            </p:spPr>
          </p:pic>
        </mc:Fallback>
      </mc:AlternateContent>
      <p:sp>
        <p:nvSpPr>
          <p:cNvPr id="5" name="灯片编号占位符 4">
            <a:extLst>
              <a:ext uri="{FF2B5EF4-FFF2-40B4-BE49-F238E27FC236}">
                <a16:creationId xmlns:a16="http://schemas.microsoft.com/office/drawing/2014/main" id="{DD5B414D-7242-4F15-8493-A97D4D54F85D}"/>
              </a:ext>
            </a:extLst>
          </p:cNvPr>
          <p:cNvSpPr>
            <a:spLocks noGrp="1"/>
          </p:cNvSpPr>
          <p:nvPr>
            <p:ph type="sldNum" sz="quarter" idx="12"/>
          </p:nvPr>
        </p:nvSpPr>
        <p:spPr/>
        <p:txBody>
          <a:bodyPr/>
          <a:lstStyle/>
          <a:p>
            <a:fld id="{91F2D4EF-46D4-4764-B373-FC59CD1D281E}" type="slidenum">
              <a:rPr lang="zh-CN" altLang="en-US" smtClean="0"/>
              <a:t>115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04"/>
                                        </p:tgtEl>
                                        <p:attrNameLst>
                                          <p:attrName>style.visibility</p:attrName>
                                        </p:attrNameLst>
                                      </p:cBhvr>
                                      <p:to>
                                        <p:strVal val="visible"/>
                                      </p:to>
                                    </p:set>
                                    <p:anim calcmode="lin" valueType="num">
                                      <p:cBhvr>
                                        <p:cTn id="15" dur="500" fill="hold"/>
                                        <p:tgtEl>
                                          <p:spTgt spid="104"/>
                                        </p:tgtEl>
                                        <p:attrNameLst>
                                          <p:attrName>ppt_w</p:attrName>
                                        </p:attrNameLst>
                                      </p:cBhvr>
                                      <p:tavLst>
                                        <p:tav tm="0">
                                          <p:val>
                                            <p:fltVal val="0"/>
                                          </p:val>
                                        </p:tav>
                                        <p:tav tm="100000">
                                          <p:val>
                                            <p:strVal val="#ppt_w"/>
                                          </p:val>
                                        </p:tav>
                                      </p:tavLst>
                                    </p:anim>
                                    <p:anim calcmode="lin" valueType="num">
                                      <p:cBhvr>
                                        <p:cTn id="16" dur="500" fill="hold"/>
                                        <p:tgtEl>
                                          <p:spTgt spid="104"/>
                                        </p:tgtEl>
                                        <p:attrNameLst>
                                          <p:attrName>ppt_h</p:attrName>
                                        </p:attrNameLst>
                                      </p:cBhvr>
                                      <p:tavLst>
                                        <p:tav tm="0">
                                          <p:val>
                                            <p:fltVal val="0"/>
                                          </p:val>
                                        </p:tav>
                                        <p:tav tm="100000">
                                          <p:val>
                                            <p:strVal val="#ppt_h"/>
                                          </p:val>
                                        </p:tav>
                                      </p:tavLst>
                                    </p:anim>
                                    <p:animEffect transition="in" filter="fade">
                                      <p:cBhvr>
                                        <p:cTn id="17" dur="500"/>
                                        <p:tgtEl>
                                          <p:spTgt spid="104"/>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77"/>
                                        </p:tgtEl>
                                        <p:attrNameLst>
                                          <p:attrName>style.visibility</p:attrName>
                                        </p:attrNameLst>
                                      </p:cBhvr>
                                      <p:to>
                                        <p:strVal val="visible"/>
                                      </p:to>
                                    </p:set>
                                    <p:anim calcmode="lin" valueType="num">
                                      <p:cBhvr>
                                        <p:cTn id="21" dur="500" fill="hold"/>
                                        <p:tgtEl>
                                          <p:spTgt spid="77"/>
                                        </p:tgtEl>
                                        <p:attrNameLst>
                                          <p:attrName>ppt_w</p:attrName>
                                        </p:attrNameLst>
                                      </p:cBhvr>
                                      <p:tavLst>
                                        <p:tav tm="0">
                                          <p:val>
                                            <p:fltVal val="0"/>
                                          </p:val>
                                        </p:tav>
                                        <p:tav tm="100000">
                                          <p:val>
                                            <p:strVal val="#ppt_w"/>
                                          </p:val>
                                        </p:tav>
                                      </p:tavLst>
                                    </p:anim>
                                    <p:anim calcmode="lin" valueType="num">
                                      <p:cBhvr>
                                        <p:cTn id="22" dur="500" fill="hold"/>
                                        <p:tgtEl>
                                          <p:spTgt spid="77"/>
                                        </p:tgtEl>
                                        <p:attrNameLst>
                                          <p:attrName>ppt_h</p:attrName>
                                        </p:attrNameLst>
                                      </p:cBhvr>
                                      <p:tavLst>
                                        <p:tav tm="0">
                                          <p:val>
                                            <p:fltVal val="0"/>
                                          </p:val>
                                        </p:tav>
                                        <p:tav tm="100000">
                                          <p:val>
                                            <p:strVal val="#ppt_h"/>
                                          </p:val>
                                        </p:tav>
                                      </p:tavLst>
                                    </p:anim>
                                    <p:animEffect transition="in" filter="fade">
                                      <p:cBhvr>
                                        <p:cTn id="23" dur="500"/>
                                        <p:tgtEl>
                                          <p:spTgt spid="77"/>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90"/>
                                        </p:tgtEl>
                                        <p:attrNameLst>
                                          <p:attrName>style.visibility</p:attrName>
                                        </p:attrNameLst>
                                      </p:cBhvr>
                                      <p:to>
                                        <p:strVal val="visible"/>
                                      </p:to>
                                    </p:set>
                                    <p:anim calcmode="lin" valueType="num">
                                      <p:cBhvr>
                                        <p:cTn id="27" dur="500" fill="hold"/>
                                        <p:tgtEl>
                                          <p:spTgt spid="90"/>
                                        </p:tgtEl>
                                        <p:attrNameLst>
                                          <p:attrName>ppt_w</p:attrName>
                                        </p:attrNameLst>
                                      </p:cBhvr>
                                      <p:tavLst>
                                        <p:tav tm="0">
                                          <p:val>
                                            <p:fltVal val="0"/>
                                          </p:val>
                                        </p:tav>
                                        <p:tav tm="100000">
                                          <p:val>
                                            <p:strVal val="#ppt_w"/>
                                          </p:val>
                                        </p:tav>
                                      </p:tavLst>
                                    </p:anim>
                                    <p:anim calcmode="lin" valueType="num">
                                      <p:cBhvr>
                                        <p:cTn id="28" dur="500" fill="hold"/>
                                        <p:tgtEl>
                                          <p:spTgt spid="90"/>
                                        </p:tgtEl>
                                        <p:attrNameLst>
                                          <p:attrName>ppt_h</p:attrName>
                                        </p:attrNameLst>
                                      </p:cBhvr>
                                      <p:tavLst>
                                        <p:tav tm="0">
                                          <p:val>
                                            <p:fltVal val="0"/>
                                          </p:val>
                                        </p:tav>
                                        <p:tav tm="100000">
                                          <p:val>
                                            <p:strVal val="#ppt_h"/>
                                          </p:val>
                                        </p:tav>
                                      </p:tavLst>
                                    </p:anim>
                                    <p:animEffect transition="in" filter="fade">
                                      <p:cBhvr>
                                        <p:cTn id="29" dur="500"/>
                                        <p:tgtEl>
                                          <p:spTgt spid="90"/>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barn(inVertical)">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barn(inVertical)">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bldLvl="0" animBg="1"/>
      <p:bldP spid="90" grpId="0" bldLvl="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7" name="Rectangle 5"/>
          <p:cNvSpPr>
            <a:spLocks noChangeArrowheads="1"/>
          </p:cNvSpPr>
          <p:nvPr/>
        </p:nvSpPr>
        <p:spPr bwMode="auto">
          <a:xfrm>
            <a:off x="6598519" y="2618753"/>
            <a:ext cx="3810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endParaRPr lang="zh-CN" altLang="en-US" sz="2000" dirty="0">
              <a:ea typeface="楷体" panose="02010609060101010101" pitchFamily="49" charset="-122"/>
            </a:endParaRPr>
          </a:p>
        </p:txBody>
      </p:sp>
      <p:grpSp>
        <p:nvGrpSpPr>
          <p:cNvPr id="10" name="组合 9"/>
          <p:cNvGrpSpPr/>
          <p:nvPr/>
        </p:nvGrpSpPr>
        <p:grpSpPr>
          <a:xfrm>
            <a:off x="481698" y="-193337"/>
            <a:ext cx="7430678" cy="1428589"/>
            <a:chOff x="551030" y="-368704"/>
            <a:chExt cx="7430678" cy="1428589"/>
          </a:xfrm>
        </p:grpSpPr>
        <p:grpSp>
          <p:nvGrpSpPr>
            <p:cNvPr id="11" name="组合 10"/>
            <p:cNvGrpSpPr/>
            <p:nvPr/>
          </p:nvGrpSpPr>
          <p:grpSpPr>
            <a:xfrm>
              <a:off x="1201632" y="303925"/>
              <a:ext cx="6780076" cy="675443"/>
              <a:chOff x="1839059" y="967769"/>
              <a:chExt cx="6780076" cy="675443"/>
            </a:xfrm>
          </p:grpSpPr>
          <p:sp>
            <p:nvSpPr>
              <p:cNvPr id="13" name="矩形: 圆角 12"/>
              <p:cNvSpPr/>
              <p:nvPr/>
            </p:nvSpPr>
            <p:spPr>
              <a:xfrm>
                <a:off x="1839059" y="967769"/>
                <a:ext cx="678007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4" name="文本框 13"/>
              <p:cNvSpPr txBox="1"/>
              <p:nvPr/>
            </p:nvSpPr>
            <p:spPr>
              <a:xfrm>
                <a:off x="2786093" y="1038931"/>
                <a:ext cx="5833041"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选路算法</a:t>
                </a:r>
              </a:p>
            </p:txBody>
          </p:sp>
        </p:gr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5" name="组合 14"/>
          <p:cNvGrpSpPr/>
          <p:nvPr/>
        </p:nvGrpSpPr>
        <p:grpSpPr>
          <a:xfrm>
            <a:off x="1001418" y="1356545"/>
            <a:ext cx="4435930" cy="526729"/>
            <a:chOff x="722008" y="1303131"/>
            <a:chExt cx="4235556" cy="502937"/>
          </a:xfrm>
        </p:grpSpPr>
        <p:grpSp>
          <p:nvGrpSpPr>
            <p:cNvPr id="16" name="组合 15"/>
            <p:cNvGrpSpPr/>
            <p:nvPr/>
          </p:nvGrpSpPr>
          <p:grpSpPr>
            <a:xfrm>
              <a:off x="722008" y="1303131"/>
              <a:ext cx="546594" cy="475865"/>
              <a:chOff x="708742" y="1296102"/>
              <a:chExt cx="454744" cy="283828"/>
            </a:xfrm>
          </p:grpSpPr>
          <p:sp>
            <p:nvSpPr>
              <p:cNvPr id="19" name="平行四边形 18"/>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0" name="平行四边形 1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7" name="流程图: 手动输入 6"/>
            <p:cNvSpPr/>
            <p:nvPr/>
          </p:nvSpPr>
          <p:spPr>
            <a:xfrm rot="5400000" flipV="1">
              <a:off x="2708406" y="-413271"/>
              <a:ext cx="475861" cy="391548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18" name="Text Box 79"/>
            <p:cNvSpPr txBox="1">
              <a:spLocks noChangeArrowheads="1"/>
            </p:cNvSpPr>
            <p:nvPr/>
          </p:nvSpPr>
          <p:spPr bwMode="auto">
            <a:xfrm>
              <a:off x="1351236" y="1335868"/>
              <a:ext cx="360632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链路状态选路算法</a:t>
              </a:r>
            </a:p>
          </p:txBody>
        </p:sp>
      </p:grpSp>
      <p:sp>
        <p:nvSpPr>
          <p:cNvPr id="21" name="文本框 20"/>
          <p:cNvSpPr txBox="1"/>
          <p:nvPr/>
        </p:nvSpPr>
        <p:spPr>
          <a:xfrm>
            <a:off x="1573870" y="2440607"/>
            <a:ext cx="4382168" cy="3787319"/>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所有节点都知道网络拓扑和链路费用</a:t>
            </a:r>
          </a:p>
          <a:p>
            <a:pPr marL="800100" lvl="1" indent="-342900">
              <a:lnSpc>
                <a:spcPct val="150000"/>
              </a:lnSpc>
              <a:buClr>
                <a:srgbClr val="009FF6"/>
              </a:buClr>
              <a:buFont typeface="Wingdings" panose="05000000000000000000" pitchFamily="2" charset="2"/>
              <a:buChar char="n"/>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通过链路状态广播获得信息 </a:t>
            </a:r>
          </a:p>
          <a:p>
            <a:pPr marL="800100" lvl="1" indent="-342900">
              <a:lnSpc>
                <a:spcPct val="150000"/>
              </a:lnSpc>
              <a:buClr>
                <a:srgbClr val="009FF6"/>
              </a:buClr>
              <a:buFont typeface="Wingdings" panose="05000000000000000000" pitchFamily="2" charset="2"/>
              <a:buChar char="n"/>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所有节点具有该网络的同一个完整的视图</a:t>
            </a:r>
          </a:p>
          <a:p>
            <a:pPr marL="342900" indent="-342900">
              <a:lnSpc>
                <a:spcPct val="150000"/>
              </a:lnSpc>
              <a:buClr>
                <a:srgbClr val="009FF6"/>
              </a:buClr>
              <a:buFont typeface="Wingdings" panose="05000000000000000000" pitchFamily="2" charset="2"/>
              <a:buChar char="p"/>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计算从某节点到网络中所有其他节点的最低费用</a:t>
            </a:r>
          </a:p>
          <a:p>
            <a:pPr marL="800100" lvl="1" indent="-342900">
              <a:lnSpc>
                <a:spcPct val="150000"/>
              </a:lnSpc>
              <a:buClr>
                <a:srgbClr val="009FF6"/>
              </a:buClr>
              <a:buFont typeface="Wingdings" panose="05000000000000000000" pitchFamily="2" charset="2"/>
              <a:buChar char="n"/>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为该节点提供</a:t>
            </a:r>
            <a:r>
              <a:rPr kumimoji="1" lang="zh-CN" altLang="en-US"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转发表</a:t>
            </a:r>
          </a:p>
          <a:p>
            <a:pPr marL="342900" indent="-342900">
              <a:lnSpc>
                <a:spcPct val="150000"/>
              </a:lnSpc>
              <a:buClr>
                <a:srgbClr val="009FF6"/>
              </a:buClr>
              <a:buFont typeface="Wingdings" panose="05000000000000000000" pitchFamily="2" charset="2"/>
              <a:buChar char="p"/>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迭代</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经算法的</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K</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次迭代后，可知道到</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K</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个目的节点的最低费用路径</a:t>
            </a:r>
          </a:p>
        </p:txBody>
      </p:sp>
      <p:grpSp>
        <p:nvGrpSpPr>
          <p:cNvPr id="22" name="组合 21"/>
          <p:cNvGrpSpPr/>
          <p:nvPr/>
        </p:nvGrpSpPr>
        <p:grpSpPr>
          <a:xfrm>
            <a:off x="1660413" y="1907881"/>
            <a:ext cx="3698194" cy="584775"/>
            <a:chOff x="1438572" y="41235"/>
            <a:chExt cx="1843745" cy="584775"/>
          </a:xfrm>
        </p:grpSpPr>
        <p:sp>
          <p:nvSpPr>
            <p:cNvPr id="23" name="矩形: 圆角 22"/>
            <p:cNvSpPr/>
            <p:nvPr/>
          </p:nvSpPr>
          <p:spPr>
            <a:xfrm>
              <a:off x="1438572" y="41235"/>
              <a:ext cx="1643960" cy="584775"/>
            </a:xfrm>
            <a:prstGeom prst="roundRect">
              <a:avLst>
                <a:gd name="adj" fmla="val 5000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485863" y="119696"/>
              <a:ext cx="1796454" cy="401007"/>
            </a:xfrm>
            <a:prstGeom prst="rect">
              <a:avLst/>
            </a:prstGeom>
          </p:spPr>
          <p:txBody>
            <a:bodyPr wrap="square">
              <a:spAutoFit/>
            </a:bodyPr>
            <a:lstStyle/>
            <a:p>
              <a:pPr>
                <a:lnSpc>
                  <a:spcPct val="120000"/>
                </a:lnSpc>
                <a:buClr>
                  <a:srgbClr val="009FF6"/>
                </a:buClr>
              </a:pP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Dijkstra’s</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（迪克斯特拉）算法 </a:t>
              </a:r>
            </a:p>
          </p:txBody>
        </p:sp>
      </p:grpSp>
      <p:grpSp>
        <p:nvGrpSpPr>
          <p:cNvPr id="25" name="组合 24"/>
          <p:cNvGrpSpPr/>
          <p:nvPr/>
        </p:nvGrpSpPr>
        <p:grpSpPr>
          <a:xfrm>
            <a:off x="6598519" y="1907881"/>
            <a:ext cx="1456685" cy="584775"/>
            <a:chOff x="1271258" y="4076266"/>
            <a:chExt cx="2742828" cy="584775"/>
          </a:xfrm>
        </p:grpSpPr>
        <p:sp>
          <p:nvSpPr>
            <p:cNvPr id="26" name="矩形: 圆角 25"/>
            <p:cNvSpPr/>
            <p:nvPr/>
          </p:nvSpPr>
          <p:spPr>
            <a:xfrm>
              <a:off x="1271258" y="4076266"/>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a:off x="1860084" y="4200107"/>
              <a:ext cx="1581657" cy="369332"/>
            </a:xfrm>
            <a:prstGeom prst="rect">
              <a:avLst/>
            </a:prstGeom>
          </p:spPr>
          <p:txBody>
            <a:bodyPr wrap="none">
              <a:spAutoFit/>
            </a:bodyPr>
            <a:lstStyle/>
            <a:p>
              <a:pPr algn="ctr"/>
              <a:r>
                <a:rPr kumimoji="1" lang="zh-CN" altLang="en-US"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符号定义</a:t>
              </a:r>
              <a:r>
                <a:rPr kumimoji="1" lang="en-US" altLang="zh-CN"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a:t>
              </a:r>
            </a:p>
          </p:txBody>
        </p:sp>
      </p:grpSp>
      <p:sp>
        <p:nvSpPr>
          <p:cNvPr id="28" name="文本框 27"/>
          <p:cNvSpPr txBox="1"/>
          <p:nvPr/>
        </p:nvSpPr>
        <p:spPr>
          <a:xfrm>
            <a:off x="6555139" y="2554897"/>
            <a:ext cx="4295113" cy="3371820"/>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en-US" altLang="zh-CN"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c(</a:t>
            </a:r>
            <a:r>
              <a:rPr kumimoji="1" lang="en-US" altLang="zh-CN" dirty="0" err="1">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x,y</a:t>
            </a:r>
            <a:r>
              <a:rPr kumimoji="1" lang="en-US" altLang="zh-CN"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从节点</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x</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到节点</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y</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的链路费用</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如果</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x</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和</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y</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不是直连的，则 </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c(</a:t>
            </a:r>
            <a:r>
              <a:rPr kumimoji="1" lang="en-US" altLang="zh-CN" dirty="0" err="1">
                <a:latin typeface="Times New Roman" panose="02020803070505020304" pitchFamily="18" charset="0"/>
                <a:ea typeface="思源黑体 CN Normal" panose="020B0400000000000000" pitchFamily="34" charset="-122"/>
                <a:cs typeface="Times New Roman" panose="02020803070505020304" pitchFamily="18" charset="0"/>
              </a:rPr>
              <a:t>x,y</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 = ∞ </a:t>
            </a:r>
          </a:p>
          <a:p>
            <a:pPr marL="342900" indent="-342900">
              <a:lnSpc>
                <a:spcPct val="150000"/>
              </a:lnSpc>
              <a:buClr>
                <a:srgbClr val="009FF6"/>
              </a:buClr>
              <a:buFont typeface="Wingdings" panose="05000000000000000000" pitchFamily="2" charset="2"/>
              <a:buChar char="p"/>
            </a:pPr>
            <a:r>
              <a:rPr kumimoji="1" lang="en-US" altLang="zh-CN"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D(v): </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随着算法进行本次迭代，从源节点到目的</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v</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的最低费用路径的费用</a:t>
            </a:r>
          </a:p>
          <a:p>
            <a:pPr marL="342900" indent="-342900">
              <a:lnSpc>
                <a:spcPct val="150000"/>
              </a:lnSpc>
              <a:buClr>
                <a:srgbClr val="009FF6"/>
              </a:buClr>
              <a:buFont typeface="Wingdings" panose="05000000000000000000" pitchFamily="2" charset="2"/>
              <a:buChar char="p"/>
            </a:pPr>
            <a:r>
              <a:rPr kumimoji="1" lang="en-US" altLang="zh-CN"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p(v): </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从源节点到</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v</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沿着当前最低费用路径的前一节点</a:t>
            </a:r>
          </a:p>
          <a:p>
            <a:pPr marL="342900" indent="-342900">
              <a:lnSpc>
                <a:spcPct val="150000"/>
              </a:lnSpc>
              <a:buClr>
                <a:srgbClr val="009FF6"/>
              </a:buClr>
              <a:buFont typeface="Wingdings" panose="05000000000000000000" pitchFamily="2" charset="2"/>
              <a:buChar char="p"/>
            </a:pPr>
            <a:r>
              <a:rPr kumimoji="1" lang="en-US" altLang="zh-CN"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节点子集。</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v</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在</a:t>
            </a: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中，如果从源节点到路径的最低费用路径已知</a:t>
            </a:r>
          </a:p>
        </p:txBody>
      </p:sp>
      <p:sp>
        <p:nvSpPr>
          <p:cNvPr id="2" name="灯片编号占位符 1">
            <a:extLst>
              <a:ext uri="{FF2B5EF4-FFF2-40B4-BE49-F238E27FC236}">
                <a16:creationId xmlns:a16="http://schemas.microsoft.com/office/drawing/2014/main" id="{20AD1005-A523-4E43-91C0-63F2CBC30D0E}"/>
              </a:ext>
            </a:extLst>
          </p:cNvPr>
          <p:cNvSpPr>
            <a:spLocks noGrp="1"/>
          </p:cNvSpPr>
          <p:nvPr>
            <p:ph type="sldNum" sz="quarter" idx="12"/>
          </p:nvPr>
        </p:nvSpPr>
        <p:spPr/>
        <p:txBody>
          <a:bodyPr/>
          <a:lstStyle/>
          <a:p>
            <a:fld id="{91F2D4EF-46D4-4764-B373-FC59CD1D281E}" type="slidenum">
              <a:rPr lang="zh-CN" altLang="en-US" smtClean="0"/>
              <a:t>116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ppt_x"/>
                                          </p:val>
                                        </p:tav>
                                        <p:tav tm="100000">
                                          <p:val>
                                            <p:strVal val="#ppt_x"/>
                                          </p:val>
                                        </p:tav>
                                      </p:tavLst>
                                    </p:anim>
                                    <p:anim calcmode="lin" valueType="num">
                                      <p:cBhvr additive="base">
                                        <p:cTn id="2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par>
                          <p:cTn id="27" fill="hold">
                            <p:stCondLst>
                              <p:cond delay="500"/>
                            </p:stCondLst>
                            <p:childTnLst>
                              <p:par>
                                <p:cTn id="28" presetID="2" presetClass="entr" presetSubtype="4"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500" fill="hold"/>
                                        <p:tgtEl>
                                          <p:spTgt spid="28"/>
                                        </p:tgtEl>
                                        <p:attrNameLst>
                                          <p:attrName>ppt_x</p:attrName>
                                        </p:attrNameLst>
                                      </p:cBhvr>
                                      <p:tavLst>
                                        <p:tav tm="0">
                                          <p:val>
                                            <p:strVal val="#ppt_x"/>
                                          </p:val>
                                        </p:tav>
                                        <p:tav tm="100000">
                                          <p:val>
                                            <p:strVal val="#ppt_x"/>
                                          </p:val>
                                        </p:tav>
                                      </p:tavLst>
                                    </p:anim>
                                    <p:anim calcmode="lin" valueType="num">
                                      <p:cBhvr additive="base">
                                        <p:cTn id="3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3" name="Text Box 5"/>
          <p:cNvSpPr txBox="1">
            <a:spLocks noChangeArrowheads="1"/>
          </p:cNvSpPr>
          <p:nvPr/>
        </p:nvSpPr>
        <p:spPr bwMode="auto">
          <a:xfrm>
            <a:off x="2665413" y="1268414"/>
            <a:ext cx="6294764" cy="4863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r>
              <a:rPr lang="en-US" altLang="zh-CN" sz="2000" dirty="0">
                <a:ea typeface="黑体" panose="02010609060101010101" charset="-122"/>
              </a:rPr>
              <a:t>1  </a:t>
            </a:r>
            <a:r>
              <a:rPr lang="en-US" altLang="zh-CN" sz="2000" b="1" i="1" dirty="0">
                <a:ea typeface="黑体" panose="02010609060101010101" charset="-122"/>
              </a:rPr>
              <a:t>Initialization:</a:t>
            </a:r>
            <a:r>
              <a:rPr lang="en-US" altLang="zh-CN" sz="2000" dirty="0">
                <a:ea typeface="黑体" panose="02010609060101010101" charset="-122"/>
              </a:rPr>
              <a:t> </a:t>
            </a:r>
          </a:p>
          <a:p>
            <a:pPr>
              <a:spcBef>
                <a:spcPct val="0"/>
              </a:spcBef>
              <a:buClrTx/>
              <a:buSzTx/>
              <a:buFont typeface="Arial" panose="020B0704020202020204" pitchFamily="34" charset="0"/>
              <a:buNone/>
            </a:pPr>
            <a:r>
              <a:rPr lang="en-US" altLang="zh-CN" sz="2000" dirty="0">
                <a:ea typeface="黑体" panose="02010609060101010101" charset="-122"/>
              </a:rPr>
              <a:t>2    N' = {u} </a:t>
            </a:r>
          </a:p>
          <a:p>
            <a:pPr>
              <a:spcBef>
                <a:spcPct val="0"/>
              </a:spcBef>
              <a:buClrTx/>
              <a:buSzTx/>
              <a:buFont typeface="Arial" panose="020B0704020202020204" pitchFamily="34" charset="0"/>
              <a:buNone/>
            </a:pPr>
            <a:r>
              <a:rPr lang="en-US" altLang="zh-CN" sz="2000" dirty="0">
                <a:ea typeface="黑体" panose="02010609060101010101" charset="-122"/>
              </a:rPr>
              <a:t>3    for all nodes v </a:t>
            </a:r>
          </a:p>
          <a:p>
            <a:pPr>
              <a:spcBef>
                <a:spcPct val="0"/>
              </a:spcBef>
              <a:buClrTx/>
              <a:buSzTx/>
              <a:buFont typeface="Arial" panose="020B0704020202020204" pitchFamily="34" charset="0"/>
              <a:buNone/>
            </a:pPr>
            <a:r>
              <a:rPr lang="en-US" altLang="zh-CN" sz="2000" dirty="0">
                <a:ea typeface="黑体" panose="02010609060101010101" charset="-122"/>
              </a:rPr>
              <a:t>4      if v adjacent to u </a:t>
            </a:r>
          </a:p>
          <a:p>
            <a:pPr>
              <a:spcBef>
                <a:spcPct val="0"/>
              </a:spcBef>
              <a:buClrTx/>
              <a:buSzTx/>
              <a:buFont typeface="Arial" panose="020B0704020202020204" pitchFamily="34" charset="0"/>
              <a:buNone/>
            </a:pPr>
            <a:r>
              <a:rPr lang="en-US" altLang="zh-CN" sz="2000" dirty="0">
                <a:ea typeface="黑体" panose="02010609060101010101" charset="-122"/>
              </a:rPr>
              <a:t>5          then D(v) = c(</a:t>
            </a:r>
            <a:r>
              <a:rPr lang="en-US" altLang="zh-CN" sz="2000" dirty="0" err="1">
                <a:ea typeface="黑体" panose="02010609060101010101" charset="-122"/>
              </a:rPr>
              <a:t>u,v</a:t>
            </a:r>
            <a:r>
              <a:rPr lang="en-US" altLang="zh-CN" sz="2000" dirty="0">
                <a:ea typeface="黑体" panose="02010609060101010101" charset="-122"/>
              </a:rPr>
              <a:t>) </a:t>
            </a:r>
          </a:p>
          <a:p>
            <a:pPr>
              <a:spcBef>
                <a:spcPct val="0"/>
              </a:spcBef>
              <a:buClrTx/>
              <a:buSzTx/>
              <a:buFont typeface="Arial" panose="020B0704020202020204" pitchFamily="34" charset="0"/>
              <a:buNone/>
            </a:pPr>
            <a:r>
              <a:rPr lang="en-US" altLang="zh-CN" sz="2000" dirty="0">
                <a:ea typeface="黑体" panose="02010609060101010101" charset="-122"/>
              </a:rPr>
              <a:t>6      else D(v) = ∞ </a:t>
            </a:r>
          </a:p>
          <a:p>
            <a:pPr>
              <a:spcBef>
                <a:spcPct val="0"/>
              </a:spcBef>
              <a:buClrTx/>
              <a:buSzTx/>
              <a:buFont typeface="Arial" panose="020B0704020202020204" pitchFamily="34" charset="0"/>
              <a:buNone/>
            </a:pPr>
            <a:r>
              <a:rPr lang="en-US" altLang="zh-CN" sz="2000" dirty="0">
                <a:ea typeface="黑体" panose="02010609060101010101" charset="-122"/>
              </a:rPr>
              <a:t>7 </a:t>
            </a:r>
          </a:p>
          <a:p>
            <a:pPr>
              <a:spcBef>
                <a:spcPct val="0"/>
              </a:spcBef>
              <a:buClrTx/>
              <a:buSzTx/>
              <a:buFont typeface="Arial" panose="020B0704020202020204" pitchFamily="34" charset="0"/>
              <a:buNone/>
            </a:pPr>
            <a:r>
              <a:rPr lang="en-US" altLang="zh-CN" sz="2000" dirty="0">
                <a:ea typeface="黑体" panose="02010609060101010101" charset="-122"/>
              </a:rPr>
              <a:t>8   </a:t>
            </a:r>
            <a:r>
              <a:rPr lang="en-US" altLang="zh-CN" sz="2000" b="1" i="1" dirty="0">
                <a:ea typeface="黑体" panose="02010609060101010101" charset="-122"/>
              </a:rPr>
              <a:t>Loop</a:t>
            </a:r>
            <a:r>
              <a:rPr lang="en-US" altLang="zh-CN" sz="2000" i="1" dirty="0">
                <a:ea typeface="黑体" panose="02010609060101010101" charset="-122"/>
              </a:rPr>
              <a:t> </a:t>
            </a:r>
            <a:endParaRPr lang="en-US" altLang="zh-CN" sz="2000" dirty="0">
              <a:ea typeface="黑体" panose="02010609060101010101" charset="-122"/>
            </a:endParaRPr>
          </a:p>
          <a:p>
            <a:pPr>
              <a:spcBef>
                <a:spcPct val="0"/>
              </a:spcBef>
              <a:buClrTx/>
              <a:buSzTx/>
              <a:buFont typeface="Arial" panose="020B0704020202020204" pitchFamily="34" charset="0"/>
              <a:buNone/>
            </a:pPr>
            <a:r>
              <a:rPr lang="en-US" altLang="zh-CN" sz="2000" dirty="0">
                <a:ea typeface="黑体" panose="02010609060101010101" charset="-122"/>
              </a:rPr>
              <a:t>9     find w not in N' such that D(w) is a minimum </a:t>
            </a:r>
          </a:p>
          <a:p>
            <a:pPr>
              <a:spcBef>
                <a:spcPct val="0"/>
              </a:spcBef>
              <a:buClrTx/>
              <a:buSzTx/>
              <a:buFont typeface="Arial" panose="020B0704020202020204" pitchFamily="34" charset="0"/>
              <a:buNone/>
            </a:pPr>
            <a:r>
              <a:rPr lang="en-US" altLang="zh-CN" sz="2000" dirty="0">
                <a:ea typeface="黑体" panose="02010609060101010101" charset="-122"/>
              </a:rPr>
              <a:t>10    add w to N' </a:t>
            </a:r>
          </a:p>
          <a:p>
            <a:pPr>
              <a:spcBef>
                <a:spcPct val="0"/>
              </a:spcBef>
              <a:buClrTx/>
              <a:buSzTx/>
              <a:buFont typeface="Arial" panose="020B0704020202020204" pitchFamily="34" charset="0"/>
              <a:buNone/>
            </a:pPr>
            <a:r>
              <a:rPr lang="en-US" altLang="zh-CN" sz="2000" dirty="0">
                <a:ea typeface="黑体" panose="02010609060101010101" charset="-122"/>
              </a:rPr>
              <a:t>11    update D(v) for all v adjacent to w and not in N' : </a:t>
            </a:r>
          </a:p>
          <a:p>
            <a:pPr>
              <a:spcBef>
                <a:spcPct val="0"/>
              </a:spcBef>
              <a:buClrTx/>
              <a:buSzTx/>
              <a:buFont typeface="Arial" panose="020B0704020202020204" pitchFamily="34" charset="0"/>
              <a:buNone/>
            </a:pPr>
            <a:r>
              <a:rPr lang="en-US" altLang="zh-CN" sz="2000" dirty="0">
                <a:ea typeface="黑体" panose="02010609060101010101" charset="-122"/>
              </a:rPr>
              <a:t>12       </a:t>
            </a:r>
            <a:r>
              <a:rPr lang="en-US" altLang="zh-CN" sz="2000" dirty="0">
                <a:solidFill>
                  <a:srgbClr val="FF0000"/>
                </a:solidFill>
                <a:ea typeface="黑体" panose="02010609060101010101" charset="-122"/>
              </a:rPr>
              <a:t>D(v) = min( D(v), D(w) + c(</a:t>
            </a:r>
            <a:r>
              <a:rPr lang="en-US" altLang="zh-CN" sz="2000" dirty="0" err="1">
                <a:solidFill>
                  <a:srgbClr val="FF0000"/>
                </a:solidFill>
                <a:ea typeface="黑体" panose="02010609060101010101" charset="-122"/>
              </a:rPr>
              <a:t>w,v</a:t>
            </a:r>
            <a:r>
              <a:rPr lang="en-US" altLang="zh-CN" sz="2000" dirty="0">
                <a:solidFill>
                  <a:srgbClr val="FF0000"/>
                </a:solidFill>
                <a:ea typeface="黑体" panose="02010609060101010101" charset="-122"/>
              </a:rPr>
              <a:t>) ) </a:t>
            </a:r>
          </a:p>
          <a:p>
            <a:pPr>
              <a:spcBef>
                <a:spcPct val="0"/>
              </a:spcBef>
              <a:buClrTx/>
              <a:buSzTx/>
              <a:buFont typeface="Arial" panose="020B0704020202020204" pitchFamily="34" charset="0"/>
              <a:buNone/>
            </a:pPr>
            <a:r>
              <a:rPr lang="en-US" altLang="zh-CN" sz="2000" dirty="0">
                <a:ea typeface="黑体" panose="02010609060101010101" charset="-122"/>
              </a:rPr>
              <a:t>13    /* new cost to v is either old cost to v or known </a:t>
            </a:r>
          </a:p>
          <a:p>
            <a:pPr>
              <a:spcBef>
                <a:spcPct val="0"/>
              </a:spcBef>
              <a:buClrTx/>
              <a:buSzTx/>
              <a:buFont typeface="Arial" panose="020B0704020202020204" pitchFamily="34" charset="0"/>
              <a:buNone/>
            </a:pPr>
            <a:r>
              <a:rPr lang="en-US" altLang="zh-CN" sz="2000" dirty="0">
                <a:ea typeface="黑体" panose="02010609060101010101" charset="-122"/>
              </a:rPr>
              <a:t>14     shortest path cost to w plus cost from w to v */ </a:t>
            </a:r>
          </a:p>
          <a:p>
            <a:pPr>
              <a:spcBef>
                <a:spcPct val="0"/>
              </a:spcBef>
              <a:buClrTx/>
              <a:buSzTx/>
              <a:buFont typeface="Arial" panose="020B0704020202020204" pitchFamily="34" charset="0"/>
              <a:buNone/>
            </a:pPr>
            <a:r>
              <a:rPr lang="en-US" altLang="zh-CN" sz="2000" dirty="0">
                <a:ea typeface="黑体" panose="02010609060101010101" charset="-122"/>
              </a:rPr>
              <a:t>15  </a:t>
            </a:r>
            <a:r>
              <a:rPr lang="en-US" altLang="zh-CN" sz="2000" b="1" i="1" dirty="0">
                <a:ea typeface="黑体" panose="02010609060101010101" charset="-122"/>
              </a:rPr>
              <a:t>until all nodes in N'</a:t>
            </a:r>
            <a:r>
              <a:rPr lang="en-US" altLang="zh-CN" sz="2000" dirty="0">
                <a:ea typeface="黑体" panose="02010609060101010101" charset="-122"/>
              </a:rPr>
              <a:t> </a:t>
            </a:r>
          </a:p>
        </p:txBody>
      </p:sp>
      <p:sp>
        <p:nvSpPr>
          <p:cNvPr id="196614" name="Freeform 6"/>
          <p:cNvSpPr>
            <a:spLocks noChangeArrowheads="1"/>
          </p:cNvSpPr>
          <p:nvPr/>
        </p:nvSpPr>
        <p:spPr bwMode="auto">
          <a:xfrm>
            <a:off x="2124075" y="3352801"/>
            <a:ext cx="800100" cy="2886075"/>
          </a:xfrm>
          <a:custGeom>
            <a:avLst/>
            <a:gdLst>
              <a:gd name="T0" fmla="*/ 2147483646 w 504"/>
              <a:gd name="T1" fmla="*/ 2147483646 h 1818"/>
              <a:gd name="T2" fmla="*/ 2147483646 w 504"/>
              <a:gd name="T3" fmla="*/ 2147483646 h 1818"/>
              <a:gd name="T4" fmla="*/ 2147483646 w 504"/>
              <a:gd name="T5" fmla="*/ 2147483646 h 1818"/>
              <a:gd name="T6" fmla="*/ 2147483646 w 504"/>
              <a:gd name="T7" fmla="*/ 2147483646 h 18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4" h="1818">
                <a:moveTo>
                  <a:pt x="504" y="1596"/>
                </a:moveTo>
                <a:cubicBezTo>
                  <a:pt x="444" y="1728"/>
                  <a:pt x="240" y="1818"/>
                  <a:pt x="120" y="1602"/>
                </a:cubicBezTo>
                <a:cubicBezTo>
                  <a:pt x="0" y="1386"/>
                  <a:pt x="48" y="444"/>
                  <a:pt x="90" y="192"/>
                </a:cubicBezTo>
                <a:cubicBezTo>
                  <a:pt x="162" y="0"/>
                  <a:pt x="294" y="84"/>
                  <a:pt x="396" y="144"/>
                </a:cubicBezTo>
              </a:path>
            </a:pathLst>
          </a:custGeom>
          <a:noFill/>
          <a:ln w="28575">
            <a:solidFill>
              <a:srgbClr val="0000FF"/>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9" name="组合 8"/>
          <p:cNvGrpSpPr/>
          <p:nvPr/>
        </p:nvGrpSpPr>
        <p:grpSpPr>
          <a:xfrm>
            <a:off x="481698" y="-193337"/>
            <a:ext cx="7430678" cy="1428589"/>
            <a:chOff x="551030" y="-368704"/>
            <a:chExt cx="7430678" cy="1428589"/>
          </a:xfrm>
        </p:grpSpPr>
        <p:grpSp>
          <p:nvGrpSpPr>
            <p:cNvPr id="10" name="组合 9"/>
            <p:cNvGrpSpPr/>
            <p:nvPr/>
          </p:nvGrpSpPr>
          <p:grpSpPr>
            <a:xfrm>
              <a:off x="1201632" y="303925"/>
              <a:ext cx="6780076" cy="675443"/>
              <a:chOff x="1839059" y="967769"/>
              <a:chExt cx="6780076" cy="675443"/>
            </a:xfrm>
          </p:grpSpPr>
          <p:sp>
            <p:nvSpPr>
              <p:cNvPr id="12" name="矩形: 圆角 11"/>
              <p:cNvSpPr/>
              <p:nvPr/>
            </p:nvSpPr>
            <p:spPr>
              <a:xfrm>
                <a:off x="1839059" y="967769"/>
                <a:ext cx="678007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3" name="文本框 12"/>
              <p:cNvSpPr txBox="1"/>
              <p:nvPr/>
            </p:nvSpPr>
            <p:spPr>
              <a:xfrm>
                <a:off x="2786093" y="1038931"/>
                <a:ext cx="5833041"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Dijkstra’s</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算法</a:t>
                </a:r>
              </a:p>
            </p:txBody>
          </p:sp>
        </p:grp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BFC21D0E-3946-4B7E-A8FE-32B35F5C2D3E}"/>
              </a:ext>
            </a:extLst>
          </p:cNvPr>
          <p:cNvSpPr>
            <a:spLocks noGrp="1"/>
          </p:cNvSpPr>
          <p:nvPr>
            <p:ph type="sldNum" sz="quarter" idx="12"/>
          </p:nvPr>
        </p:nvSpPr>
        <p:spPr/>
        <p:txBody>
          <a:bodyPr/>
          <a:lstStyle/>
          <a:p>
            <a:fld id="{91F2D4EF-46D4-4764-B373-FC59CD1D281E}" type="slidenum">
              <a:rPr lang="zh-CN" altLang="en-US" smtClean="0"/>
              <a:t>117</a:t>
            </a:fld>
            <a:endParaRPr lang="zh-CN" altLang="en-US"/>
          </a:p>
        </p:txBody>
      </p:sp>
      <p:sp>
        <p:nvSpPr>
          <p:cNvPr id="14" name="TextBox 6">
            <a:extLst>
              <a:ext uri="{FF2B5EF4-FFF2-40B4-BE49-F238E27FC236}">
                <a16:creationId xmlns:a16="http://schemas.microsoft.com/office/drawing/2014/main" id="{CE02CDD1-2CFA-4FED-A5EE-409CB0D323A6}"/>
              </a:ext>
            </a:extLst>
          </p:cNvPr>
          <p:cNvSpPr txBox="1">
            <a:spLocks noChangeArrowheads="1"/>
          </p:cNvSpPr>
          <p:nvPr/>
        </p:nvSpPr>
        <p:spPr bwMode="auto">
          <a:xfrm>
            <a:off x="5274746" y="4082571"/>
            <a:ext cx="4391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600" dirty="0">
                <a:solidFill>
                  <a:srgbClr val="FF0000"/>
                </a:solidFill>
                <a:latin typeface="楷体" panose="02010609060101010101" pitchFamily="49" charset="-122"/>
                <a:ea typeface="楷体" panose="02010609060101010101" pitchFamily="49" charset="-122"/>
              </a:rPr>
              <a:t>更新到所有</a:t>
            </a:r>
            <a:r>
              <a:rPr lang="en-US" altLang="zh-CN" sz="1600" dirty="0">
                <a:solidFill>
                  <a:srgbClr val="FF0000"/>
                </a:solidFill>
                <a:latin typeface="楷体" panose="02010609060101010101" pitchFamily="49" charset="-122"/>
                <a:ea typeface="楷体" panose="02010609060101010101" pitchFamily="49" charset="-122"/>
              </a:rPr>
              <a:t>w</a:t>
            </a:r>
            <a:r>
              <a:rPr lang="zh-CN" altLang="en-US" sz="1600" dirty="0">
                <a:solidFill>
                  <a:srgbClr val="FF0000"/>
                </a:solidFill>
                <a:latin typeface="楷体" panose="02010609060101010101" pitchFamily="49" charset="-122"/>
                <a:ea typeface="楷体" panose="02010609060101010101" pitchFamily="49" charset="-122"/>
              </a:rPr>
              <a:t>的邻居节点</a:t>
            </a:r>
            <a:r>
              <a:rPr lang="en-US" altLang="zh-CN" sz="1600" dirty="0">
                <a:solidFill>
                  <a:srgbClr val="FF0000"/>
                </a:solidFill>
                <a:latin typeface="楷体" panose="02010609060101010101" pitchFamily="49" charset="-122"/>
                <a:ea typeface="楷体" panose="02010609060101010101" pitchFamily="49" charset="-122"/>
              </a:rPr>
              <a:t>v</a:t>
            </a:r>
            <a:r>
              <a:rPr lang="zh-CN" altLang="en-US" sz="1600" dirty="0">
                <a:solidFill>
                  <a:srgbClr val="FF0000"/>
                </a:solidFill>
                <a:latin typeface="楷体" panose="02010609060101010101" pitchFamily="49" charset="-122"/>
                <a:ea typeface="楷体" panose="02010609060101010101" pitchFamily="49" charset="-122"/>
              </a:rPr>
              <a:t>（不在</a:t>
            </a:r>
            <a:r>
              <a:rPr lang="en-US" altLang="zh-CN" sz="1600" dirty="0">
                <a:solidFill>
                  <a:srgbClr val="FF0000"/>
                </a:solidFill>
                <a:latin typeface="楷体" panose="02010609060101010101" pitchFamily="49" charset="-122"/>
                <a:ea typeface="楷体" panose="02010609060101010101" pitchFamily="49" charset="-122"/>
              </a:rPr>
              <a:t>N’</a:t>
            </a:r>
            <a:r>
              <a:rPr lang="zh-CN" altLang="en-US" sz="1600" dirty="0">
                <a:solidFill>
                  <a:srgbClr val="FF0000"/>
                </a:solidFill>
                <a:latin typeface="楷体" panose="02010609060101010101" pitchFamily="49" charset="-122"/>
                <a:ea typeface="楷体" panose="02010609060101010101" pitchFamily="49" charset="-122"/>
              </a:rPr>
              <a:t>中）的</a:t>
            </a:r>
            <a:r>
              <a:rPr lang="en-US" altLang="zh-CN" sz="1600" dirty="0">
                <a:solidFill>
                  <a:srgbClr val="FF0000"/>
                </a:solidFill>
                <a:latin typeface="楷体" panose="02010609060101010101" pitchFamily="49" charset="-122"/>
                <a:ea typeface="楷体" panose="02010609060101010101" pitchFamily="49" charset="-122"/>
              </a:rPr>
              <a:t>D(v)</a:t>
            </a:r>
            <a:endParaRPr lang="zh-CN" altLang="en-US" sz="1600" dirty="0">
              <a:solidFill>
                <a:srgbClr val="FF0000"/>
              </a:solidFill>
              <a:latin typeface="楷体" panose="02010609060101010101" pitchFamily="49" charset="-122"/>
              <a:ea typeface="楷体" panose="02010609060101010101" pitchFamily="49" charset="-122"/>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p:cNvGrpSpPr/>
          <p:nvPr/>
        </p:nvGrpSpPr>
        <p:grpSpPr>
          <a:xfrm>
            <a:off x="-203008" y="0"/>
            <a:ext cx="6125570" cy="1428589"/>
            <a:chOff x="551030" y="-368704"/>
            <a:chExt cx="6125570" cy="1428589"/>
          </a:xfrm>
        </p:grpSpPr>
        <p:grpSp>
          <p:nvGrpSpPr>
            <p:cNvPr id="106" name="组合 105"/>
            <p:cNvGrpSpPr/>
            <p:nvPr/>
          </p:nvGrpSpPr>
          <p:grpSpPr>
            <a:xfrm>
              <a:off x="1201631" y="303925"/>
              <a:ext cx="5474969" cy="687997"/>
              <a:chOff x="1839058" y="967769"/>
              <a:chExt cx="5474969" cy="687997"/>
            </a:xfrm>
          </p:grpSpPr>
          <p:sp>
            <p:nvSpPr>
              <p:cNvPr id="108" name="矩形: 圆角 107"/>
              <p:cNvSpPr/>
              <p:nvPr/>
            </p:nvSpPr>
            <p:spPr>
              <a:xfrm>
                <a:off x="1839058" y="967769"/>
                <a:ext cx="547496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9" name="文本框 108"/>
              <p:cNvSpPr txBox="1"/>
              <p:nvPr/>
            </p:nvSpPr>
            <p:spPr>
              <a:xfrm>
                <a:off x="2786094" y="1009435"/>
                <a:ext cx="406815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链路状态选路算法</a:t>
                </a:r>
              </a:p>
            </p:txBody>
          </p:sp>
        </p:grpSp>
        <p:pic>
          <p:nvPicPr>
            <p:cNvPr id="107" name="图片 106"/>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aphicFrame>
        <p:nvGraphicFramePr>
          <p:cNvPr id="2" name="表格 2"/>
          <p:cNvGraphicFramePr>
            <a:graphicFrameLocks noGrp="1"/>
          </p:cNvGraphicFramePr>
          <p:nvPr>
            <p:extLst>
              <p:ext uri="{D42A27DB-BD31-4B8C-83A1-F6EECF244321}">
                <p14:modId xmlns:p14="http://schemas.microsoft.com/office/powerpoint/2010/main" val="2342415608"/>
              </p:ext>
            </p:extLst>
          </p:nvPr>
        </p:nvGraphicFramePr>
        <p:xfrm>
          <a:off x="1858192" y="3647646"/>
          <a:ext cx="7173718" cy="2560320"/>
        </p:xfrm>
        <a:graphic>
          <a:graphicData uri="http://schemas.openxmlformats.org/drawingml/2006/table">
            <a:tbl>
              <a:tblPr firstRow="1" bandRow="1">
                <a:tableStyleId>{5C22544A-7EE6-4342-B048-85BDC9FD1C3A}</a:tableStyleId>
              </a:tblPr>
              <a:tblGrid>
                <a:gridCol w="703580">
                  <a:extLst>
                    <a:ext uri="{9D8B030D-6E8A-4147-A177-3AD203B41FA5}">
                      <a16:colId xmlns:a16="http://schemas.microsoft.com/office/drawing/2014/main" val="20000"/>
                    </a:ext>
                  </a:extLst>
                </a:gridCol>
                <a:gridCol w="948055">
                  <a:extLst>
                    <a:ext uri="{9D8B030D-6E8A-4147-A177-3AD203B41FA5}">
                      <a16:colId xmlns:a16="http://schemas.microsoft.com/office/drawing/2014/main" val="20001"/>
                    </a:ext>
                  </a:extLst>
                </a:gridCol>
                <a:gridCol w="1140143">
                  <a:extLst>
                    <a:ext uri="{9D8B030D-6E8A-4147-A177-3AD203B41FA5}">
                      <a16:colId xmlns:a16="http://schemas.microsoft.com/office/drawing/2014/main" val="20002"/>
                    </a:ext>
                  </a:extLst>
                </a:gridCol>
                <a:gridCol w="1254443">
                  <a:extLst>
                    <a:ext uri="{9D8B030D-6E8A-4147-A177-3AD203B41FA5}">
                      <a16:colId xmlns:a16="http://schemas.microsoft.com/office/drawing/2014/main" val="20003"/>
                    </a:ext>
                  </a:extLst>
                </a:gridCol>
                <a:gridCol w="1042499">
                  <a:extLst>
                    <a:ext uri="{9D8B030D-6E8A-4147-A177-3AD203B41FA5}">
                      <a16:colId xmlns:a16="http://schemas.microsoft.com/office/drawing/2014/main" val="20004"/>
                    </a:ext>
                  </a:extLst>
                </a:gridCol>
                <a:gridCol w="1042499">
                  <a:extLst>
                    <a:ext uri="{9D8B030D-6E8A-4147-A177-3AD203B41FA5}">
                      <a16:colId xmlns:a16="http://schemas.microsoft.com/office/drawing/2014/main" val="20005"/>
                    </a:ext>
                  </a:extLst>
                </a:gridCol>
                <a:gridCol w="1042499">
                  <a:extLst>
                    <a:ext uri="{9D8B030D-6E8A-4147-A177-3AD203B41FA5}">
                      <a16:colId xmlns:a16="http://schemas.microsoft.com/office/drawing/2014/main" val="20006"/>
                    </a:ext>
                  </a:extLst>
                </a:gridCol>
              </a:tblGrid>
              <a:tr h="305851">
                <a:tc>
                  <a:txBody>
                    <a:bodyPr/>
                    <a:lstStyle/>
                    <a:p>
                      <a:pPr algn="ctr"/>
                      <a:r>
                        <a:rPr lang="zh-CN" altLang="en-US" sz="1800" dirty="0">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步骤</a:t>
                      </a:r>
                    </a:p>
                  </a:txBody>
                  <a:tcPr anchor="ctr">
                    <a:lnL w="12700" cap="flat" cmpd="sng" algn="ctr">
                      <a:solidFill>
                        <a:srgbClr val="009FF6"/>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D(v),p(v)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D(w),p(w)</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D(x),p(x)</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c>
                  <a:txBody>
                    <a:bodyPr/>
                    <a:lstStyle/>
                    <a:p>
                      <a:pPr algn="ctr"/>
                      <a:r>
                        <a:rPr lang="en-US" altLang="zh-CN" sz="1800" dirty="0">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D(y),p(y)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D(z),p(z)</a:t>
                      </a:r>
                    </a:p>
                  </a:txBody>
                  <a:tcPr anchor="ctr">
                    <a:lnL w="12700" cap="flat" cmpd="sng" algn="ctr">
                      <a:solidFill>
                        <a:schemeClr val="bg1"/>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solidFill>
                      <a:srgbClr val="009FF6"/>
                    </a:solidFill>
                  </a:tcPr>
                </a:tc>
                <a:extLst>
                  <a:ext uri="{0D108BD9-81ED-4DB2-BD59-A6C34878D82A}">
                    <a16:rowId xmlns:a16="http://schemas.microsoft.com/office/drawing/2014/main" val="10000"/>
                  </a:ext>
                </a:extLst>
              </a:tr>
              <a:tr h="305851">
                <a:tc>
                  <a:txBody>
                    <a:bodyPr/>
                    <a:lstStyle/>
                    <a:p>
                      <a:pPr algn="ctr"/>
                      <a:r>
                        <a:rPr lang="en-US" altLang="zh-CN" sz="1800" dirty="0">
                          <a:latin typeface="Times New Roman" panose="02020803070505020304" pitchFamily="18" charset="0"/>
                          <a:ea typeface="思源黑体 CN Normal" panose="020B0400000000000000" pitchFamily="34" charset="-122"/>
                          <a:cs typeface="Times New Roman" panose="02020803070505020304" pitchFamily="18" charset="0"/>
                        </a:rPr>
                        <a:t>0</a:t>
                      </a: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latin typeface="Times New Roman" panose="02020803070505020304" pitchFamily="18" charset="0"/>
                          <a:ea typeface="思源黑体 CN Normal" panose="020B0400000000000000" pitchFamily="34" charset="-122"/>
                          <a:cs typeface="Times New Roman" panose="02020803070505020304" pitchFamily="18" charset="0"/>
                        </a:rPr>
                        <a:t>u</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latin typeface="Times New Roman" panose="02020803070505020304" pitchFamily="18" charset="0"/>
                          <a:ea typeface="思源黑体 CN Normal" panose="020B0400000000000000" pitchFamily="34" charset="-122"/>
                          <a:cs typeface="Times New Roman" panose="02020803070505020304" pitchFamily="18" charset="0"/>
                        </a:rPr>
                        <a:t>2,u</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latin typeface="Times New Roman" panose="02020803070505020304" pitchFamily="18" charset="0"/>
                          <a:ea typeface="思源黑体 CN Normal" panose="020B0400000000000000" pitchFamily="34" charset="-122"/>
                          <a:cs typeface="Times New Roman" panose="02020803070505020304" pitchFamily="18" charset="0"/>
                        </a:rPr>
                        <a:t>5,u</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1,u</a:t>
                      </a:r>
                      <a:endParaRPr lang="zh-CN" altLang="en-US" sz="18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u="none" dirty="0">
                          <a:latin typeface="Times New Roman" panose="02020803070505020304" pitchFamily="18" charset="0"/>
                          <a:ea typeface="思源黑体 CN Normal" panose="020B0400000000000000" pitchFamily="34" charset="-122"/>
                          <a:cs typeface="Times New Roman" panose="02020803070505020304" pitchFamily="18" charset="0"/>
                        </a:rPr>
                        <a:t>∞</a:t>
                      </a: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latin typeface="Times New Roman" panose="02020803070505020304" pitchFamily="18" charset="0"/>
                          <a:ea typeface="思源黑体 CN Normal" panose="020B0400000000000000" pitchFamily="34" charset="-122"/>
                          <a:cs typeface="Times New Roman" panose="02020803070505020304" pitchFamily="18" charset="0"/>
                        </a:rPr>
                        <a:t>∞</a:t>
                      </a: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05851">
                <a:tc>
                  <a:txBody>
                    <a:bodyPr/>
                    <a:lstStyle/>
                    <a:p>
                      <a:pPr algn="ctr"/>
                      <a:r>
                        <a:rPr lang="en-US" altLang="zh-CN" sz="1800" dirty="0">
                          <a:latin typeface="Times New Roman" panose="02020803070505020304" pitchFamily="18" charset="0"/>
                          <a:ea typeface="思源黑体 CN Normal" panose="020B0400000000000000" pitchFamily="34" charset="-122"/>
                          <a:cs typeface="Times New Roman" panose="02020803070505020304" pitchFamily="18" charset="0"/>
                        </a:rPr>
                        <a:t>1</a:t>
                      </a: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err="1">
                          <a:latin typeface="Times New Roman" panose="02020803070505020304" pitchFamily="18" charset="0"/>
                          <a:ea typeface="思源黑体 CN Normal" panose="020B0400000000000000" pitchFamily="34" charset="-122"/>
                          <a:cs typeface="Times New Roman" panose="02020803070505020304" pitchFamily="18" charset="0"/>
                        </a:rPr>
                        <a:t>u</a:t>
                      </a:r>
                      <a:r>
                        <a:rPr lang="en-US" altLang="zh-CN" sz="1800" u="none" dirty="0" err="1">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x</a:t>
                      </a:r>
                      <a:endParaRPr lang="en-US" altLang="zh-CN" sz="1800" u="none"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latin typeface="Times New Roman" panose="02020803070505020304" pitchFamily="18" charset="0"/>
                          <a:ea typeface="思源黑体 CN Normal" panose="020B0400000000000000" pitchFamily="34" charset="-122"/>
                          <a:cs typeface="Times New Roman" panose="02020803070505020304" pitchFamily="18" charset="0"/>
                        </a:rPr>
                        <a:t>2,u</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solidFill>
                            <a:srgbClr val="0070C0"/>
                          </a:solidFill>
                          <a:latin typeface="Times New Roman" panose="02020803070505020304" pitchFamily="18" charset="0"/>
                          <a:ea typeface="思源黑体 CN Normal" panose="020B0400000000000000" pitchFamily="34" charset="-122"/>
                          <a:cs typeface="Times New Roman" panose="02020803070505020304" pitchFamily="18" charset="0"/>
                        </a:rPr>
                        <a:t>4,x</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80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2,x</a:t>
                      </a:r>
                      <a:endParaRPr lang="zh-CN" altLang="en-US" sz="18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latin typeface="Times New Roman" panose="02020803070505020304" pitchFamily="18" charset="0"/>
                          <a:ea typeface="思源黑体 CN Normal" panose="020B0400000000000000" pitchFamily="34" charset="-122"/>
                          <a:cs typeface="Times New Roman" panose="02020803070505020304" pitchFamily="18" charset="0"/>
                        </a:rPr>
                        <a:t>∞</a:t>
                      </a: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5851">
                <a:tc>
                  <a:txBody>
                    <a:bodyPr/>
                    <a:lstStyle/>
                    <a:p>
                      <a:pPr algn="ctr"/>
                      <a:r>
                        <a:rPr lang="en-US" altLang="zh-CN" sz="18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err="1">
                          <a:latin typeface="Times New Roman" panose="02020803070505020304" pitchFamily="18" charset="0"/>
                          <a:ea typeface="思源黑体 CN Normal" panose="020B0400000000000000" pitchFamily="34" charset="-122"/>
                          <a:cs typeface="Times New Roman" panose="02020803070505020304" pitchFamily="18" charset="0"/>
                        </a:rPr>
                        <a:t>ux</a:t>
                      </a:r>
                      <a:r>
                        <a:rPr lang="en-US" altLang="zh-CN" sz="1800" u="none" dirty="0" err="1">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y</a:t>
                      </a:r>
                      <a:endParaRPr lang="en-US" altLang="zh-CN" sz="1800" u="none"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2,u</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3,y</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latin typeface="Times New Roman" panose="02020803070505020304" pitchFamily="18" charset="0"/>
                          <a:ea typeface="思源黑体 CN Normal" panose="020B0400000000000000" pitchFamily="34" charset="-122"/>
                          <a:cs typeface="Times New Roman" panose="02020803070505020304" pitchFamily="18" charset="0"/>
                        </a:rPr>
                        <a:t>4,y</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5851">
                <a:tc>
                  <a:txBody>
                    <a:bodyPr/>
                    <a:lstStyle/>
                    <a:p>
                      <a:pPr algn="ctr"/>
                      <a:r>
                        <a:rPr lang="en-US" altLang="zh-CN" sz="1800" dirty="0">
                          <a:latin typeface="Times New Roman" panose="02020803070505020304" pitchFamily="18" charset="0"/>
                          <a:ea typeface="思源黑体 CN Normal" panose="020B0400000000000000" pitchFamily="34" charset="-122"/>
                          <a:cs typeface="Times New Roman" panose="02020803070505020304" pitchFamily="18" charset="0"/>
                        </a:rPr>
                        <a:t>3</a:t>
                      </a: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err="1">
                          <a:latin typeface="Times New Roman" panose="02020803070505020304" pitchFamily="18" charset="0"/>
                          <a:ea typeface="思源黑体 CN Normal" panose="020B0400000000000000" pitchFamily="34" charset="-122"/>
                          <a:cs typeface="Times New Roman" panose="02020803070505020304" pitchFamily="18" charset="0"/>
                        </a:rPr>
                        <a:t>uxyv</a:t>
                      </a:r>
                      <a:endParaRPr lang="en-US" altLang="zh-CN" sz="1800" u="none"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80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3,y</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latin typeface="Times New Roman" panose="02020803070505020304" pitchFamily="18" charset="0"/>
                          <a:ea typeface="思源黑体 CN Normal" panose="020B0400000000000000" pitchFamily="34" charset="-122"/>
                          <a:cs typeface="Times New Roman" panose="02020803070505020304" pitchFamily="18" charset="0"/>
                        </a:rPr>
                        <a:t>4,y</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05851">
                <a:tc>
                  <a:txBody>
                    <a:bodyPr/>
                    <a:lstStyle/>
                    <a:p>
                      <a:pPr algn="ctr"/>
                      <a:r>
                        <a:rPr lang="en-US" altLang="zh-CN" sz="1800" dirty="0">
                          <a:latin typeface="Times New Roman" panose="02020803070505020304" pitchFamily="18" charset="0"/>
                          <a:ea typeface="思源黑体 CN Normal" panose="020B0400000000000000" pitchFamily="34" charset="-122"/>
                          <a:cs typeface="Times New Roman" panose="02020803070505020304" pitchFamily="18" charset="0"/>
                        </a:rPr>
                        <a:t>4</a:t>
                      </a: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err="1">
                          <a:latin typeface="Times New Roman" panose="02020803070505020304" pitchFamily="18" charset="0"/>
                          <a:ea typeface="思源黑体 CN Normal" panose="020B0400000000000000" pitchFamily="34" charset="-122"/>
                          <a:cs typeface="Times New Roman" panose="02020803070505020304" pitchFamily="18" charset="0"/>
                        </a:rPr>
                        <a:t>uxyvw</a:t>
                      </a:r>
                      <a:endParaRPr lang="en-US" altLang="zh-CN" sz="1800" u="none"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80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80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4,y</a:t>
                      </a: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05851">
                <a:tc>
                  <a:txBody>
                    <a:bodyPr/>
                    <a:lstStyle/>
                    <a:p>
                      <a:pPr algn="ctr"/>
                      <a:r>
                        <a:rPr lang="en-US" altLang="zh-CN" sz="1800" dirty="0">
                          <a:latin typeface="Times New Roman" panose="02020803070505020304" pitchFamily="18" charset="0"/>
                          <a:ea typeface="思源黑体 CN Normal" panose="020B0400000000000000" pitchFamily="34" charset="-122"/>
                          <a:cs typeface="Times New Roman" panose="02020803070505020304" pitchFamily="18" charset="0"/>
                        </a:rPr>
                        <a:t>5</a:t>
                      </a: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dirty="0" err="1">
                          <a:latin typeface="Times New Roman" panose="02020803070505020304" pitchFamily="18" charset="0"/>
                          <a:ea typeface="思源黑体 CN Normal" panose="020B0400000000000000" pitchFamily="34" charset="-122"/>
                          <a:cs typeface="Times New Roman" panose="02020803070505020304" pitchFamily="18" charset="0"/>
                        </a:rPr>
                        <a:t>uxyvwz</a:t>
                      </a:r>
                      <a:endParaRPr lang="en-US" altLang="zh-CN" sz="1800" u="none"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80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80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a:txBody>
                  <a:tcPr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cxnSp>
        <p:nvCxnSpPr>
          <p:cNvPr id="5" name="直接箭头连接符 4"/>
          <p:cNvCxnSpPr/>
          <p:nvPr/>
        </p:nvCxnSpPr>
        <p:spPr>
          <a:xfrm flipH="1">
            <a:off x="3328064" y="4203064"/>
            <a:ext cx="2928560" cy="326924"/>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H="1">
            <a:off x="3328064" y="4581968"/>
            <a:ext cx="3916968" cy="335338"/>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nvCxnSpPr>
        <p:spPr>
          <a:xfrm flipH="1">
            <a:off x="3328064" y="5068969"/>
            <a:ext cx="743177" cy="282712"/>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flipH="1">
            <a:off x="3328064" y="5421266"/>
            <a:ext cx="1882892" cy="280094"/>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4" name="直接箭头连接符 153"/>
          <p:cNvCxnSpPr/>
          <p:nvPr/>
        </p:nvCxnSpPr>
        <p:spPr>
          <a:xfrm flipH="1">
            <a:off x="3421133" y="5679844"/>
            <a:ext cx="4903764" cy="393171"/>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879719" y="1519130"/>
            <a:ext cx="2681067" cy="2114427"/>
            <a:chOff x="622419" y="1482300"/>
            <a:chExt cx="2681067" cy="2114427"/>
          </a:xfrm>
        </p:grpSpPr>
        <p:grpSp>
          <p:nvGrpSpPr>
            <p:cNvPr id="3" name="组合 2"/>
            <p:cNvGrpSpPr/>
            <p:nvPr/>
          </p:nvGrpSpPr>
          <p:grpSpPr>
            <a:xfrm>
              <a:off x="622419" y="1482300"/>
              <a:ext cx="2681067" cy="2114427"/>
              <a:chOff x="7192450" y="1403981"/>
              <a:chExt cx="2681067" cy="2114427"/>
            </a:xfrm>
          </p:grpSpPr>
          <p:cxnSp>
            <p:nvCxnSpPr>
              <p:cNvPr id="61" name="直接连接符 60"/>
              <p:cNvCxnSpPr/>
              <p:nvPr/>
            </p:nvCxnSpPr>
            <p:spPr>
              <a:xfrm flipV="1">
                <a:off x="7668364" y="2146161"/>
                <a:ext cx="307599" cy="39563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8368040" y="2062887"/>
                <a:ext cx="48599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8368040" y="3179175"/>
                <a:ext cx="48599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flipV="1">
                <a:off x="9243132" y="2146299"/>
                <a:ext cx="307599" cy="39563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9217562" y="2706280"/>
                <a:ext cx="307599" cy="39563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flipV="1">
                <a:off x="7697097" y="2706280"/>
                <a:ext cx="307599" cy="39563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8123930" y="2161764"/>
                <a:ext cx="0" cy="93132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8335369" y="2181835"/>
                <a:ext cx="640011" cy="91196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9104331" y="2172385"/>
                <a:ext cx="0" cy="91699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0" name="Text Box 16"/>
              <p:cNvSpPr txBox="1">
                <a:spLocks noChangeArrowheads="1"/>
              </p:cNvSpPr>
              <p:nvPr/>
            </p:nvSpPr>
            <p:spPr bwMode="auto">
              <a:xfrm>
                <a:off x="7329498" y="2670756"/>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u</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1" name="Text Box 16"/>
              <p:cNvSpPr txBox="1">
                <a:spLocks noChangeArrowheads="1"/>
              </p:cNvSpPr>
              <p:nvPr/>
            </p:nvSpPr>
            <p:spPr bwMode="auto">
              <a:xfrm>
                <a:off x="8019746" y="3204476"/>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x</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2" name="Text Box 16"/>
              <p:cNvSpPr txBox="1">
                <a:spLocks noChangeArrowheads="1"/>
              </p:cNvSpPr>
              <p:nvPr/>
            </p:nvSpPr>
            <p:spPr bwMode="auto">
              <a:xfrm>
                <a:off x="8024586" y="2102801"/>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v</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3" name="Text Box 16"/>
              <p:cNvSpPr txBox="1">
                <a:spLocks noChangeArrowheads="1"/>
              </p:cNvSpPr>
              <p:nvPr/>
            </p:nvSpPr>
            <p:spPr bwMode="auto">
              <a:xfrm>
                <a:off x="8892313" y="2102801"/>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w</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4" name="Text Box 16"/>
              <p:cNvSpPr txBox="1">
                <a:spLocks noChangeArrowheads="1"/>
              </p:cNvSpPr>
              <p:nvPr/>
            </p:nvSpPr>
            <p:spPr bwMode="auto">
              <a:xfrm>
                <a:off x="9567992" y="2632290"/>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z</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5" name="Text Box 16"/>
              <p:cNvSpPr txBox="1">
                <a:spLocks noChangeArrowheads="1"/>
              </p:cNvSpPr>
              <p:nvPr/>
            </p:nvSpPr>
            <p:spPr bwMode="auto">
              <a:xfrm>
                <a:off x="8893659" y="3183739"/>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y</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6" name="Text Box 16"/>
              <p:cNvSpPr txBox="1">
                <a:spLocks noChangeArrowheads="1"/>
              </p:cNvSpPr>
              <p:nvPr/>
            </p:nvSpPr>
            <p:spPr bwMode="auto">
              <a:xfrm>
                <a:off x="9293559" y="2129693"/>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5</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7" name="Text Box 16"/>
              <p:cNvSpPr txBox="1">
                <a:spLocks noChangeArrowheads="1"/>
              </p:cNvSpPr>
              <p:nvPr/>
            </p:nvSpPr>
            <p:spPr bwMode="auto">
              <a:xfrm>
                <a:off x="9283357" y="2842247"/>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8" name="Text Box 16"/>
              <p:cNvSpPr txBox="1">
                <a:spLocks noChangeArrowheads="1"/>
              </p:cNvSpPr>
              <p:nvPr/>
            </p:nvSpPr>
            <p:spPr bwMode="auto">
              <a:xfrm>
                <a:off x="9022500" y="2465542"/>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9" name="Text Box 16"/>
              <p:cNvSpPr txBox="1">
                <a:spLocks noChangeArrowheads="1"/>
              </p:cNvSpPr>
              <p:nvPr/>
            </p:nvSpPr>
            <p:spPr bwMode="auto">
              <a:xfrm>
                <a:off x="8474386" y="2405988"/>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80" name="Text Box 16"/>
              <p:cNvSpPr txBox="1">
                <a:spLocks noChangeArrowheads="1"/>
              </p:cNvSpPr>
              <p:nvPr/>
            </p:nvSpPr>
            <p:spPr bwMode="auto">
              <a:xfrm>
                <a:off x="8474386" y="3177460"/>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81" name="Text Box 16"/>
              <p:cNvSpPr txBox="1">
                <a:spLocks noChangeArrowheads="1"/>
              </p:cNvSpPr>
              <p:nvPr/>
            </p:nvSpPr>
            <p:spPr bwMode="auto">
              <a:xfrm>
                <a:off x="7648928" y="2877167"/>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82" name="Text Box 16"/>
              <p:cNvSpPr txBox="1">
                <a:spLocks noChangeArrowheads="1"/>
              </p:cNvSpPr>
              <p:nvPr/>
            </p:nvSpPr>
            <p:spPr bwMode="auto">
              <a:xfrm>
                <a:off x="8051896" y="2453042"/>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83" name="Text Box 16"/>
              <p:cNvSpPr txBox="1">
                <a:spLocks noChangeArrowheads="1"/>
              </p:cNvSpPr>
              <p:nvPr/>
            </p:nvSpPr>
            <p:spPr bwMode="auto">
              <a:xfrm>
                <a:off x="7608322" y="2129693"/>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84" name="Text Box 16"/>
              <p:cNvSpPr txBox="1">
                <a:spLocks noChangeArrowheads="1"/>
              </p:cNvSpPr>
              <p:nvPr/>
            </p:nvSpPr>
            <p:spPr bwMode="auto">
              <a:xfrm>
                <a:off x="8461247" y="1824267"/>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85" name="任意多边形: 形状 84"/>
              <p:cNvSpPr/>
              <p:nvPr/>
            </p:nvSpPr>
            <p:spPr>
              <a:xfrm>
                <a:off x="7402477" y="1628512"/>
                <a:ext cx="1779738" cy="894914"/>
              </a:xfrm>
              <a:custGeom>
                <a:avLst/>
                <a:gdLst>
                  <a:gd name="connsiteX0" fmla="*/ 0 w 2024743"/>
                  <a:gd name="connsiteY0" fmla="*/ 1018111 h 1018111"/>
                  <a:gd name="connsiteX1" fmla="*/ 205991 w 2024743"/>
                  <a:gd name="connsiteY1" fmla="*/ 410186 h 1018111"/>
                  <a:gd name="connsiteX2" fmla="*/ 823965 w 2024743"/>
                  <a:gd name="connsiteY2" fmla="*/ 23324 h 1018111"/>
                  <a:gd name="connsiteX3" fmla="*/ 1632857 w 2024743"/>
                  <a:gd name="connsiteY3" fmla="*/ 83614 h 1018111"/>
                  <a:gd name="connsiteX4" fmla="*/ 2024743 w 2024743"/>
                  <a:gd name="connsiteY4" fmla="*/ 415210 h 1018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743" h="1018111">
                    <a:moveTo>
                      <a:pt x="0" y="1018111"/>
                    </a:moveTo>
                    <a:cubicBezTo>
                      <a:pt x="34332" y="797047"/>
                      <a:pt x="68664" y="575984"/>
                      <a:pt x="205991" y="410186"/>
                    </a:cubicBezTo>
                    <a:cubicBezTo>
                      <a:pt x="343318" y="244388"/>
                      <a:pt x="586154" y="77753"/>
                      <a:pt x="823965" y="23324"/>
                    </a:cubicBezTo>
                    <a:cubicBezTo>
                      <a:pt x="1061776" y="-31105"/>
                      <a:pt x="1432727" y="18300"/>
                      <a:pt x="1632857" y="83614"/>
                    </a:cubicBezTo>
                    <a:cubicBezTo>
                      <a:pt x="1832987" y="148928"/>
                      <a:pt x="1928865" y="282069"/>
                      <a:pt x="2024743" y="415210"/>
                    </a:cubicBez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6" name="Text Box 16"/>
              <p:cNvSpPr txBox="1">
                <a:spLocks noChangeArrowheads="1"/>
              </p:cNvSpPr>
              <p:nvPr/>
            </p:nvSpPr>
            <p:spPr bwMode="auto">
              <a:xfrm>
                <a:off x="7975962" y="1403981"/>
                <a:ext cx="30552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16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5</a:t>
                </a:r>
                <a:endParaRPr kumimoji="1" lang="zh-CN" altLang="en-US" sz="16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nvGrpSpPr>
              <p:cNvPr id="87" name="组合 86"/>
              <p:cNvGrpSpPr/>
              <p:nvPr/>
            </p:nvGrpSpPr>
            <p:grpSpPr>
              <a:xfrm>
                <a:off x="7192450" y="2464702"/>
                <a:ext cx="544387" cy="299067"/>
                <a:chOff x="7197358" y="2706811"/>
                <a:chExt cx="1701826" cy="934925"/>
              </a:xfrm>
            </p:grpSpPr>
            <p:sp>
              <p:nvSpPr>
                <p:cNvPr id="208"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09"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10"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211" name="Group 47"/>
                <p:cNvGrpSpPr/>
                <p:nvPr/>
              </p:nvGrpSpPr>
              <p:grpSpPr bwMode="auto">
                <a:xfrm>
                  <a:off x="7673438" y="2790740"/>
                  <a:ext cx="700705" cy="169809"/>
                  <a:chOff x="2208" y="2184"/>
                  <a:chExt cx="176" cy="69"/>
                </a:xfrm>
              </p:grpSpPr>
              <p:grpSp>
                <p:nvGrpSpPr>
                  <p:cNvPr id="212" name="Group 48"/>
                  <p:cNvGrpSpPr/>
                  <p:nvPr/>
                </p:nvGrpSpPr>
                <p:grpSpPr bwMode="auto">
                  <a:xfrm>
                    <a:off x="2208" y="2185"/>
                    <a:ext cx="176" cy="68"/>
                    <a:chOff x="2848" y="848"/>
                    <a:chExt cx="140" cy="98"/>
                  </a:xfrm>
                </p:grpSpPr>
                <p:sp>
                  <p:nvSpPr>
                    <p:cNvPr id="217"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18"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19"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13" name="Group 52"/>
                  <p:cNvGrpSpPr/>
                  <p:nvPr/>
                </p:nvGrpSpPr>
                <p:grpSpPr bwMode="auto">
                  <a:xfrm flipV="1">
                    <a:off x="2208" y="2184"/>
                    <a:ext cx="176" cy="68"/>
                    <a:chOff x="2848" y="848"/>
                    <a:chExt cx="140" cy="98"/>
                  </a:xfrm>
                </p:grpSpPr>
                <p:sp>
                  <p:nvSpPr>
                    <p:cNvPr id="214"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15"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16"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88" name="组合 87"/>
              <p:cNvGrpSpPr/>
              <p:nvPr/>
            </p:nvGrpSpPr>
            <p:grpSpPr>
              <a:xfrm>
                <a:off x="7846575" y="1874049"/>
                <a:ext cx="544387" cy="299067"/>
                <a:chOff x="7197358" y="2706811"/>
                <a:chExt cx="1701826" cy="934925"/>
              </a:xfrm>
            </p:grpSpPr>
            <p:sp>
              <p:nvSpPr>
                <p:cNvPr id="196"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97"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198"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199" name="Group 47"/>
                <p:cNvGrpSpPr/>
                <p:nvPr/>
              </p:nvGrpSpPr>
              <p:grpSpPr bwMode="auto">
                <a:xfrm>
                  <a:off x="7673438" y="2790740"/>
                  <a:ext cx="700705" cy="169809"/>
                  <a:chOff x="2208" y="2184"/>
                  <a:chExt cx="176" cy="69"/>
                </a:xfrm>
              </p:grpSpPr>
              <p:grpSp>
                <p:nvGrpSpPr>
                  <p:cNvPr id="200" name="Group 48"/>
                  <p:cNvGrpSpPr/>
                  <p:nvPr/>
                </p:nvGrpSpPr>
                <p:grpSpPr bwMode="auto">
                  <a:xfrm>
                    <a:off x="2208" y="2185"/>
                    <a:ext cx="176" cy="68"/>
                    <a:chOff x="2848" y="848"/>
                    <a:chExt cx="140" cy="98"/>
                  </a:xfrm>
                </p:grpSpPr>
                <p:sp>
                  <p:nvSpPr>
                    <p:cNvPr id="205"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06"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07"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01" name="Group 52"/>
                  <p:cNvGrpSpPr/>
                  <p:nvPr/>
                </p:nvGrpSpPr>
                <p:grpSpPr bwMode="auto">
                  <a:xfrm flipV="1">
                    <a:off x="2208" y="2184"/>
                    <a:ext cx="176" cy="68"/>
                    <a:chOff x="2848" y="848"/>
                    <a:chExt cx="140" cy="98"/>
                  </a:xfrm>
                </p:grpSpPr>
                <p:sp>
                  <p:nvSpPr>
                    <p:cNvPr id="202"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03"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04"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89" name="组合 88"/>
              <p:cNvGrpSpPr/>
              <p:nvPr/>
            </p:nvGrpSpPr>
            <p:grpSpPr>
              <a:xfrm>
                <a:off x="8812243" y="1874049"/>
                <a:ext cx="544387" cy="299067"/>
                <a:chOff x="7197358" y="2706811"/>
                <a:chExt cx="1701826" cy="934925"/>
              </a:xfrm>
            </p:grpSpPr>
            <p:sp>
              <p:nvSpPr>
                <p:cNvPr id="184"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85"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186"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187" name="Group 47"/>
                <p:cNvGrpSpPr/>
                <p:nvPr/>
              </p:nvGrpSpPr>
              <p:grpSpPr bwMode="auto">
                <a:xfrm>
                  <a:off x="7673438" y="2790740"/>
                  <a:ext cx="700705" cy="169809"/>
                  <a:chOff x="2208" y="2184"/>
                  <a:chExt cx="176" cy="69"/>
                </a:xfrm>
              </p:grpSpPr>
              <p:grpSp>
                <p:nvGrpSpPr>
                  <p:cNvPr id="188" name="Group 48"/>
                  <p:cNvGrpSpPr/>
                  <p:nvPr/>
                </p:nvGrpSpPr>
                <p:grpSpPr bwMode="auto">
                  <a:xfrm>
                    <a:off x="2208" y="2185"/>
                    <a:ext cx="176" cy="68"/>
                    <a:chOff x="2848" y="848"/>
                    <a:chExt cx="140" cy="98"/>
                  </a:xfrm>
                </p:grpSpPr>
                <p:sp>
                  <p:nvSpPr>
                    <p:cNvPr id="193"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94"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95"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189" name="Group 52"/>
                  <p:cNvGrpSpPr/>
                  <p:nvPr/>
                </p:nvGrpSpPr>
                <p:grpSpPr bwMode="auto">
                  <a:xfrm flipV="1">
                    <a:off x="2208" y="2184"/>
                    <a:ext cx="176" cy="68"/>
                    <a:chOff x="2848" y="848"/>
                    <a:chExt cx="140" cy="98"/>
                  </a:xfrm>
                </p:grpSpPr>
                <p:sp>
                  <p:nvSpPr>
                    <p:cNvPr id="190"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91"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92"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90" name="组合 89"/>
              <p:cNvGrpSpPr/>
              <p:nvPr/>
            </p:nvGrpSpPr>
            <p:grpSpPr>
              <a:xfrm>
                <a:off x="9275624" y="2432469"/>
                <a:ext cx="544387" cy="299067"/>
                <a:chOff x="7197358" y="2706811"/>
                <a:chExt cx="1701826" cy="934925"/>
              </a:xfrm>
            </p:grpSpPr>
            <p:sp>
              <p:nvSpPr>
                <p:cNvPr id="165"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73"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174"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175" name="Group 47"/>
                <p:cNvGrpSpPr/>
                <p:nvPr/>
              </p:nvGrpSpPr>
              <p:grpSpPr bwMode="auto">
                <a:xfrm>
                  <a:off x="7673438" y="2790740"/>
                  <a:ext cx="700705" cy="169809"/>
                  <a:chOff x="2208" y="2184"/>
                  <a:chExt cx="176" cy="69"/>
                </a:xfrm>
              </p:grpSpPr>
              <p:grpSp>
                <p:nvGrpSpPr>
                  <p:cNvPr id="176" name="Group 48"/>
                  <p:cNvGrpSpPr/>
                  <p:nvPr/>
                </p:nvGrpSpPr>
                <p:grpSpPr bwMode="auto">
                  <a:xfrm>
                    <a:off x="2208" y="2185"/>
                    <a:ext cx="176" cy="68"/>
                    <a:chOff x="2848" y="848"/>
                    <a:chExt cx="140" cy="98"/>
                  </a:xfrm>
                </p:grpSpPr>
                <p:sp>
                  <p:nvSpPr>
                    <p:cNvPr id="181"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82"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83"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177" name="Group 52"/>
                  <p:cNvGrpSpPr/>
                  <p:nvPr/>
                </p:nvGrpSpPr>
                <p:grpSpPr bwMode="auto">
                  <a:xfrm flipV="1">
                    <a:off x="2208" y="2184"/>
                    <a:ext cx="176" cy="68"/>
                    <a:chOff x="2848" y="848"/>
                    <a:chExt cx="140" cy="98"/>
                  </a:xfrm>
                </p:grpSpPr>
                <p:sp>
                  <p:nvSpPr>
                    <p:cNvPr id="178"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79"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80"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91" name="组合 90"/>
              <p:cNvGrpSpPr/>
              <p:nvPr/>
            </p:nvGrpSpPr>
            <p:grpSpPr>
              <a:xfrm>
                <a:off x="8779911" y="2952430"/>
                <a:ext cx="544387" cy="299067"/>
                <a:chOff x="7197358" y="2706811"/>
                <a:chExt cx="1701826" cy="934925"/>
              </a:xfrm>
            </p:grpSpPr>
            <p:sp>
              <p:nvSpPr>
                <p:cNvPr id="129"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145"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146"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147" name="Group 47"/>
                <p:cNvGrpSpPr/>
                <p:nvPr/>
              </p:nvGrpSpPr>
              <p:grpSpPr bwMode="auto">
                <a:xfrm>
                  <a:off x="7673438" y="2790740"/>
                  <a:ext cx="700705" cy="169809"/>
                  <a:chOff x="2208" y="2184"/>
                  <a:chExt cx="176" cy="69"/>
                </a:xfrm>
              </p:grpSpPr>
              <p:grpSp>
                <p:nvGrpSpPr>
                  <p:cNvPr id="148" name="Group 48"/>
                  <p:cNvGrpSpPr/>
                  <p:nvPr/>
                </p:nvGrpSpPr>
                <p:grpSpPr bwMode="auto">
                  <a:xfrm>
                    <a:off x="2208" y="2185"/>
                    <a:ext cx="176" cy="68"/>
                    <a:chOff x="2848" y="848"/>
                    <a:chExt cx="140" cy="98"/>
                  </a:xfrm>
                </p:grpSpPr>
                <p:sp>
                  <p:nvSpPr>
                    <p:cNvPr id="162"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63"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64"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149" name="Group 52"/>
                  <p:cNvGrpSpPr/>
                  <p:nvPr/>
                </p:nvGrpSpPr>
                <p:grpSpPr bwMode="auto">
                  <a:xfrm flipV="1">
                    <a:off x="2208" y="2184"/>
                    <a:ext cx="176" cy="68"/>
                    <a:chOff x="2848" y="848"/>
                    <a:chExt cx="140" cy="98"/>
                  </a:xfrm>
                </p:grpSpPr>
                <p:sp>
                  <p:nvSpPr>
                    <p:cNvPr id="150"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59"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61"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92" name="组合 91"/>
              <p:cNvGrpSpPr/>
              <p:nvPr/>
            </p:nvGrpSpPr>
            <p:grpSpPr>
              <a:xfrm>
                <a:off x="7905154" y="2952430"/>
                <a:ext cx="544387" cy="299067"/>
                <a:chOff x="7197358" y="2706811"/>
                <a:chExt cx="1701826" cy="934925"/>
              </a:xfrm>
            </p:grpSpPr>
            <p:sp>
              <p:nvSpPr>
                <p:cNvPr id="93"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94"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95"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96" name="Group 47"/>
                <p:cNvGrpSpPr/>
                <p:nvPr/>
              </p:nvGrpSpPr>
              <p:grpSpPr bwMode="auto">
                <a:xfrm>
                  <a:off x="7673438" y="2790740"/>
                  <a:ext cx="700705" cy="169809"/>
                  <a:chOff x="2208" y="2184"/>
                  <a:chExt cx="176" cy="69"/>
                </a:xfrm>
              </p:grpSpPr>
              <p:grpSp>
                <p:nvGrpSpPr>
                  <p:cNvPr id="97" name="Group 48"/>
                  <p:cNvGrpSpPr/>
                  <p:nvPr/>
                </p:nvGrpSpPr>
                <p:grpSpPr bwMode="auto">
                  <a:xfrm>
                    <a:off x="2208" y="2185"/>
                    <a:ext cx="176" cy="68"/>
                    <a:chOff x="2848" y="848"/>
                    <a:chExt cx="140" cy="98"/>
                  </a:xfrm>
                </p:grpSpPr>
                <p:sp>
                  <p:nvSpPr>
                    <p:cNvPr id="102"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03"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05"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98" name="Group 52"/>
                  <p:cNvGrpSpPr/>
                  <p:nvPr/>
                </p:nvGrpSpPr>
                <p:grpSpPr bwMode="auto">
                  <a:xfrm flipV="1">
                    <a:off x="2208" y="2184"/>
                    <a:ext cx="176" cy="68"/>
                    <a:chOff x="2848" y="848"/>
                    <a:chExt cx="140" cy="98"/>
                  </a:xfrm>
                </p:grpSpPr>
                <p:sp>
                  <p:nvSpPr>
                    <p:cNvPr id="99"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00"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101"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cxnSp>
          <p:nvCxnSpPr>
            <p:cNvPr id="155" name="直接箭头连接符 154"/>
            <p:cNvCxnSpPr/>
            <p:nvPr/>
          </p:nvCxnSpPr>
          <p:spPr>
            <a:xfrm flipV="1">
              <a:off x="1109931" y="2222182"/>
              <a:ext cx="295457" cy="376335"/>
            </a:xfrm>
            <a:prstGeom prst="straightConnector1">
              <a:avLst/>
            </a:prstGeom>
            <a:ln w="28575">
              <a:solidFill>
                <a:srgbClr val="009FF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p:nvPr/>
          </p:nvCxnSpPr>
          <p:spPr>
            <a:xfrm>
              <a:off x="1120036" y="2771442"/>
              <a:ext cx="318111" cy="394706"/>
            </a:xfrm>
            <a:prstGeom prst="straightConnector1">
              <a:avLst/>
            </a:prstGeom>
            <a:ln w="28575">
              <a:solidFill>
                <a:srgbClr val="009FF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a:off x="1797830" y="3247971"/>
              <a:ext cx="486481" cy="820"/>
            </a:xfrm>
            <a:prstGeom prst="straightConnector1">
              <a:avLst/>
            </a:prstGeom>
            <a:ln w="28575">
              <a:solidFill>
                <a:srgbClr val="009FF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flipV="1">
              <a:off x="2638182" y="2747884"/>
              <a:ext cx="331650" cy="413988"/>
            </a:xfrm>
            <a:prstGeom prst="straightConnector1">
              <a:avLst/>
            </a:prstGeom>
            <a:ln w="28575">
              <a:solidFill>
                <a:srgbClr val="009FF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p:nvPr/>
          </p:nvCxnSpPr>
          <p:spPr>
            <a:xfrm flipV="1">
              <a:off x="2534120" y="2210392"/>
              <a:ext cx="0" cy="951480"/>
            </a:xfrm>
            <a:prstGeom prst="straightConnector1">
              <a:avLst/>
            </a:prstGeom>
            <a:ln w="28575">
              <a:solidFill>
                <a:srgbClr val="009FF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67" name="组合 166"/>
          <p:cNvGrpSpPr/>
          <p:nvPr/>
        </p:nvGrpSpPr>
        <p:grpSpPr>
          <a:xfrm>
            <a:off x="4909197" y="2127644"/>
            <a:ext cx="968428" cy="941176"/>
            <a:chOff x="709440" y="3164436"/>
            <a:chExt cx="1955322" cy="1900298"/>
          </a:xfrm>
        </p:grpSpPr>
        <p:grpSp>
          <p:nvGrpSpPr>
            <p:cNvPr id="168" name="组合 167"/>
            <p:cNvGrpSpPr/>
            <p:nvPr/>
          </p:nvGrpSpPr>
          <p:grpSpPr>
            <a:xfrm>
              <a:off x="737414" y="3164436"/>
              <a:ext cx="1900298" cy="1900298"/>
              <a:chOff x="795138" y="3164436"/>
              <a:chExt cx="1900298" cy="1900298"/>
            </a:xfrm>
          </p:grpSpPr>
          <p:sp>
            <p:nvSpPr>
              <p:cNvPr id="170" name="椭圆 169"/>
              <p:cNvSpPr/>
              <p:nvPr/>
            </p:nvSpPr>
            <p:spPr>
              <a:xfrm>
                <a:off x="795138" y="3164436"/>
                <a:ext cx="1900298" cy="19002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endParaRPr>
              </a:p>
            </p:txBody>
          </p:sp>
          <p:sp>
            <p:nvSpPr>
              <p:cNvPr id="171" name="椭圆 170"/>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endParaRPr>
              </a:p>
            </p:txBody>
          </p:sp>
        </p:grpSp>
        <p:sp>
          <p:nvSpPr>
            <p:cNvPr id="169" name="Text Box 79"/>
            <p:cNvSpPr txBox="1">
              <a:spLocks noChangeArrowheads="1"/>
            </p:cNvSpPr>
            <p:nvPr/>
          </p:nvSpPr>
          <p:spPr bwMode="auto">
            <a:xfrm>
              <a:off x="709440" y="3659857"/>
              <a:ext cx="1955322" cy="96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lnSpc>
                  <a:spcPct val="110000"/>
                </a:lnSpc>
              </a:pPr>
              <a:r>
                <a:rPr kumimoji="1" lang="zh-CN" altLang="en-US" sz="2400" b="1"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803070505020304" pitchFamily="18" charset="0"/>
                </a:rPr>
                <a:t>注意</a:t>
              </a:r>
            </a:p>
          </p:txBody>
        </p:sp>
      </p:grpSp>
      <p:sp>
        <p:nvSpPr>
          <p:cNvPr id="172" name="文本框 171"/>
          <p:cNvSpPr txBox="1"/>
          <p:nvPr/>
        </p:nvSpPr>
        <p:spPr>
          <a:xfrm>
            <a:off x="5969894" y="2321028"/>
            <a:ext cx="5728770" cy="525657"/>
          </a:xfrm>
          <a:prstGeom prst="rect">
            <a:avLst/>
          </a:prstGeom>
          <a:noFill/>
        </p:spPr>
        <p:txBody>
          <a:bodyPr wrap="square" rtlCol="0">
            <a:spAutoFit/>
          </a:bodyPr>
          <a:lstStyle/>
          <a:p>
            <a:pPr>
              <a:lnSpc>
                <a:spcPct val="130000"/>
              </a:lnSpc>
            </a:pPr>
            <a:r>
              <a:rPr lang="zh-CN" altLang="en-US" sz="2400" dirty="0">
                <a:latin typeface="思源黑体 CN Normal" panose="020B0400000000000000" pitchFamily="34" charset="-122"/>
                <a:ea typeface="思源黑体 CN Normal" panose="020B0400000000000000" pitchFamily="34" charset="-122"/>
              </a:rPr>
              <a:t>通过跟踪前一跳节点可以构造最短路径树。</a:t>
            </a:r>
          </a:p>
        </p:txBody>
      </p:sp>
      <p:sp>
        <p:nvSpPr>
          <p:cNvPr id="6" name="灯片编号占位符 5">
            <a:extLst>
              <a:ext uri="{FF2B5EF4-FFF2-40B4-BE49-F238E27FC236}">
                <a16:creationId xmlns:a16="http://schemas.microsoft.com/office/drawing/2014/main" id="{E093751C-57DD-4A63-8853-A3CE6285682D}"/>
              </a:ext>
            </a:extLst>
          </p:cNvPr>
          <p:cNvSpPr>
            <a:spLocks noGrp="1"/>
          </p:cNvSpPr>
          <p:nvPr>
            <p:ph type="sldNum" sz="quarter" idx="12"/>
          </p:nvPr>
        </p:nvSpPr>
        <p:spPr/>
        <p:txBody>
          <a:bodyPr/>
          <a:lstStyle/>
          <a:p>
            <a:fld id="{91F2D4EF-46D4-4764-B373-FC59CD1D281E}" type="slidenum">
              <a:rPr lang="zh-CN" altLang="en-US" smtClean="0"/>
              <a:t>118</a:t>
            </a:fld>
            <a:endParaRPr lang="zh-CN" altLang="en-US"/>
          </a:p>
        </p:txBody>
      </p:sp>
      <p:sp>
        <p:nvSpPr>
          <p:cNvPr id="131" name="Text Box 94">
            <a:extLst>
              <a:ext uri="{FF2B5EF4-FFF2-40B4-BE49-F238E27FC236}">
                <a16:creationId xmlns:a16="http://schemas.microsoft.com/office/drawing/2014/main" id="{06B8704B-07C2-406E-96C0-54D63CC9DA84}"/>
              </a:ext>
            </a:extLst>
          </p:cNvPr>
          <p:cNvSpPr txBox="1">
            <a:spLocks noChangeArrowheads="1"/>
          </p:cNvSpPr>
          <p:nvPr/>
        </p:nvSpPr>
        <p:spPr bwMode="auto">
          <a:xfrm>
            <a:off x="6096000" y="307684"/>
            <a:ext cx="60960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dirty="0">
                <a:latin typeface="楷体" panose="02010609060101010101" pitchFamily="49" charset="-122"/>
                <a:ea typeface="楷体" panose="02010609060101010101" pitchFamily="49" charset="-122"/>
              </a:rPr>
              <a:t>p(v):</a:t>
            </a:r>
            <a:r>
              <a:rPr lang="zh-CN" altLang="en-US" u="none" dirty="0">
                <a:latin typeface="楷体" panose="02010609060101010101" pitchFamily="49" charset="-122"/>
                <a:ea typeface="楷体" panose="02010609060101010101" pitchFamily="49" charset="-122"/>
              </a:rPr>
              <a:t>从源节点</a:t>
            </a:r>
            <a:r>
              <a:rPr lang="en-US" altLang="zh-CN" u="none" dirty="0">
                <a:latin typeface="楷体" panose="02010609060101010101" pitchFamily="49" charset="-122"/>
                <a:ea typeface="楷体" panose="02010609060101010101" pitchFamily="49" charset="-122"/>
              </a:rPr>
              <a:t>u</a:t>
            </a:r>
            <a:r>
              <a:rPr lang="zh-CN" altLang="en-US" u="none" dirty="0">
                <a:latin typeface="楷体" panose="02010609060101010101" pitchFamily="49" charset="-122"/>
                <a:ea typeface="楷体" panose="02010609060101010101" pitchFamily="49" charset="-122"/>
              </a:rPr>
              <a:t>到目的节点</a:t>
            </a:r>
            <a:r>
              <a:rPr lang="en-US" altLang="zh-CN" u="none" dirty="0">
                <a:latin typeface="楷体" panose="02010609060101010101" pitchFamily="49" charset="-122"/>
                <a:ea typeface="楷体" panose="02010609060101010101" pitchFamily="49" charset="-122"/>
              </a:rPr>
              <a:t>v</a:t>
            </a:r>
            <a:r>
              <a:rPr lang="zh-CN" altLang="en-US" u="none" dirty="0">
                <a:latin typeface="楷体" panose="02010609060101010101" pitchFamily="49" charset="-122"/>
                <a:ea typeface="楷体" panose="02010609060101010101" pitchFamily="49" charset="-122"/>
              </a:rPr>
              <a:t>沿着当前最低费用路径的前一节点</a:t>
            </a:r>
          </a:p>
          <a:p>
            <a:r>
              <a:rPr lang="en-US" altLang="zh-CN" u="none" dirty="0">
                <a:latin typeface="楷体" panose="02010609060101010101" pitchFamily="49" charset="-122"/>
                <a:ea typeface="楷体" panose="02010609060101010101" pitchFamily="49" charset="-122"/>
              </a:rPr>
              <a:t>D(v):</a:t>
            </a:r>
            <a:r>
              <a:rPr lang="zh-CN" altLang="en-US" u="none" dirty="0">
                <a:latin typeface="楷体" panose="02010609060101010101" pitchFamily="49" charset="-122"/>
                <a:ea typeface="楷体" panose="02010609060101010101" pitchFamily="49" charset="-122"/>
              </a:rPr>
              <a:t>随着算法的本次迭代，从源节点</a:t>
            </a:r>
            <a:r>
              <a:rPr lang="en-US" altLang="zh-CN" u="none" dirty="0">
                <a:latin typeface="楷体" panose="02010609060101010101" pitchFamily="49" charset="-122"/>
                <a:ea typeface="楷体" panose="02010609060101010101" pitchFamily="49" charset="-122"/>
              </a:rPr>
              <a:t>u</a:t>
            </a:r>
            <a:r>
              <a:rPr lang="zh-CN" altLang="en-US" u="none" dirty="0">
                <a:latin typeface="楷体" panose="02010609060101010101" pitchFamily="49" charset="-122"/>
                <a:ea typeface="楷体" panose="02010609060101010101" pitchFamily="49" charset="-122"/>
              </a:rPr>
              <a:t>到目的</a:t>
            </a:r>
            <a:r>
              <a:rPr lang="en-US" altLang="zh-CN" u="none" dirty="0">
                <a:latin typeface="楷体" panose="02010609060101010101" pitchFamily="49" charset="-122"/>
                <a:ea typeface="楷体" panose="02010609060101010101" pitchFamily="49" charset="-122"/>
              </a:rPr>
              <a:t>v</a:t>
            </a:r>
            <a:r>
              <a:rPr lang="zh-CN" altLang="en-US" u="none" dirty="0">
                <a:latin typeface="楷体" panose="02010609060101010101" pitchFamily="49" charset="-122"/>
                <a:ea typeface="楷体" panose="02010609060101010101" pitchFamily="49" charset="-122"/>
              </a:rPr>
              <a:t>的最低费用</a:t>
            </a:r>
          </a:p>
          <a:p>
            <a:r>
              <a:rPr lang="en-US" altLang="zh-CN" u="none" dirty="0">
                <a:latin typeface="楷体" panose="02010609060101010101" pitchFamily="49" charset="-122"/>
                <a:ea typeface="楷体" panose="02010609060101010101" pitchFamily="49" charset="-122"/>
              </a:rPr>
              <a:t>N’</a:t>
            </a:r>
            <a:r>
              <a:rPr lang="zh-CN" altLang="en-US" u="none" dirty="0">
                <a:latin typeface="楷体" panose="02010609060101010101" pitchFamily="49" charset="-122"/>
                <a:ea typeface="楷体" panose="02010609060101010101" pitchFamily="49" charset="-122"/>
              </a:rPr>
              <a:t>：节点子集。</a:t>
            </a:r>
            <a:r>
              <a:rPr lang="en-US" altLang="zh-CN" u="none" dirty="0">
                <a:latin typeface="楷体" panose="02010609060101010101" pitchFamily="49" charset="-122"/>
                <a:ea typeface="楷体" panose="02010609060101010101" pitchFamily="49" charset="-122"/>
              </a:rPr>
              <a:t>v</a:t>
            </a:r>
            <a:r>
              <a:rPr lang="zh-CN" altLang="en-US" u="none" dirty="0">
                <a:latin typeface="楷体" panose="02010609060101010101" pitchFamily="49" charset="-122"/>
                <a:ea typeface="楷体" panose="02010609060101010101" pitchFamily="49" charset="-122"/>
              </a:rPr>
              <a:t>在</a:t>
            </a:r>
            <a:r>
              <a:rPr lang="en-US" altLang="zh-CN" u="none" dirty="0">
                <a:latin typeface="楷体" panose="02010609060101010101" pitchFamily="49" charset="-122"/>
                <a:ea typeface="楷体" panose="02010609060101010101" pitchFamily="49" charset="-122"/>
              </a:rPr>
              <a:t>N’</a:t>
            </a:r>
            <a:r>
              <a:rPr lang="zh-CN" altLang="en-US" u="none" dirty="0">
                <a:latin typeface="楷体" panose="02010609060101010101" pitchFamily="49" charset="-122"/>
                <a:ea typeface="楷体" panose="02010609060101010101" pitchFamily="49" charset="-122"/>
              </a:rPr>
              <a:t>中，如果从源节点到</a:t>
            </a:r>
            <a:r>
              <a:rPr lang="en-US" altLang="zh-CN" u="none" dirty="0">
                <a:latin typeface="楷体" panose="02010609060101010101" pitchFamily="49" charset="-122"/>
                <a:ea typeface="楷体" panose="02010609060101010101" pitchFamily="49" charset="-122"/>
              </a:rPr>
              <a:t>u</a:t>
            </a:r>
            <a:r>
              <a:rPr lang="zh-CN" altLang="en-US" u="none" dirty="0">
                <a:latin typeface="楷体" panose="02010609060101010101" pitchFamily="49" charset="-122"/>
                <a:ea typeface="楷体" panose="02010609060101010101" pitchFamily="49" charset="-122"/>
              </a:rPr>
              <a:t>的</a:t>
            </a:r>
            <a:r>
              <a:rPr lang="en-US" altLang="zh-CN" u="none" dirty="0">
                <a:latin typeface="楷体" panose="02010609060101010101" pitchFamily="49" charset="-122"/>
                <a:ea typeface="楷体" panose="02010609060101010101" pitchFamily="49" charset="-122"/>
              </a:rPr>
              <a:t>v</a:t>
            </a:r>
            <a:r>
              <a:rPr lang="zh-CN" altLang="en-US" u="none" dirty="0">
                <a:latin typeface="楷体" panose="02010609060101010101" pitchFamily="49" charset="-122"/>
                <a:ea typeface="楷体" panose="02010609060101010101" pitchFamily="49" charset="-122"/>
              </a:rPr>
              <a:t>的最低费用已经知道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left)">
                                      <p:cBhvr>
                                        <p:cTn id="7" dur="500"/>
                                        <p:tgtEl>
                                          <p:spTgt spid="10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167"/>
                                        </p:tgtEl>
                                        <p:attrNameLst>
                                          <p:attrName>style.visibility</p:attrName>
                                        </p:attrNameLst>
                                      </p:cBhvr>
                                      <p:to>
                                        <p:strVal val="visible"/>
                                      </p:to>
                                    </p:set>
                                    <p:anim calcmode="lin" valueType="num">
                                      <p:cBhvr>
                                        <p:cTn id="18" dur="500" fill="hold"/>
                                        <p:tgtEl>
                                          <p:spTgt spid="167"/>
                                        </p:tgtEl>
                                        <p:attrNameLst>
                                          <p:attrName>ppt_w</p:attrName>
                                        </p:attrNameLst>
                                      </p:cBhvr>
                                      <p:tavLst>
                                        <p:tav tm="0">
                                          <p:val>
                                            <p:fltVal val="0"/>
                                          </p:val>
                                        </p:tav>
                                        <p:tav tm="100000">
                                          <p:val>
                                            <p:strVal val="#ppt_w"/>
                                          </p:val>
                                        </p:tav>
                                      </p:tavLst>
                                    </p:anim>
                                    <p:anim calcmode="lin" valueType="num">
                                      <p:cBhvr>
                                        <p:cTn id="19" dur="500" fill="hold"/>
                                        <p:tgtEl>
                                          <p:spTgt spid="167"/>
                                        </p:tgtEl>
                                        <p:attrNameLst>
                                          <p:attrName>ppt_h</p:attrName>
                                        </p:attrNameLst>
                                      </p:cBhvr>
                                      <p:tavLst>
                                        <p:tav tm="0">
                                          <p:val>
                                            <p:fltVal val="0"/>
                                          </p:val>
                                        </p:tav>
                                        <p:tav tm="100000">
                                          <p:val>
                                            <p:strVal val="#ppt_h"/>
                                          </p:val>
                                        </p:tav>
                                      </p:tavLst>
                                    </p:anim>
                                    <p:anim calcmode="lin" valueType="num">
                                      <p:cBhvr>
                                        <p:cTn id="20" dur="500" fill="hold"/>
                                        <p:tgtEl>
                                          <p:spTgt spid="167"/>
                                        </p:tgtEl>
                                        <p:attrNameLst>
                                          <p:attrName>style.rotation</p:attrName>
                                        </p:attrNameLst>
                                      </p:cBhvr>
                                      <p:tavLst>
                                        <p:tav tm="0">
                                          <p:val>
                                            <p:fltVal val="90"/>
                                          </p:val>
                                        </p:tav>
                                        <p:tav tm="100000">
                                          <p:val>
                                            <p:fltVal val="0"/>
                                          </p:val>
                                        </p:tav>
                                      </p:tavLst>
                                    </p:anim>
                                    <p:animEffect transition="in" filter="fade">
                                      <p:cBhvr>
                                        <p:cTn id="21" dur="500"/>
                                        <p:tgtEl>
                                          <p:spTgt spid="167"/>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72"/>
                                        </p:tgtEl>
                                        <p:attrNameLst>
                                          <p:attrName>style.visibility</p:attrName>
                                        </p:attrNameLst>
                                      </p:cBhvr>
                                      <p:to>
                                        <p:strVal val="visible"/>
                                      </p:to>
                                    </p:set>
                                    <p:animEffect transition="in" filter="wipe(left)">
                                      <p:cBhvr>
                                        <p:cTn id="25" dur="500"/>
                                        <p:tgtEl>
                                          <p:spTgt spid="17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
                                        <p:tgtEl>
                                          <p:spTgt spid="2"/>
                                        </p:tgtEl>
                                      </p:cBhvr>
                                    </p:animEffect>
                                  </p:childTnLst>
                                </p:cTn>
                              </p:par>
                            </p:childTnLst>
                          </p:cTn>
                        </p:par>
                        <p:par>
                          <p:cTn id="31" fill="hold">
                            <p:stCondLst>
                              <p:cond delay="500"/>
                            </p:stCondLst>
                            <p:childTnLst>
                              <p:par>
                                <p:cTn id="32" presetID="22" presetClass="entr" presetSubtype="2"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right)">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151"/>
                                        </p:tgtEl>
                                        <p:attrNameLst>
                                          <p:attrName>style.visibility</p:attrName>
                                        </p:attrNameLst>
                                      </p:cBhvr>
                                      <p:to>
                                        <p:strVal val="visible"/>
                                      </p:to>
                                    </p:set>
                                    <p:animEffect transition="in" filter="wipe(right)">
                                      <p:cBhvr>
                                        <p:cTn id="39" dur="500"/>
                                        <p:tgtEl>
                                          <p:spTgt spid="15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152"/>
                                        </p:tgtEl>
                                        <p:attrNameLst>
                                          <p:attrName>style.visibility</p:attrName>
                                        </p:attrNameLst>
                                      </p:cBhvr>
                                      <p:to>
                                        <p:strVal val="visible"/>
                                      </p:to>
                                    </p:set>
                                    <p:animEffect transition="in" filter="wipe(right)">
                                      <p:cBhvr>
                                        <p:cTn id="44" dur="500"/>
                                        <p:tgtEl>
                                          <p:spTgt spid="15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153"/>
                                        </p:tgtEl>
                                        <p:attrNameLst>
                                          <p:attrName>style.visibility</p:attrName>
                                        </p:attrNameLst>
                                      </p:cBhvr>
                                      <p:to>
                                        <p:strVal val="visible"/>
                                      </p:to>
                                    </p:set>
                                    <p:animEffect transition="in" filter="wipe(right)">
                                      <p:cBhvr>
                                        <p:cTn id="49" dur="500"/>
                                        <p:tgtEl>
                                          <p:spTgt spid="15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154"/>
                                        </p:tgtEl>
                                        <p:attrNameLst>
                                          <p:attrName>style.visibility</p:attrName>
                                        </p:attrNameLst>
                                      </p:cBhvr>
                                      <p:to>
                                        <p:strVal val="visible"/>
                                      </p:to>
                                    </p:set>
                                    <p:animEffect transition="in" filter="wipe(right)">
                                      <p:cBhvr>
                                        <p:cTn id="54"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p:cNvGrpSpPr/>
          <p:nvPr/>
        </p:nvGrpSpPr>
        <p:grpSpPr>
          <a:xfrm>
            <a:off x="430213" y="0"/>
            <a:ext cx="6125570" cy="1428589"/>
            <a:chOff x="551030" y="-368704"/>
            <a:chExt cx="6125570" cy="1428589"/>
          </a:xfrm>
        </p:grpSpPr>
        <p:grpSp>
          <p:nvGrpSpPr>
            <p:cNvPr id="106" name="组合 105"/>
            <p:cNvGrpSpPr/>
            <p:nvPr/>
          </p:nvGrpSpPr>
          <p:grpSpPr>
            <a:xfrm>
              <a:off x="1201631" y="303925"/>
              <a:ext cx="5474969" cy="687997"/>
              <a:chOff x="1839058" y="967769"/>
              <a:chExt cx="5474969" cy="687997"/>
            </a:xfrm>
          </p:grpSpPr>
          <p:sp>
            <p:nvSpPr>
              <p:cNvPr id="108" name="矩形: 圆角 107"/>
              <p:cNvSpPr/>
              <p:nvPr/>
            </p:nvSpPr>
            <p:spPr>
              <a:xfrm>
                <a:off x="1839058" y="967769"/>
                <a:ext cx="547496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9" name="文本框 108"/>
              <p:cNvSpPr txBox="1"/>
              <p:nvPr/>
            </p:nvSpPr>
            <p:spPr>
              <a:xfrm>
                <a:off x="2786094" y="1009435"/>
                <a:ext cx="406815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链路状态选路算法</a:t>
                </a:r>
              </a:p>
            </p:txBody>
          </p:sp>
        </p:grpSp>
        <p:pic>
          <p:nvPicPr>
            <p:cNvPr id="107" name="图片 106"/>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99" name="Rectangle 11"/>
          <p:cNvSpPr>
            <a:spLocks noChangeArrowheads="1"/>
          </p:cNvSpPr>
          <p:nvPr/>
        </p:nvSpPr>
        <p:spPr bwMode="auto">
          <a:xfrm>
            <a:off x="1849286" y="1839466"/>
            <a:ext cx="3316005" cy="492442"/>
          </a:xfrm>
          <a:prstGeom prst="roundRect">
            <a:avLst>
              <a:gd name="adj" fmla="val 50000"/>
            </a:avLst>
          </a:prstGeom>
          <a:solidFill>
            <a:srgbClr val="009FF6"/>
          </a:solidFill>
          <a:ln w="9525">
            <a:solidFill>
              <a:schemeClr val="bg1"/>
            </a:solid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en-US" altLang="zh-CN" sz="2400"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u</a:t>
            </a:r>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704020202020204" pitchFamily="34" charset="0"/>
              </a:rPr>
              <a:t>出发的最短路径树</a:t>
            </a:r>
          </a:p>
        </p:txBody>
      </p:sp>
      <p:sp>
        <p:nvSpPr>
          <p:cNvPr id="100" name="Rectangle 11"/>
          <p:cNvSpPr>
            <a:spLocks noChangeArrowheads="1"/>
          </p:cNvSpPr>
          <p:nvPr/>
        </p:nvSpPr>
        <p:spPr bwMode="auto">
          <a:xfrm>
            <a:off x="6967361" y="1839466"/>
            <a:ext cx="2629553" cy="492442"/>
          </a:xfrm>
          <a:prstGeom prst="roundRect">
            <a:avLst>
              <a:gd name="adj" fmla="val 50000"/>
            </a:avLst>
          </a:prstGeom>
          <a:solidFill>
            <a:srgbClr val="FFC000"/>
          </a:solidFill>
          <a:ln w="9525">
            <a:solidFill>
              <a:schemeClr val="bg1"/>
            </a:solid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u</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的转发表</a:t>
            </a:r>
            <a:endPar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704020202020204" pitchFamily="34" charset="0"/>
            </a:endParaRPr>
          </a:p>
        </p:txBody>
      </p:sp>
      <p:grpSp>
        <p:nvGrpSpPr>
          <p:cNvPr id="101" name="组合 100"/>
          <p:cNvGrpSpPr/>
          <p:nvPr/>
        </p:nvGrpSpPr>
        <p:grpSpPr>
          <a:xfrm>
            <a:off x="7064803" y="2756302"/>
            <a:ext cx="2596795" cy="2670048"/>
            <a:chOff x="9668292" y="1404190"/>
            <a:chExt cx="2596795" cy="1892430"/>
          </a:xfrm>
        </p:grpSpPr>
        <p:sp>
          <p:nvSpPr>
            <p:cNvPr id="102" name="矩形: 圆角 101"/>
            <p:cNvSpPr/>
            <p:nvPr/>
          </p:nvSpPr>
          <p:spPr>
            <a:xfrm>
              <a:off x="9668292" y="1404190"/>
              <a:ext cx="2596795" cy="1892430"/>
            </a:xfrm>
            <a:prstGeom prst="roundRect">
              <a:avLst>
                <a:gd name="adj" fmla="val 4058"/>
              </a:avLst>
            </a:prstGeom>
            <a:solidFill>
              <a:srgbClr val="FEF6E5"/>
            </a:solid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dirty="0">
                <a:latin typeface="Arial" panose="020B0704020202020204" pitchFamily="34" charset="0"/>
                <a:ea typeface="宋体" panose="02010600030101010101" pitchFamily="2" charset="-122"/>
              </a:endParaRPr>
            </a:p>
          </p:txBody>
        </p:sp>
        <p:sp>
          <p:nvSpPr>
            <p:cNvPr id="103" name="Text Box 14"/>
            <p:cNvSpPr txBox="1">
              <a:spLocks noChangeArrowheads="1"/>
            </p:cNvSpPr>
            <p:nvPr/>
          </p:nvSpPr>
          <p:spPr bwMode="auto">
            <a:xfrm>
              <a:off x="9887450" y="1443433"/>
              <a:ext cx="860082" cy="2604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110000"/>
                </a:lnSpc>
                <a:defRPr/>
              </a:pPr>
              <a:r>
                <a:rPr lang="zh-CN" altLang="en-US" sz="1800" dirty="0">
                  <a:latin typeface="思源黑体 CN Normal" panose="020B0400000000000000" pitchFamily="34" charset="-122"/>
                  <a:ea typeface="思源黑体 CN Normal" panose="020B0400000000000000" pitchFamily="34" charset="-122"/>
                  <a:cs typeface="Times New Roman" panose="02020803070505020304" pitchFamily="18" charset="0"/>
                </a:rPr>
                <a:t>目标</a:t>
              </a:r>
            </a:p>
          </p:txBody>
        </p:sp>
        <p:cxnSp>
          <p:nvCxnSpPr>
            <p:cNvPr id="105" name="直接连接符 104"/>
            <p:cNvCxnSpPr/>
            <p:nvPr/>
          </p:nvCxnSpPr>
          <p:spPr>
            <a:xfrm>
              <a:off x="9742553" y="1708619"/>
              <a:ext cx="244246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9753306" y="2025253"/>
              <a:ext cx="243171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5" name="Text Box 10"/>
            <p:cNvSpPr txBox="1">
              <a:spLocks noChangeArrowheads="1"/>
            </p:cNvSpPr>
            <p:nvPr/>
          </p:nvSpPr>
          <p:spPr bwMode="auto">
            <a:xfrm>
              <a:off x="11137873" y="1441949"/>
              <a:ext cx="938069" cy="2604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110000"/>
                </a:lnSpc>
                <a:defRPr/>
              </a:pPr>
              <a:r>
                <a:rPr lang="zh-CN" altLang="en-US" sz="1800" dirty="0">
                  <a:latin typeface="思源黑体 CN Normal" panose="020B0400000000000000" pitchFamily="34" charset="-122"/>
                  <a:ea typeface="思源黑体 CN Normal" panose="020B0400000000000000" pitchFamily="34" charset="-122"/>
                  <a:cs typeface="Times New Roman" panose="02020803070505020304" pitchFamily="18" charset="0"/>
                </a:rPr>
                <a:t>链 路</a:t>
              </a:r>
            </a:p>
          </p:txBody>
        </p:sp>
        <p:cxnSp>
          <p:nvCxnSpPr>
            <p:cNvPr id="146" name="直接连接符 145"/>
            <p:cNvCxnSpPr/>
            <p:nvPr/>
          </p:nvCxnSpPr>
          <p:spPr>
            <a:xfrm>
              <a:off x="9753306" y="2353207"/>
              <a:ext cx="243171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7" name="Text Box 10"/>
            <p:cNvSpPr txBox="1">
              <a:spLocks noChangeArrowheads="1"/>
            </p:cNvSpPr>
            <p:nvPr/>
          </p:nvSpPr>
          <p:spPr bwMode="auto">
            <a:xfrm>
              <a:off x="9709750" y="1719065"/>
              <a:ext cx="1235586" cy="27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110000"/>
                </a:lnSpc>
                <a:defRPr/>
              </a:pP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v</a:t>
              </a:r>
            </a:p>
          </p:txBody>
        </p:sp>
        <p:cxnSp>
          <p:nvCxnSpPr>
            <p:cNvPr id="149" name="直接连接符 148"/>
            <p:cNvCxnSpPr>
              <a:stCxn id="102" idx="0"/>
              <a:endCxn id="102" idx="2"/>
            </p:cNvCxnSpPr>
            <p:nvPr/>
          </p:nvCxnSpPr>
          <p:spPr>
            <a:xfrm>
              <a:off x="10966690" y="1404190"/>
              <a:ext cx="0" cy="189243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9750834" y="2676993"/>
              <a:ext cx="243171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3" name="Text Box 10"/>
            <p:cNvSpPr txBox="1">
              <a:spLocks noChangeArrowheads="1"/>
            </p:cNvSpPr>
            <p:nvPr/>
          </p:nvSpPr>
          <p:spPr bwMode="auto">
            <a:xfrm>
              <a:off x="9725401" y="2045006"/>
              <a:ext cx="1235586" cy="27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110000"/>
                </a:lnSpc>
                <a:defRPr/>
              </a:pP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x</a:t>
              </a:r>
            </a:p>
          </p:txBody>
        </p:sp>
        <p:sp>
          <p:nvSpPr>
            <p:cNvPr id="174" name="Text Box 10"/>
            <p:cNvSpPr txBox="1">
              <a:spLocks noChangeArrowheads="1"/>
            </p:cNvSpPr>
            <p:nvPr/>
          </p:nvSpPr>
          <p:spPr bwMode="auto">
            <a:xfrm>
              <a:off x="9728199" y="2358394"/>
              <a:ext cx="1235586" cy="27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110000"/>
                </a:lnSpc>
                <a:defRPr/>
              </a:pP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y</a:t>
              </a:r>
            </a:p>
          </p:txBody>
        </p:sp>
        <p:sp>
          <p:nvSpPr>
            <p:cNvPr id="175" name="Text Box 10"/>
            <p:cNvSpPr txBox="1">
              <a:spLocks noChangeArrowheads="1"/>
            </p:cNvSpPr>
            <p:nvPr/>
          </p:nvSpPr>
          <p:spPr bwMode="auto">
            <a:xfrm>
              <a:off x="9728199" y="2676237"/>
              <a:ext cx="1235586" cy="27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110000"/>
                </a:lnSpc>
                <a:defRPr/>
              </a:pP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w</a:t>
              </a:r>
            </a:p>
          </p:txBody>
        </p:sp>
        <p:cxnSp>
          <p:nvCxnSpPr>
            <p:cNvPr id="176" name="直接连接符 175"/>
            <p:cNvCxnSpPr/>
            <p:nvPr/>
          </p:nvCxnSpPr>
          <p:spPr>
            <a:xfrm>
              <a:off x="9750834" y="2993530"/>
              <a:ext cx="243171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9" name="Text Box 10"/>
            <p:cNvSpPr txBox="1">
              <a:spLocks noChangeArrowheads="1"/>
            </p:cNvSpPr>
            <p:nvPr/>
          </p:nvSpPr>
          <p:spPr bwMode="auto">
            <a:xfrm>
              <a:off x="9728199" y="2989761"/>
              <a:ext cx="1235586" cy="27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110000"/>
                </a:lnSpc>
                <a:defRPr/>
              </a:pP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z</a:t>
              </a:r>
            </a:p>
          </p:txBody>
        </p:sp>
        <p:sp>
          <p:nvSpPr>
            <p:cNvPr id="180" name="Text Box 10"/>
            <p:cNvSpPr txBox="1">
              <a:spLocks noChangeArrowheads="1"/>
            </p:cNvSpPr>
            <p:nvPr/>
          </p:nvSpPr>
          <p:spPr bwMode="auto">
            <a:xfrm>
              <a:off x="10970422" y="1713982"/>
              <a:ext cx="1235586" cy="27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110000"/>
                </a:lnSpc>
                <a:defRPr/>
              </a:pP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r>
                <a:rPr lang="en-US" altLang="zh-CN" sz="2000" dirty="0" err="1">
                  <a:latin typeface="Times New Roman" panose="02020803070505020304" pitchFamily="18" charset="0"/>
                  <a:ea typeface="思源黑体 CN Normal" panose="020B0400000000000000" pitchFamily="34" charset="-122"/>
                  <a:cs typeface="Times New Roman" panose="02020803070505020304" pitchFamily="18" charset="0"/>
                </a:rPr>
                <a:t>u,v</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p>
          </p:txBody>
        </p:sp>
        <p:sp>
          <p:nvSpPr>
            <p:cNvPr id="181" name="Text Box 10"/>
            <p:cNvSpPr txBox="1">
              <a:spLocks noChangeArrowheads="1"/>
            </p:cNvSpPr>
            <p:nvPr/>
          </p:nvSpPr>
          <p:spPr bwMode="auto">
            <a:xfrm>
              <a:off x="10986073" y="2039924"/>
              <a:ext cx="1235586" cy="27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110000"/>
                </a:lnSpc>
                <a:defRPr/>
              </a:pP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r>
                <a:rPr lang="en-US" altLang="zh-CN" sz="2000" dirty="0" err="1">
                  <a:latin typeface="Times New Roman" panose="02020803070505020304" pitchFamily="18" charset="0"/>
                  <a:ea typeface="思源黑体 CN Normal" panose="020B0400000000000000" pitchFamily="34" charset="-122"/>
                  <a:cs typeface="Times New Roman" panose="02020803070505020304" pitchFamily="18" charset="0"/>
                </a:rPr>
                <a:t>u,x</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p>
          </p:txBody>
        </p:sp>
        <p:sp>
          <p:nvSpPr>
            <p:cNvPr id="182" name="Text Box 10"/>
            <p:cNvSpPr txBox="1">
              <a:spLocks noChangeArrowheads="1"/>
            </p:cNvSpPr>
            <p:nvPr/>
          </p:nvSpPr>
          <p:spPr bwMode="auto">
            <a:xfrm>
              <a:off x="10988871" y="2353312"/>
              <a:ext cx="1235586" cy="27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110000"/>
                </a:lnSpc>
                <a:defRPr/>
              </a:pP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r>
                <a:rPr lang="en-US" altLang="zh-CN" sz="2000" dirty="0" err="1">
                  <a:latin typeface="Times New Roman" panose="02020803070505020304" pitchFamily="18" charset="0"/>
                  <a:ea typeface="思源黑体 CN Normal" panose="020B0400000000000000" pitchFamily="34" charset="-122"/>
                  <a:cs typeface="Times New Roman" panose="02020803070505020304" pitchFamily="18" charset="0"/>
                </a:rPr>
                <a:t>u,x</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p>
          </p:txBody>
        </p:sp>
        <p:sp>
          <p:nvSpPr>
            <p:cNvPr id="183" name="Text Box 10"/>
            <p:cNvSpPr txBox="1">
              <a:spLocks noChangeArrowheads="1"/>
            </p:cNvSpPr>
            <p:nvPr/>
          </p:nvSpPr>
          <p:spPr bwMode="auto">
            <a:xfrm>
              <a:off x="10988871" y="2671155"/>
              <a:ext cx="1235586" cy="27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110000"/>
                </a:lnSpc>
                <a:defRPr/>
              </a:pP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r>
                <a:rPr lang="en-US" altLang="zh-CN" sz="2000" dirty="0" err="1">
                  <a:latin typeface="Times New Roman" panose="02020803070505020304" pitchFamily="18" charset="0"/>
                  <a:ea typeface="思源黑体 CN Normal" panose="020B0400000000000000" pitchFamily="34" charset="-122"/>
                  <a:cs typeface="Times New Roman" panose="02020803070505020304" pitchFamily="18" charset="0"/>
                </a:rPr>
                <a:t>u,x</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p>
          </p:txBody>
        </p:sp>
        <p:sp>
          <p:nvSpPr>
            <p:cNvPr id="184" name="Text Box 10"/>
            <p:cNvSpPr txBox="1">
              <a:spLocks noChangeArrowheads="1"/>
            </p:cNvSpPr>
            <p:nvPr/>
          </p:nvSpPr>
          <p:spPr bwMode="auto">
            <a:xfrm>
              <a:off x="10988871" y="2984679"/>
              <a:ext cx="1235586" cy="27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4415" tIns="38694" rIns="74415" bIns="38694">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5pPr>
              <a:lvl6pPr marL="25146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6pPr>
              <a:lvl7pPr marL="29718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7pPr>
              <a:lvl8pPr marL="34290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8pPr>
              <a:lvl9pPr marL="3886200" indent="-228600" algn="ctr" defTabSz="457200" eaLnBrk="0" fontAlgn="base" hangingPunct="0">
                <a:spcBef>
                  <a:spcPct val="0"/>
                </a:spcBef>
                <a:spcAft>
                  <a:spcPct val="0"/>
                </a:spcAft>
                <a:buClr>
                  <a:srgbClr val="000000"/>
                </a:buClr>
                <a:buSzPct val="100000"/>
                <a:buFont typeface="Times New Roman" panose="020208030705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Tahoma" panose="020B0604030504040204" pitchFamily="34" charset="0"/>
                  <a:ea typeface="MS PGothic" panose="020B0600070205080204" pitchFamily="34" charset="-128"/>
                </a:defRPr>
              </a:lvl9pPr>
            </a:lstStyle>
            <a:p>
              <a:pPr algn="ctr">
                <a:lnSpc>
                  <a:spcPct val="110000"/>
                </a:lnSpc>
                <a:defRPr/>
              </a:pP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r>
                <a:rPr lang="en-US" altLang="zh-CN" sz="2000" dirty="0" err="1">
                  <a:latin typeface="Times New Roman" panose="02020803070505020304" pitchFamily="18" charset="0"/>
                  <a:ea typeface="思源黑体 CN Normal" panose="020B0400000000000000" pitchFamily="34" charset="-122"/>
                  <a:cs typeface="Times New Roman" panose="02020803070505020304" pitchFamily="18" charset="0"/>
                </a:rPr>
                <a:t>u,x</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p>
          </p:txBody>
        </p:sp>
      </p:grpSp>
      <p:grpSp>
        <p:nvGrpSpPr>
          <p:cNvPr id="2" name="组合 1"/>
          <p:cNvGrpSpPr/>
          <p:nvPr/>
        </p:nvGrpSpPr>
        <p:grpSpPr>
          <a:xfrm>
            <a:off x="1978544" y="3010387"/>
            <a:ext cx="3398397" cy="2202082"/>
            <a:chOff x="967624" y="2973557"/>
            <a:chExt cx="3398397" cy="2202082"/>
          </a:xfrm>
        </p:grpSpPr>
        <p:cxnSp>
          <p:nvCxnSpPr>
            <p:cNvPr id="85" name="直接连接符 84"/>
            <p:cNvCxnSpPr/>
            <p:nvPr/>
          </p:nvCxnSpPr>
          <p:spPr>
            <a:xfrm flipV="1">
              <a:off x="1381175" y="3373796"/>
              <a:ext cx="416359" cy="53552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2328241" y="4772060"/>
              <a:ext cx="657835"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3478135" y="4131960"/>
              <a:ext cx="416359" cy="53552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flipV="1">
              <a:off x="1420067" y="4131960"/>
              <a:ext cx="416359" cy="53552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3324868" y="3409292"/>
              <a:ext cx="0" cy="124122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7" name="Text Box 16"/>
            <p:cNvSpPr txBox="1">
              <a:spLocks noChangeArrowheads="1"/>
            </p:cNvSpPr>
            <p:nvPr/>
          </p:nvSpPr>
          <p:spPr bwMode="auto">
            <a:xfrm>
              <a:off x="967624" y="4053152"/>
              <a:ext cx="413552"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20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u</a:t>
              </a:r>
              <a:endParaRPr kumimoji="1"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68" name="Text Box 16"/>
            <p:cNvSpPr txBox="1">
              <a:spLocks noChangeArrowheads="1"/>
            </p:cNvSpPr>
            <p:nvPr/>
          </p:nvSpPr>
          <p:spPr bwMode="auto">
            <a:xfrm>
              <a:off x="1856798" y="4806306"/>
              <a:ext cx="413552"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20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x</a:t>
              </a:r>
              <a:endParaRPr kumimoji="1"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69" name="Text Box 16"/>
            <p:cNvSpPr txBox="1">
              <a:spLocks noChangeArrowheads="1"/>
            </p:cNvSpPr>
            <p:nvPr/>
          </p:nvSpPr>
          <p:spPr bwMode="auto">
            <a:xfrm>
              <a:off x="1863349" y="3315103"/>
              <a:ext cx="413552"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20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v</a:t>
              </a:r>
              <a:endParaRPr kumimoji="1"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0" name="Text Box 16"/>
            <p:cNvSpPr txBox="1">
              <a:spLocks noChangeArrowheads="1"/>
            </p:cNvSpPr>
            <p:nvPr/>
          </p:nvSpPr>
          <p:spPr bwMode="auto">
            <a:xfrm>
              <a:off x="3037885" y="3315103"/>
              <a:ext cx="413552"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20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w</a:t>
              </a:r>
              <a:endParaRPr kumimoji="1"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1" name="Text Box 16"/>
            <p:cNvSpPr txBox="1">
              <a:spLocks noChangeArrowheads="1"/>
            </p:cNvSpPr>
            <p:nvPr/>
          </p:nvSpPr>
          <p:spPr bwMode="auto">
            <a:xfrm>
              <a:off x="3952469" y="4031809"/>
              <a:ext cx="413552"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20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z</a:t>
              </a:r>
              <a:endParaRPr kumimoji="1"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72" name="Text Box 16"/>
            <p:cNvSpPr txBox="1">
              <a:spLocks noChangeArrowheads="1"/>
            </p:cNvSpPr>
            <p:nvPr/>
          </p:nvSpPr>
          <p:spPr bwMode="auto">
            <a:xfrm>
              <a:off x="3039707" y="4778238"/>
              <a:ext cx="413552"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eaLnBrk="1" hangingPunct="1">
                <a:lnSpc>
                  <a:spcPct val="90000"/>
                </a:lnSpc>
              </a:pPr>
              <a:r>
                <a:rPr kumimoji="1" lang="en-US" altLang="zh-CN" sz="2000" b="1"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y</a:t>
              </a:r>
              <a:endParaRPr kumimoji="1"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nvGrpSpPr>
            <p:cNvPr id="205" name="组合 204"/>
            <p:cNvGrpSpPr/>
            <p:nvPr/>
          </p:nvGrpSpPr>
          <p:grpSpPr>
            <a:xfrm>
              <a:off x="2980135" y="2973557"/>
              <a:ext cx="743117" cy="408242"/>
              <a:chOff x="7197358" y="2706811"/>
              <a:chExt cx="1701826" cy="934925"/>
            </a:xfrm>
          </p:grpSpPr>
          <p:sp>
            <p:nvSpPr>
              <p:cNvPr id="206"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07"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08"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209" name="Group 47"/>
              <p:cNvGrpSpPr/>
              <p:nvPr/>
            </p:nvGrpSpPr>
            <p:grpSpPr bwMode="auto">
              <a:xfrm>
                <a:off x="7673438" y="2790740"/>
                <a:ext cx="700705" cy="169809"/>
                <a:chOff x="2208" y="2184"/>
                <a:chExt cx="176" cy="69"/>
              </a:xfrm>
            </p:grpSpPr>
            <p:grpSp>
              <p:nvGrpSpPr>
                <p:cNvPr id="210" name="Group 48"/>
                <p:cNvGrpSpPr/>
                <p:nvPr/>
              </p:nvGrpSpPr>
              <p:grpSpPr bwMode="auto">
                <a:xfrm>
                  <a:off x="2208" y="2185"/>
                  <a:ext cx="176" cy="68"/>
                  <a:chOff x="2848" y="848"/>
                  <a:chExt cx="140" cy="98"/>
                </a:xfrm>
              </p:grpSpPr>
              <p:sp>
                <p:nvSpPr>
                  <p:cNvPr id="215"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16"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17"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11" name="Group 52"/>
                <p:cNvGrpSpPr/>
                <p:nvPr/>
              </p:nvGrpSpPr>
              <p:grpSpPr bwMode="auto">
                <a:xfrm flipV="1">
                  <a:off x="2208" y="2184"/>
                  <a:ext cx="176" cy="68"/>
                  <a:chOff x="2848" y="848"/>
                  <a:chExt cx="140" cy="98"/>
                </a:xfrm>
              </p:grpSpPr>
              <p:sp>
                <p:nvSpPr>
                  <p:cNvPr id="212"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13"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14"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218" name="组合 217"/>
            <p:cNvGrpSpPr/>
            <p:nvPr/>
          </p:nvGrpSpPr>
          <p:grpSpPr>
            <a:xfrm>
              <a:off x="1448947" y="2973557"/>
              <a:ext cx="743117" cy="408242"/>
              <a:chOff x="7197358" y="2706811"/>
              <a:chExt cx="1701826" cy="934925"/>
            </a:xfrm>
          </p:grpSpPr>
          <p:sp>
            <p:nvSpPr>
              <p:cNvPr id="219"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20"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21"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222" name="Group 47"/>
              <p:cNvGrpSpPr/>
              <p:nvPr/>
            </p:nvGrpSpPr>
            <p:grpSpPr bwMode="auto">
              <a:xfrm>
                <a:off x="7673438" y="2790740"/>
                <a:ext cx="700705" cy="169809"/>
                <a:chOff x="2208" y="2184"/>
                <a:chExt cx="176" cy="69"/>
              </a:xfrm>
            </p:grpSpPr>
            <p:grpSp>
              <p:nvGrpSpPr>
                <p:cNvPr id="223" name="Group 48"/>
                <p:cNvGrpSpPr/>
                <p:nvPr/>
              </p:nvGrpSpPr>
              <p:grpSpPr bwMode="auto">
                <a:xfrm>
                  <a:off x="2208" y="2185"/>
                  <a:ext cx="176" cy="68"/>
                  <a:chOff x="2848" y="848"/>
                  <a:chExt cx="140" cy="98"/>
                </a:xfrm>
              </p:grpSpPr>
              <p:sp>
                <p:nvSpPr>
                  <p:cNvPr id="228"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29"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30"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24" name="Group 52"/>
                <p:cNvGrpSpPr/>
                <p:nvPr/>
              </p:nvGrpSpPr>
              <p:grpSpPr bwMode="auto">
                <a:xfrm flipV="1">
                  <a:off x="2208" y="2184"/>
                  <a:ext cx="176" cy="68"/>
                  <a:chOff x="2848" y="848"/>
                  <a:chExt cx="140" cy="98"/>
                </a:xfrm>
              </p:grpSpPr>
              <p:sp>
                <p:nvSpPr>
                  <p:cNvPr id="225"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26"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27"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231" name="组合 230"/>
            <p:cNvGrpSpPr/>
            <p:nvPr/>
          </p:nvGrpSpPr>
          <p:grpSpPr>
            <a:xfrm>
              <a:off x="971004" y="3723718"/>
              <a:ext cx="743117" cy="408242"/>
              <a:chOff x="7197358" y="2706811"/>
              <a:chExt cx="1701826" cy="934925"/>
            </a:xfrm>
          </p:grpSpPr>
          <p:sp>
            <p:nvSpPr>
              <p:cNvPr id="232"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33"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34"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235" name="Group 47"/>
              <p:cNvGrpSpPr/>
              <p:nvPr/>
            </p:nvGrpSpPr>
            <p:grpSpPr bwMode="auto">
              <a:xfrm>
                <a:off x="7673438" y="2790740"/>
                <a:ext cx="700705" cy="169809"/>
                <a:chOff x="2208" y="2184"/>
                <a:chExt cx="176" cy="69"/>
              </a:xfrm>
            </p:grpSpPr>
            <p:grpSp>
              <p:nvGrpSpPr>
                <p:cNvPr id="236" name="Group 48"/>
                <p:cNvGrpSpPr/>
                <p:nvPr/>
              </p:nvGrpSpPr>
              <p:grpSpPr bwMode="auto">
                <a:xfrm>
                  <a:off x="2208" y="2185"/>
                  <a:ext cx="176" cy="68"/>
                  <a:chOff x="2848" y="848"/>
                  <a:chExt cx="140" cy="98"/>
                </a:xfrm>
              </p:grpSpPr>
              <p:sp>
                <p:nvSpPr>
                  <p:cNvPr id="241"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42"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43"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37" name="Group 52"/>
                <p:cNvGrpSpPr/>
                <p:nvPr/>
              </p:nvGrpSpPr>
              <p:grpSpPr bwMode="auto">
                <a:xfrm flipV="1">
                  <a:off x="2208" y="2184"/>
                  <a:ext cx="176" cy="68"/>
                  <a:chOff x="2848" y="848"/>
                  <a:chExt cx="140" cy="98"/>
                </a:xfrm>
              </p:grpSpPr>
              <p:sp>
                <p:nvSpPr>
                  <p:cNvPr id="238"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39"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40"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244" name="组合 243"/>
            <p:cNvGrpSpPr/>
            <p:nvPr/>
          </p:nvGrpSpPr>
          <p:grpSpPr>
            <a:xfrm>
              <a:off x="3531425" y="3723718"/>
              <a:ext cx="743117" cy="408242"/>
              <a:chOff x="7197358" y="2706811"/>
              <a:chExt cx="1701826" cy="934925"/>
            </a:xfrm>
          </p:grpSpPr>
          <p:sp>
            <p:nvSpPr>
              <p:cNvPr id="245"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46"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47"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248" name="Group 47"/>
              <p:cNvGrpSpPr/>
              <p:nvPr/>
            </p:nvGrpSpPr>
            <p:grpSpPr bwMode="auto">
              <a:xfrm>
                <a:off x="7673438" y="2790740"/>
                <a:ext cx="700705" cy="169809"/>
                <a:chOff x="2208" y="2184"/>
                <a:chExt cx="176" cy="69"/>
              </a:xfrm>
            </p:grpSpPr>
            <p:grpSp>
              <p:nvGrpSpPr>
                <p:cNvPr id="249" name="Group 48"/>
                <p:cNvGrpSpPr/>
                <p:nvPr/>
              </p:nvGrpSpPr>
              <p:grpSpPr bwMode="auto">
                <a:xfrm>
                  <a:off x="2208" y="2185"/>
                  <a:ext cx="176" cy="68"/>
                  <a:chOff x="2848" y="848"/>
                  <a:chExt cx="140" cy="98"/>
                </a:xfrm>
              </p:grpSpPr>
              <p:sp>
                <p:nvSpPr>
                  <p:cNvPr id="254"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55"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56"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50" name="Group 52"/>
                <p:cNvGrpSpPr/>
                <p:nvPr/>
              </p:nvGrpSpPr>
              <p:grpSpPr bwMode="auto">
                <a:xfrm flipV="1">
                  <a:off x="2208" y="2184"/>
                  <a:ext cx="176" cy="68"/>
                  <a:chOff x="2848" y="848"/>
                  <a:chExt cx="140" cy="98"/>
                </a:xfrm>
              </p:grpSpPr>
              <p:sp>
                <p:nvSpPr>
                  <p:cNvPr id="251"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52"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53"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257" name="组合 256"/>
            <p:cNvGrpSpPr/>
            <p:nvPr/>
          </p:nvGrpSpPr>
          <p:grpSpPr>
            <a:xfrm>
              <a:off x="2907769" y="4438846"/>
              <a:ext cx="743117" cy="408242"/>
              <a:chOff x="7197358" y="2706811"/>
              <a:chExt cx="1701826" cy="934925"/>
            </a:xfrm>
          </p:grpSpPr>
          <p:sp>
            <p:nvSpPr>
              <p:cNvPr id="258"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59"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60"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261" name="Group 47"/>
              <p:cNvGrpSpPr/>
              <p:nvPr/>
            </p:nvGrpSpPr>
            <p:grpSpPr bwMode="auto">
              <a:xfrm>
                <a:off x="7673438" y="2790740"/>
                <a:ext cx="700705" cy="169809"/>
                <a:chOff x="2208" y="2184"/>
                <a:chExt cx="176" cy="69"/>
              </a:xfrm>
            </p:grpSpPr>
            <p:grpSp>
              <p:nvGrpSpPr>
                <p:cNvPr id="262" name="Group 48"/>
                <p:cNvGrpSpPr/>
                <p:nvPr/>
              </p:nvGrpSpPr>
              <p:grpSpPr bwMode="auto">
                <a:xfrm>
                  <a:off x="2208" y="2185"/>
                  <a:ext cx="176" cy="68"/>
                  <a:chOff x="2848" y="848"/>
                  <a:chExt cx="140" cy="98"/>
                </a:xfrm>
              </p:grpSpPr>
              <p:sp>
                <p:nvSpPr>
                  <p:cNvPr id="267"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68"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69"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63" name="Group 52"/>
                <p:cNvGrpSpPr/>
                <p:nvPr/>
              </p:nvGrpSpPr>
              <p:grpSpPr bwMode="auto">
                <a:xfrm flipV="1">
                  <a:off x="2208" y="2184"/>
                  <a:ext cx="176" cy="68"/>
                  <a:chOff x="2848" y="848"/>
                  <a:chExt cx="140" cy="98"/>
                </a:xfrm>
              </p:grpSpPr>
              <p:sp>
                <p:nvSpPr>
                  <p:cNvPr id="264"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65"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66"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nvGrpSpPr>
            <p:cNvPr id="270" name="组合 269"/>
            <p:cNvGrpSpPr/>
            <p:nvPr/>
          </p:nvGrpSpPr>
          <p:grpSpPr>
            <a:xfrm>
              <a:off x="1704827" y="4438846"/>
              <a:ext cx="743117" cy="408242"/>
              <a:chOff x="7197358" y="2706811"/>
              <a:chExt cx="1701826" cy="934925"/>
            </a:xfrm>
          </p:grpSpPr>
          <p:sp>
            <p:nvSpPr>
              <p:cNvPr id="271" name="Oval 18"/>
              <p:cNvSpPr>
                <a:spLocks noChangeArrowheads="1"/>
              </p:cNvSpPr>
              <p:nvPr/>
            </p:nvSpPr>
            <p:spPr bwMode="auto">
              <a:xfrm>
                <a:off x="7197358" y="3114744"/>
                <a:ext cx="1684425" cy="526992"/>
              </a:xfrm>
              <a:prstGeom prst="ellipse">
                <a:avLst/>
              </a:prstGeom>
              <a:solidFill>
                <a:srgbClr val="FFC000"/>
              </a:solidFill>
              <a:ln w="12700">
                <a:no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sp>
            <p:nvSpPr>
              <p:cNvPr id="272" name="Rectangle 20"/>
              <p:cNvSpPr>
                <a:spLocks noChangeArrowheads="1"/>
              </p:cNvSpPr>
              <p:nvPr/>
            </p:nvSpPr>
            <p:spPr bwMode="auto">
              <a:xfrm>
                <a:off x="7199144" y="3032766"/>
                <a:ext cx="1686377" cy="372799"/>
              </a:xfrm>
              <a:prstGeom prst="rect">
                <a:avLst/>
              </a:prstGeom>
              <a:solidFill>
                <a:srgbClr val="FFC000"/>
              </a:solidFill>
              <a:ln w="12700">
                <a:noFill/>
                <a:miter lim="800000"/>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endParaRPr lang="zh-CN" altLang="zh-CN" sz="2400">
                  <a:latin typeface="思源黑体 CN Medium"/>
                  <a:ea typeface="楷体" panose="02010609060101010101" pitchFamily="49" charset="-122"/>
                  <a:cs typeface="Arial" panose="020B0704020202020204" pitchFamily="34" charset="0"/>
                </a:endParaRPr>
              </a:p>
            </p:txBody>
          </p:sp>
          <p:sp>
            <p:nvSpPr>
              <p:cNvPr id="273" name="Oval 21"/>
              <p:cNvSpPr>
                <a:spLocks noChangeArrowheads="1"/>
              </p:cNvSpPr>
              <p:nvPr/>
            </p:nvSpPr>
            <p:spPr bwMode="auto">
              <a:xfrm>
                <a:off x="7212807" y="2706811"/>
                <a:ext cx="1686377" cy="610921"/>
              </a:xfrm>
              <a:prstGeom prst="ellipse">
                <a:avLst/>
              </a:prstGeom>
              <a:solidFill>
                <a:srgbClr val="FFC000"/>
              </a:solidFill>
              <a:ln w="19050">
                <a:solidFill>
                  <a:srgbClr val="000000"/>
                </a:solidFill>
                <a:round/>
              </a:ln>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a:ea typeface="楷体" panose="02010609060101010101" pitchFamily="49" charset="-122"/>
                  <a:cs typeface="Arial" panose="020B0704020202020204" pitchFamily="34" charset="0"/>
                </a:endParaRPr>
              </a:p>
            </p:txBody>
          </p:sp>
          <p:grpSp>
            <p:nvGrpSpPr>
              <p:cNvPr id="274" name="Group 47"/>
              <p:cNvGrpSpPr/>
              <p:nvPr/>
            </p:nvGrpSpPr>
            <p:grpSpPr bwMode="auto">
              <a:xfrm>
                <a:off x="7673438" y="2790740"/>
                <a:ext cx="700705" cy="169809"/>
                <a:chOff x="2208" y="2184"/>
                <a:chExt cx="176" cy="69"/>
              </a:xfrm>
            </p:grpSpPr>
            <p:grpSp>
              <p:nvGrpSpPr>
                <p:cNvPr id="275" name="Group 48"/>
                <p:cNvGrpSpPr/>
                <p:nvPr/>
              </p:nvGrpSpPr>
              <p:grpSpPr bwMode="auto">
                <a:xfrm>
                  <a:off x="2208" y="2185"/>
                  <a:ext cx="176" cy="68"/>
                  <a:chOff x="2848" y="848"/>
                  <a:chExt cx="140" cy="98"/>
                </a:xfrm>
              </p:grpSpPr>
              <p:sp>
                <p:nvSpPr>
                  <p:cNvPr id="280" name="Line 49"/>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81" name="Line 50"/>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82" name="Line 51"/>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nvGrpSpPr>
                <p:cNvPr id="276" name="Group 52"/>
                <p:cNvGrpSpPr/>
                <p:nvPr/>
              </p:nvGrpSpPr>
              <p:grpSpPr bwMode="auto">
                <a:xfrm flipV="1">
                  <a:off x="2208" y="2184"/>
                  <a:ext cx="176" cy="68"/>
                  <a:chOff x="2848" y="848"/>
                  <a:chExt cx="140" cy="98"/>
                </a:xfrm>
              </p:grpSpPr>
              <p:sp>
                <p:nvSpPr>
                  <p:cNvPr id="277" name="Line 53"/>
                  <p:cNvSpPr>
                    <a:spLocks noChangeShapeType="1"/>
                  </p:cNvSpPr>
                  <p:nvPr/>
                </p:nvSpPr>
                <p:spPr bwMode="auto">
                  <a:xfrm flipV="1">
                    <a:off x="2848" y="848"/>
                    <a:ext cx="50" cy="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78" name="Line 54"/>
                  <p:cNvSpPr>
                    <a:spLocks noChangeShapeType="1"/>
                  </p:cNvSpPr>
                  <p:nvPr/>
                </p:nvSpPr>
                <p:spPr bwMode="auto">
                  <a:xfrm>
                    <a:off x="2944" y="946"/>
                    <a:ext cx="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sp>
                <p:nvSpPr>
                  <p:cNvPr id="279" name="Line 55"/>
                  <p:cNvSpPr>
                    <a:spLocks noChangeShapeType="1"/>
                  </p:cNvSpPr>
                  <p:nvPr/>
                </p:nvSpPr>
                <p:spPr bwMode="auto">
                  <a:xfrm>
                    <a:off x="2894" y="850"/>
                    <a:ext cx="52" cy="9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a:endParaRPr>
                  </a:p>
                </p:txBody>
              </p:sp>
            </p:grpSp>
          </p:grpSp>
        </p:grpSp>
      </p:grpSp>
      <p:sp>
        <p:nvSpPr>
          <p:cNvPr id="3" name="灯片编号占位符 2">
            <a:extLst>
              <a:ext uri="{FF2B5EF4-FFF2-40B4-BE49-F238E27FC236}">
                <a16:creationId xmlns:a16="http://schemas.microsoft.com/office/drawing/2014/main" id="{A6D717D7-0C00-40E7-B362-6CFFF35E79EE}"/>
              </a:ext>
            </a:extLst>
          </p:cNvPr>
          <p:cNvSpPr>
            <a:spLocks noGrp="1"/>
          </p:cNvSpPr>
          <p:nvPr>
            <p:ph type="sldNum" sz="quarter" idx="12"/>
          </p:nvPr>
        </p:nvSpPr>
        <p:spPr/>
        <p:txBody>
          <a:bodyPr/>
          <a:lstStyle/>
          <a:p>
            <a:fld id="{91F2D4EF-46D4-4764-B373-FC59CD1D281E}" type="slidenum">
              <a:rPr lang="zh-CN" altLang="en-US" smtClean="0"/>
              <a:t>119</a:t>
            </a:fld>
            <a:endParaRPr lang="zh-CN" altLang="en-US"/>
          </a:p>
        </p:txBody>
      </p:sp>
      <p:sp>
        <p:nvSpPr>
          <p:cNvPr id="120" name="Text Box 76">
            <a:extLst>
              <a:ext uri="{FF2B5EF4-FFF2-40B4-BE49-F238E27FC236}">
                <a16:creationId xmlns:a16="http://schemas.microsoft.com/office/drawing/2014/main" id="{AFD5F265-5FEF-4CDA-9AA6-D19B79CE102F}"/>
              </a:ext>
            </a:extLst>
          </p:cNvPr>
          <p:cNvSpPr txBox="1">
            <a:spLocks noChangeArrowheads="1"/>
          </p:cNvSpPr>
          <p:nvPr/>
        </p:nvSpPr>
        <p:spPr bwMode="auto">
          <a:xfrm>
            <a:off x="450005" y="5310529"/>
            <a:ext cx="4300537"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dirty="0">
                <a:latin typeface="Comic Sans MS" panose="030F0702030302020204" pitchFamily="66" charset="0"/>
                <a:ea typeface="黑体" panose="02010609060101010101" pitchFamily="49" charset="-122"/>
              </a:rPr>
              <a:t>在</a:t>
            </a:r>
            <a:r>
              <a:rPr lang="en-US" altLang="zh-CN" u="none" dirty="0">
                <a:latin typeface="Comic Sans MS" panose="030F0702030302020204" pitchFamily="66" charset="0"/>
                <a:ea typeface="黑体" panose="02010609060101010101" pitchFamily="49" charset="-122"/>
              </a:rPr>
              <a:t>LS</a:t>
            </a:r>
            <a:r>
              <a:rPr lang="zh-CN" altLang="en-US" u="none" dirty="0">
                <a:latin typeface="Comic Sans MS" panose="030F0702030302020204" pitchFamily="66" charset="0"/>
                <a:ea typeface="黑体" panose="02010609060101010101" pitchFamily="49" charset="-122"/>
              </a:rPr>
              <a:t>算法结束时，对每个节点，我们都得到从源节点沿着它的最低费用路径的前一节点，对每个前一节点，我们又有它的前一节点。以此方式我们可以构建从源节点到所有目的节点的完整路径。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00"/>
                                        </p:tgtEl>
                                        <p:attrNameLst>
                                          <p:attrName>style.visibility</p:attrName>
                                        </p:attrNameLst>
                                      </p:cBhvr>
                                      <p:to>
                                        <p:strVal val="visible"/>
                                      </p:to>
                                    </p:set>
                                    <p:anim calcmode="lin" valueType="num">
                                      <p:cBhvr>
                                        <p:cTn id="19" dur="500" fill="hold"/>
                                        <p:tgtEl>
                                          <p:spTgt spid="100"/>
                                        </p:tgtEl>
                                        <p:attrNameLst>
                                          <p:attrName>ppt_w</p:attrName>
                                        </p:attrNameLst>
                                      </p:cBhvr>
                                      <p:tavLst>
                                        <p:tav tm="0">
                                          <p:val>
                                            <p:fltVal val="0"/>
                                          </p:val>
                                        </p:tav>
                                        <p:tav tm="100000">
                                          <p:val>
                                            <p:strVal val="#ppt_w"/>
                                          </p:val>
                                        </p:tav>
                                      </p:tavLst>
                                    </p:anim>
                                    <p:anim calcmode="lin" valueType="num">
                                      <p:cBhvr>
                                        <p:cTn id="20" dur="500" fill="hold"/>
                                        <p:tgtEl>
                                          <p:spTgt spid="100"/>
                                        </p:tgtEl>
                                        <p:attrNameLst>
                                          <p:attrName>ppt_h</p:attrName>
                                        </p:attrNameLst>
                                      </p:cBhvr>
                                      <p:tavLst>
                                        <p:tav tm="0">
                                          <p:val>
                                            <p:fltVal val="0"/>
                                          </p:val>
                                        </p:tav>
                                        <p:tav tm="100000">
                                          <p:val>
                                            <p:strVal val="#ppt_h"/>
                                          </p:val>
                                        </p:tav>
                                      </p:tavLst>
                                    </p:anim>
                                    <p:animEffect transition="in" filter="fade">
                                      <p:cBhvr>
                                        <p:cTn id="21" dur="500"/>
                                        <p:tgtEl>
                                          <p:spTgt spid="100"/>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01"/>
                                        </p:tgtEl>
                                        <p:attrNameLst>
                                          <p:attrName>style.visibility</p:attrName>
                                        </p:attrNameLst>
                                      </p:cBhvr>
                                      <p:to>
                                        <p:strVal val="visible"/>
                                      </p:to>
                                    </p:set>
                                    <p:anim calcmode="lin" valueType="num">
                                      <p:cBhvr>
                                        <p:cTn id="25" dur="500" fill="hold"/>
                                        <p:tgtEl>
                                          <p:spTgt spid="101"/>
                                        </p:tgtEl>
                                        <p:attrNameLst>
                                          <p:attrName>ppt_w</p:attrName>
                                        </p:attrNameLst>
                                      </p:cBhvr>
                                      <p:tavLst>
                                        <p:tav tm="0">
                                          <p:val>
                                            <p:fltVal val="0"/>
                                          </p:val>
                                        </p:tav>
                                        <p:tav tm="100000">
                                          <p:val>
                                            <p:strVal val="#ppt_w"/>
                                          </p:val>
                                        </p:tav>
                                      </p:tavLst>
                                    </p:anim>
                                    <p:anim calcmode="lin" valueType="num">
                                      <p:cBhvr>
                                        <p:cTn id="26" dur="500" fill="hold"/>
                                        <p:tgtEl>
                                          <p:spTgt spid="101"/>
                                        </p:tgtEl>
                                        <p:attrNameLst>
                                          <p:attrName>ppt_h</p:attrName>
                                        </p:attrNameLst>
                                      </p:cBhvr>
                                      <p:tavLst>
                                        <p:tav tm="0">
                                          <p:val>
                                            <p:fltVal val="0"/>
                                          </p:val>
                                        </p:tav>
                                        <p:tav tm="100000">
                                          <p:val>
                                            <p:strVal val="#ppt_h"/>
                                          </p:val>
                                        </p:tav>
                                      </p:tavLst>
                                    </p:anim>
                                    <p:animEffect transition="in" filter="fade">
                                      <p:cBhvr>
                                        <p:cTn id="2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bldLvl="0" animBg="1"/>
      <p:bldP spid="100"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Freeform 4"/>
          <p:cNvSpPr/>
          <p:nvPr/>
        </p:nvSpPr>
        <p:spPr bwMode="auto">
          <a:xfrm>
            <a:off x="4751370" y="4412690"/>
            <a:ext cx="3317982" cy="1960353"/>
          </a:xfrm>
          <a:prstGeom prst="ellipse">
            <a:avLst/>
          </a:prstGeom>
          <a:solidFill>
            <a:schemeClr val="accent4">
              <a:lumMod val="20000"/>
              <a:lumOff val="80000"/>
            </a:schemeClr>
          </a:solidFill>
          <a:ln>
            <a:noFill/>
          </a:ln>
        </p:spPr>
        <p:txBody>
          <a:bodyPr wrap="none" anchor="ctr"/>
          <a:lstStyle/>
          <a:p>
            <a:endParaRPr lang="zh-CN" altLang="en-US"/>
          </a:p>
        </p:txBody>
      </p:sp>
      <p:grpSp>
        <p:nvGrpSpPr>
          <p:cNvPr id="13" name="组合 12"/>
          <p:cNvGrpSpPr/>
          <p:nvPr/>
        </p:nvGrpSpPr>
        <p:grpSpPr>
          <a:xfrm>
            <a:off x="4242589" y="2185045"/>
            <a:ext cx="1647129" cy="2556978"/>
            <a:chOff x="3555249" y="876300"/>
            <a:chExt cx="1935087" cy="3004000"/>
          </a:xfrm>
        </p:grpSpPr>
        <p:sp>
          <p:nvSpPr>
            <p:cNvPr id="43" name="Freeform 5"/>
            <p:cNvSpPr/>
            <p:nvPr/>
          </p:nvSpPr>
          <p:spPr bwMode="auto">
            <a:xfrm>
              <a:off x="3555249" y="3143317"/>
              <a:ext cx="1916971" cy="736983"/>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solidFill>
              <a:srgbClr val="FFC000"/>
            </a:solidFill>
            <a:ln>
              <a:noFill/>
            </a:ln>
          </p:spPr>
          <p:txBody>
            <a:bodyPr/>
            <a:lstStyle/>
            <a:p>
              <a:endParaRPr lang="zh-CN" altLang="en-US" sz="1600"/>
            </a:p>
          </p:txBody>
        </p:sp>
        <p:grpSp>
          <p:nvGrpSpPr>
            <p:cNvPr id="3" name="组合 2"/>
            <p:cNvGrpSpPr/>
            <p:nvPr/>
          </p:nvGrpSpPr>
          <p:grpSpPr>
            <a:xfrm>
              <a:off x="3587000" y="876300"/>
              <a:ext cx="1903336" cy="2297937"/>
              <a:chOff x="8732796" y="-335928"/>
              <a:chExt cx="2318544" cy="2799226"/>
            </a:xfrm>
          </p:grpSpPr>
          <p:sp>
            <p:nvSpPr>
              <p:cNvPr id="44" name="Rectangle 6"/>
              <p:cNvSpPr>
                <a:spLocks noChangeArrowheads="1"/>
              </p:cNvSpPr>
              <p:nvPr/>
            </p:nvSpPr>
            <p:spPr bwMode="auto">
              <a:xfrm>
                <a:off x="8732796" y="-335928"/>
                <a:ext cx="2317750" cy="2799226"/>
              </a:xfrm>
              <a:prstGeom prst="rect">
                <a:avLst/>
              </a:prstGeom>
              <a:solidFill>
                <a:srgbClr val="FFC000"/>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600">
                  <a:ea typeface="楷体" panose="02010609060101010101" pitchFamily="49" charset="-122"/>
                  <a:cs typeface="Arial" panose="020B0704020202020204" pitchFamily="34" charset="0"/>
                </a:endParaRPr>
              </a:p>
            </p:txBody>
          </p:sp>
          <p:sp>
            <p:nvSpPr>
              <p:cNvPr id="45" name="Oval 7"/>
              <p:cNvSpPr>
                <a:spLocks noChangeArrowheads="1"/>
              </p:cNvSpPr>
              <p:nvPr/>
            </p:nvSpPr>
            <p:spPr bwMode="auto">
              <a:xfrm>
                <a:off x="8858208" y="-283541"/>
                <a:ext cx="2095500" cy="604838"/>
              </a:xfrm>
              <a:prstGeom prst="ellipse">
                <a:avLst/>
              </a:prstGeom>
              <a:solidFill>
                <a:schemeClr val="bg1"/>
              </a:solidFill>
              <a:ln w="9525">
                <a:solidFill>
                  <a:schemeClr val="tx1"/>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600">
                  <a:ea typeface="楷体" panose="02010609060101010101" pitchFamily="49" charset="-122"/>
                  <a:cs typeface="Arial" panose="020B0704020202020204" pitchFamily="34" charset="0"/>
                </a:endParaRPr>
              </a:p>
            </p:txBody>
          </p:sp>
          <p:sp>
            <p:nvSpPr>
              <p:cNvPr id="162" name="Text Box 109"/>
              <p:cNvSpPr txBox="1">
                <a:spLocks noChangeArrowheads="1"/>
              </p:cNvSpPr>
              <p:nvPr/>
            </p:nvSpPr>
            <p:spPr bwMode="auto">
              <a:xfrm>
                <a:off x="8986796" y="-126377"/>
                <a:ext cx="1863725" cy="37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lang="zh-CN" altLang="en-US" sz="1400" u="none">
                    <a:latin typeface="思源黑体 CN Normal" panose="020B0400000000000000" pitchFamily="34" charset="-122"/>
                    <a:ea typeface="思源黑体 CN Normal" panose="020B0400000000000000" pitchFamily="34" charset="-122"/>
                    <a:cs typeface="Arial" panose="020B0704020202020204" pitchFamily="34" charset="0"/>
                  </a:rPr>
                  <a:t>选路算法</a:t>
                </a:r>
              </a:p>
            </p:txBody>
          </p:sp>
          <p:sp>
            <p:nvSpPr>
              <p:cNvPr id="163" name="Rectangle 110"/>
              <p:cNvSpPr>
                <a:spLocks noChangeArrowheads="1"/>
              </p:cNvSpPr>
              <p:nvPr/>
            </p:nvSpPr>
            <p:spPr bwMode="auto">
              <a:xfrm>
                <a:off x="8912183" y="621334"/>
                <a:ext cx="2005014" cy="1780332"/>
              </a:xfrm>
              <a:prstGeom prst="rect">
                <a:avLst/>
              </a:prstGeom>
              <a:solidFill>
                <a:schemeClr val="bg1"/>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600">
                  <a:ea typeface="楷体" panose="02010609060101010101" pitchFamily="49" charset="-122"/>
                  <a:cs typeface="Arial" panose="020B0704020202020204" pitchFamily="34" charset="0"/>
                </a:endParaRPr>
              </a:p>
            </p:txBody>
          </p:sp>
          <p:sp>
            <p:nvSpPr>
              <p:cNvPr id="164" name="Text Box 111"/>
              <p:cNvSpPr txBox="1">
                <a:spLocks noChangeArrowheads="1"/>
              </p:cNvSpPr>
              <p:nvPr/>
            </p:nvSpPr>
            <p:spPr bwMode="auto">
              <a:xfrm>
                <a:off x="8964703" y="583404"/>
                <a:ext cx="1523492" cy="37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sz="1200" u="none" dirty="0">
                    <a:latin typeface="思源黑体 CN Normal" panose="020B0400000000000000" pitchFamily="34" charset="-122"/>
                    <a:ea typeface="思源黑体 CN Normal" panose="020B0400000000000000" pitchFamily="34" charset="-122"/>
                    <a:cs typeface="Arial" panose="020B0704020202020204" pitchFamily="34" charset="0"/>
                  </a:rPr>
                  <a:t>     </a:t>
                </a:r>
                <a:r>
                  <a:rPr lang="zh-CN" altLang="en-US" sz="1400" u="none" dirty="0">
                    <a:latin typeface="思源黑体 CN Normal" panose="020B0400000000000000" pitchFamily="34" charset="-122"/>
                    <a:ea typeface="思源黑体 CN Normal" panose="020B0400000000000000" pitchFamily="34" charset="-122"/>
                    <a:cs typeface="Arial" panose="020B0704020202020204" pitchFamily="34" charset="0"/>
                  </a:rPr>
                  <a:t>本地转发表</a:t>
                </a:r>
              </a:p>
            </p:txBody>
          </p:sp>
          <p:sp>
            <p:nvSpPr>
              <p:cNvPr id="165" name="Text Box 112"/>
              <p:cNvSpPr txBox="1">
                <a:spLocks noChangeArrowheads="1"/>
              </p:cNvSpPr>
              <p:nvPr/>
            </p:nvSpPr>
            <p:spPr bwMode="auto">
              <a:xfrm>
                <a:off x="8793924" y="891792"/>
                <a:ext cx="1212850" cy="37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lang="zh-CN" altLang="en-US" sz="1400" u="none" dirty="0">
                    <a:latin typeface="思源黑体 CN Normal" panose="020B0400000000000000" pitchFamily="34" charset="-122"/>
                    <a:ea typeface="思源黑体 CN Normal" panose="020B0400000000000000" pitchFamily="34" charset="-122"/>
                    <a:cs typeface="Arial" panose="020B0704020202020204" pitchFamily="34" charset="0"/>
                  </a:rPr>
                  <a:t>首部值</a:t>
                </a:r>
              </a:p>
            </p:txBody>
          </p:sp>
          <p:sp>
            <p:nvSpPr>
              <p:cNvPr id="166" name="Text Box 113"/>
              <p:cNvSpPr txBox="1">
                <a:spLocks noChangeArrowheads="1"/>
              </p:cNvSpPr>
              <p:nvPr/>
            </p:nvSpPr>
            <p:spPr bwMode="auto">
              <a:xfrm>
                <a:off x="9743549" y="893379"/>
                <a:ext cx="1307791" cy="37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lang="zh-CN" altLang="en-US" sz="1400" u="none" dirty="0">
                    <a:latin typeface="思源黑体 CN Normal" panose="020B0400000000000000" pitchFamily="34" charset="-122"/>
                    <a:ea typeface="思源黑体 CN Normal" panose="020B0400000000000000" pitchFamily="34" charset="-122"/>
                    <a:cs typeface="Arial" panose="020B0704020202020204" pitchFamily="34" charset="0"/>
                  </a:rPr>
                  <a:t>输出链路</a:t>
                </a:r>
              </a:p>
            </p:txBody>
          </p:sp>
          <p:sp>
            <p:nvSpPr>
              <p:cNvPr id="167" name="Line 114"/>
              <p:cNvSpPr>
                <a:spLocks noChangeShapeType="1"/>
              </p:cNvSpPr>
              <p:nvPr/>
            </p:nvSpPr>
            <p:spPr bwMode="auto">
              <a:xfrm>
                <a:off x="9878458" y="948918"/>
                <a:ext cx="0" cy="145274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168" name="Text Box 115"/>
              <p:cNvSpPr txBox="1">
                <a:spLocks noChangeArrowheads="1"/>
              </p:cNvSpPr>
              <p:nvPr/>
            </p:nvSpPr>
            <p:spPr bwMode="auto">
              <a:xfrm>
                <a:off x="9097938" y="1149760"/>
                <a:ext cx="662354" cy="116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0100</a:t>
                </a:r>
              </a:p>
              <a:p>
                <a:pPr algn="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0101</a:t>
                </a:r>
              </a:p>
              <a:p>
                <a:pPr algn="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0111</a:t>
                </a:r>
              </a:p>
              <a:p>
                <a:pPr algn="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1001</a:t>
                </a:r>
              </a:p>
            </p:txBody>
          </p:sp>
          <p:sp>
            <p:nvSpPr>
              <p:cNvPr id="169" name="Text Box 116"/>
              <p:cNvSpPr txBox="1">
                <a:spLocks noChangeArrowheads="1"/>
              </p:cNvSpPr>
              <p:nvPr/>
            </p:nvSpPr>
            <p:spPr bwMode="auto">
              <a:xfrm>
                <a:off x="10224240" y="1138520"/>
                <a:ext cx="334302" cy="116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3</a:t>
                </a:r>
              </a:p>
              <a:p>
                <a:pPr algn="ct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2</a:t>
                </a:r>
              </a:p>
              <a:p>
                <a:pPr algn="ct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2</a:t>
                </a:r>
              </a:p>
              <a:p>
                <a:pPr algn="ctr" eaLnBrk="1" hangingPunct="1"/>
                <a:r>
                  <a:rPr lang="en-US" altLang="zh-CN" sz="1400" u="none" dirty="0">
                    <a:latin typeface="Times New Roman" panose="02020803070505020304" pitchFamily="18" charset="0"/>
                    <a:ea typeface="楷体" panose="02010609060101010101" pitchFamily="49" charset="-122"/>
                    <a:cs typeface="Times New Roman" panose="02020803070505020304" pitchFamily="18" charset="0"/>
                  </a:rPr>
                  <a:t>1</a:t>
                </a:r>
              </a:p>
            </p:txBody>
          </p:sp>
          <p:sp>
            <p:nvSpPr>
              <p:cNvPr id="170" name="Line 117"/>
              <p:cNvSpPr>
                <a:spLocks noChangeShapeType="1"/>
              </p:cNvSpPr>
              <p:nvPr/>
            </p:nvSpPr>
            <p:spPr bwMode="auto">
              <a:xfrm>
                <a:off x="8912183" y="1222733"/>
                <a:ext cx="2006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171" name="Line 118"/>
              <p:cNvSpPr>
                <a:spLocks noChangeShapeType="1"/>
              </p:cNvSpPr>
              <p:nvPr/>
            </p:nvSpPr>
            <p:spPr bwMode="auto">
              <a:xfrm>
                <a:off x="8904245" y="948919"/>
                <a:ext cx="2006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600">
                  <a:latin typeface="微软雅黑" panose="020B0503020204020204" pitchFamily="34" charset="-122"/>
                  <a:ea typeface="微软雅黑" panose="020B0503020204020204" pitchFamily="34" charset="-122"/>
                </a:endParaRPr>
              </a:p>
            </p:txBody>
          </p:sp>
          <p:sp>
            <p:nvSpPr>
              <p:cNvPr id="172" name="AutoShape 119"/>
              <p:cNvSpPr>
                <a:spLocks noChangeArrowheads="1"/>
              </p:cNvSpPr>
              <p:nvPr/>
            </p:nvSpPr>
            <p:spPr bwMode="auto">
              <a:xfrm rot="5400000">
                <a:off x="9811501" y="328441"/>
                <a:ext cx="239713" cy="273050"/>
              </a:xfrm>
              <a:prstGeom prst="rightArrow">
                <a:avLst>
                  <a:gd name="adj1" fmla="val 51167"/>
                  <a:gd name="adj2" fmla="val 39736"/>
                </a:avLst>
              </a:prstGeom>
              <a:solidFill>
                <a:schemeClr val="accent2"/>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600">
                  <a:ea typeface="楷体" panose="02010609060101010101" pitchFamily="49" charset="-122"/>
                  <a:cs typeface="Arial" panose="020B0704020202020204" pitchFamily="34" charset="0"/>
                </a:endParaRPr>
              </a:p>
            </p:txBody>
          </p:sp>
        </p:grpSp>
      </p:grpSp>
      <p:grpSp>
        <p:nvGrpSpPr>
          <p:cNvPr id="28" name="组合 27"/>
          <p:cNvGrpSpPr/>
          <p:nvPr/>
        </p:nvGrpSpPr>
        <p:grpSpPr>
          <a:xfrm>
            <a:off x="430213" y="0"/>
            <a:ext cx="6099117" cy="1428589"/>
            <a:chOff x="551030" y="-368704"/>
            <a:chExt cx="6099117" cy="1428589"/>
          </a:xfrm>
        </p:grpSpPr>
        <p:grpSp>
          <p:nvGrpSpPr>
            <p:cNvPr id="29" name="组合 28"/>
            <p:cNvGrpSpPr/>
            <p:nvPr/>
          </p:nvGrpSpPr>
          <p:grpSpPr>
            <a:xfrm>
              <a:off x="1201631" y="303925"/>
              <a:ext cx="5448516" cy="687997"/>
              <a:chOff x="1839058" y="967769"/>
              <a:chExt cx="5448516" cy="687997"/>
            </a:xfrm>
          </p:grpSpPr>
          <p:sp>
            <p:nvSpPr>
              <p:cNvPr id="31" name="矩形: 圆角 30"/>
              <p:cNvSpPr/>
              <p:nvPr/>
            </p:nvSpPr>
            <p:spPr>
              <a:xfrm>
                <a:off x="1839058" y="967769"/>
                <a:ext cx="544851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450148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网络层的主要功能</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44" name="组合 143"/>
          <p:cNvGrpSpPr/>
          <p:nvPr/>
        </p:nvGrpSpPr>
        <p:grpSpPr>
          <a:xfrm>
            <a:off x="645438" y="1580114"/>
            <a:ext cx="11465040" cy="498598"/>
            <a:chOff x="1403750" y="3589644"/>
            <a:chExt cx="11465040" cy="498598"/>
          </a:xfrm>
        </p:grpSpPr>
        <p:grpSp>
          <p:nvGrpSpPr>
            <p:cNvPr id="145" name="组合 144"/>
            <p:cNvGrpSpPr/>
            <p:nvPr/>
          </p:nvGrpSpPr>
          <p:grpSpPr>
            <a:xfrm>
              <a:off x="1403750" y="3593123"/>
              <a:ext cx="490436" cy="476221"/>
              <a:chOff x="1403750" y="3593123"/>
              <a:chExt cx="808892" cy="785446"/>
            </a:xfrm>
          </p:grpSpPr>
          <p:sp>
            <p:nvSpPr>
              <p:cNvPr id="147" name="对话气泡: 椭圆形 14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6" name="Text Box 79"/>
            <p:cNvSpPr txBox="1">
              <a:spLocks noChangeArrowheads="1"/>
            </p:cNvSpPr>
            <p:nvPr/>
          </p:nvSpPr>
          <p:spPr bwMode="auto">
            <a:xfrm>
              <a:off x="1961111" y="3589644"/>
              <a:ext cx="10907679"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b="1"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状态报告：</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通过控制消息感知网络通不通、主机是否可达、路由是否可用等状态。</a:t>
              </a:r>
            </a:p>
          </p:txBody>
        </p:sp>
      </p:grpSp>
      <p:sp>
        <p:nvSpPr>
          <p:cNvPr id="57" name="Freeform 8"/>
          <p:cNvSpPr/>
          <p:nvPr/>
        </p:nvSpPr>
        <p:spPr bwMode="auto">
          <a:xfrm>
            <a:off x="5728038" y="4521278"/>
            <a:ext cx="542925" cy="295275"/>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2" name="Freeform 93"/>
          <p:cNvSpPr/>
          <p:nvPr/>
        </p:nvSpPr>
        <p:spPr bwMode="auto">
          <a:xfrm>
            <a:off x="6645614" y="4467412"/>
            <a:ext cx="628649" cy="355491"/>
          </a:xfrm>
          <a:custGeom>
            <a:avLst/>
            <a:gdLst>
              <a:gd name="T0" fmla="*/ 0 w 318"/>
              <a:gd name="T1" fmla="*/ 0 h 194"/>
              <a:gd name="T2" fmla="*/ 2147483646 w 318"/>
              <a:gd name="T3" fmla="*/ 2147483646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 name="Freeform 94"/>
          <p:cNvSpPr/>
          <p:nvPr/>
        </p:nvSpPr>
        <p:spPr bwMode="auto">
          <a:xfrm>
            <a:off x="5704226" y="4907040"/>
            <a:ext cx="481012" cy="238125"/>
          </a:xfrm>
          <a:custGeom>
            <a:avLst/>
            <a:gdLst>
              <a:gd name="T0" fmla="*/ 0 w 294"/>
              <a:gd name="T1" fmla="*/ 0 h 174"/>
              <a:gd name="T2" fmla="*/ 2147483646 w 294"/>
              <a:gd name="T3" fmla="*/ 2147483646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9" name="Freeform 95"/>
          <p:cNvSpPr/>
          <p:nvPr/>
        </p:nvSpPr>
        <p:spPr bwMode="auto">
          <a:xfrm>
            <a:off x="6651963" y="4883228"/>
            <a:ext cx="628650" cy="247650"/>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0" name="Freeform 96"/>
          <p:cNvSpPr/>
          <p:nvPr/>
        </p:nvSpPr>
        <p:spPr bwMode="auto">
          <a:xfrm>
            <a:off x="7202382" y="4875587"/>
            <a:ext cx="412893" cy="669628"/>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2" name="Freeform 97"/>
          <p:cNvSpPr/>
          <p:nvPr/>
        </p:nvSpPr>
        <p:spPr bwMode="auto">
          <a:xfrm>
            <a:off x="6083638" y="5470603"/>
            <a:ext cx="736600" cy="74612"/>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3" name="Freeform 98"/>
          <p:cNvSpPr/>
          <p:nvPr/>
        </p:nvSpPr>
        <p:spPr bwMode="auto">
          <a:xfrm>
            <a:off x="5547063" y="4930853"/>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 name="组合 1"/>
          <p:cNvGrpSpPr/>
          <p:nvPr/>
        </p:nvGrpSpPr>
        <p:grpSpPr>
          <a:xfrm>
            <a:off x="5547063" y="4871450"/>
            <a:ext cx="2068212" cy="669628"/>
            <a:chOff x="5170738" y="4581507"/>
            <a:chExt cx="2068212" cy="669628"/>
          </a:xfrm>
        </p:grpSpPr>
        <p:sp>
          <p:nvSpPr>
            <p:cNvPr id="218" name="Freeform 96"/>
            <p:cNvSpPr/>
            <p:nvPr/>
          </p:nvSpPr>
          <p:spPr bwMode="auto">
            <a:xfrm>
              <a:off x="6826057" y="4581507"/>
              <a:ext cx="412893" cy="669628"/>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9" name="Freeform 97"/>
            <p:cNvSpPr/>
            <p:nvPr/>
          </p:nvSpPr>
          <p:spPr bwMode="auto">
            <a:xfrm>
              <a:off x="5707313" y="5176523"/>
              <a:ext cx="736600" cy="74612"/>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0" name="Freeform 98"/>
            <p:cNvSpPr/>
            <p:nvPr/>
          </p:nvSpPr>
          <p:spPr bwMode="auto">
            <a:xfrm>
              <a:off x="5170738" y="4636773"/>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4" name="组合 3"/>
          <p:cNvGrpSpPr/>
          <p:nvPr/>
        </p:nvGrpSpPr>
        <p:grpSpPr>
          <a:xfrm>
            <a:off x="5729015" y="4468497"/>
            <a:ext cx="1546225" cy="355491"/>
            <a:chOff x="5351713" y="4173332"/>
            <a:chExt cx="1546225" cy="355491"/>
          </a:xfrm>
        </p:grpSpPr>
        <p:sp>
          <p:nvSpPr>
            <p:cNvPr id="221" name="Freeform 8"/>
            <p:cNvSpPr/>
            <p:nvPr/>
          </p:nvSpPr>
          <p:spPr bwMode="auto">
            <a:xfrm>
              <a:off x="5351713" y="4227198"/>
              <a:ext cx="542925" cy="295275"/>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2" name="Freeform 93"/>
            <p:cNvSpPr/>
            <p:nvPr/>
          </p:nvSpPr>
          <p:spPr bwMode="auto">
            <a:xfrm>
              <a:off x="6269289" y="4173332"/>
              <a:ext cx="628649" cy="355491"/>
            </a:xfrm>
            <a:custGeom>
              <a:avLst/>
              <a:gdLst>
                <a:gd name="T0" fmla="*/ 0 w 318"/>
                <a:gd name="T1" fmla="*/ 0 h 194"/>
                <a:gd name="T2" fmla="*/ 2147483646 w 318"/>
                <a:gd name="T3" fmla="*/ 2147483646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5" name="组合 4"/>
          <p:cNvGrpSpPr/>
          <p:nvPr/>
        </p:nvGrpSpPr>
        <p:grpSpPr>
          <a:xfrm>
            <a:off x="5704226" y="4883064"/>
            <a:ext cx="1576387" cy="261937"/>
            <a:chOff x="5327901" y="4589148"/>
            <a:chExt cx="1576387" cy="261937"/>
          </a:xfrm>
        </p:grpSpPr>
        <p:sp>
          <p:nvSpPr>
            <p:cNvPr id="223" name="Freeform 94"/>
            <p:cNvSpPr/>
            <p:nvPr/>
          </p:nvSpPr>
          <p:spPr bwMode="auto">
            <a:xfrm>
              <a:off x="5327901" y="4612960"/>
              <a:ext cx="481012" cy="238125"/>
            </a:xfrm>
            <a:custGeom>
              <a:avLst/>
              <a:gdLst>
                <a:gd name="T0" fmla="*/ 0 w 294"/>
                <a:gd name="T1" fmla="*/ 0 h 174"/>
                <a:gd name="T2" fmla="*/ 2147483646 w 294"/>
                <a:gd name="T3" fmla="*/ 2147483646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4" name="Freeform 95"/>
            <p:cNvSpPr/>
            <p:nvPr/>
          </p:nvSpPr>
          <p:spPr bwMode="auto">
            <a:xfrm>
              <a:off x="6275638" y="4589148"/>
              <a:ext cx="628650" cy="247650"/>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7" name="组合 6"/>
          <p:cNvGrpSpPr/>
          <p:nvPr/>
        </p:nvGrpSpPr>
        <p:grpSpPr>
          <a:xfrm>
            <a:off x="2491742" y="4252269"/>
            <a:ext cx="1147823" cy="816102"/>
            <a:chOff x="4436910" y="3792545"/>
            <a:chExt cx="1147823" cy="816102"/>
          </a:xfrm>
        </p:grpSpPr>
        <p:pic>
          <p:nvPicPr>
            <p:cNvPr id="211" name="图片 2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6910" y="3792545"/>
              <a:ext cx="1147823" cy="816102"/>
            </a:xfrm>
            <a:prstGeom prst="rect">
              <a:avLst/>
            </a:prstGeom>
          </p:spPr>
        </p:pic>
        <p:sp>
          <p:nvSpPr>
            <p:cNvPr id="225" name="Text Box 79"/>
            <p:cNvSpPr txBox="1">
              <a:spLocks noChangeArrowheads="1"/>
            </p:cNvSpPr>
            <p:nvPr/>
          </p:nvSpPr>
          <p:spPr bwMode="auto">
            <a:xfrm>
              <a:off x="4742198" y="3886941"/>
              <a:ext cx="454264" cy="46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buClr>
                  <a:srgbClr val="009FF6"/>
                </a:buClr>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a:t>
              </a: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6" name="组合 5"/>
          <p:cNvGrpSpPr/>
          <p:nvPr/>
        </p:nvGrpSpPr>
        <p:grpSpPr>
          <a:xfrm>
            <a:off x="8130844" y="4346665"/>
            <a:ext cx="1147823" cy="816102"/>
            <a:chOff x="6529329" y="3782945"/>
            <a:chExt cx="1147823" cy="816102"/>
          </a:xfrm>
        </p:grpSpPr>
        <p:pic>
          <p:nvPicPr>
            <p:cNvPr id="217" name="图片 2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9329" y="3782945"/>
              <a:ext cx="1147823" cy="816102"/>
            </a:xfrm>
            <a:prstGeom prst="rect">
              <a:avLst/>
            </a:prstGeom>
          </p:spPr>
        </p:pic>
        <p:sp>
          <p:nvSpPr>
            <p:cNvPr id="227" name="Text Box 79"/>
            <p:cNvSpPr txBox="1">
              <a:spLocks noChangeArrowheads="1"/>
            </p:cNvSpPr>
            <p:nvPr/>
          </p:nvSpPr>
          <p:spPr bwMode="auto">
            <a:xfrm>
              <a:off x="6859418" y="3886941"/>
              <a:ext cx="454264" cy="46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buClr>
                  <a:srgbClr val="009FF6"/>
                </a:buClr>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B</a:t>
              </a: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155" name="Text Box 102"/>
          <p:cNvSpPr txBox="1">
            <a:spLocks noChangeArrowheads="1"/>
          </p:cNvSpPr>
          <p:nvPr/>
        </p:nvSpPr>
        <p:spPr bwMode="auto">
          <a:xfrm>
            <a:off x="5867665" y="4283067"/>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u="none" dirty="0">
                <a:latin typeface="Times New Roman" panose="02020803070505020304" pitchFamily="18" charset="0"/>
                <a:ea typeface="楷体" panose="02010609060101010101" pitchFamily="49" charset="-122"/>
                <a:cs typeface="Times New Roman" panose="02020803070505020304" pitchFamily="18" charset="0"/>
              </a:rPr>
              <a:t>1</a:t>
            </a:r>
          </a:p>
        </p:txBody>
      </p:sp>
      <p:sp>
        <p:nvSpPr>
          <p:cNvPr id="156" name="Text Box 103"/>
          <p:cNvSpPr txBox="1">
            <a:spLocks noChangeArrowheads="1"/>
          </p:cNvSpPr>
          <p:nvPr/>
        </p:nvSpPr>
        <p:spPr bwMode="auto">
          <a:xfrm>
            <a:off x="5941529" y="4746607"/>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sz="1600" u="none" dirty="0">
                <a:latin typeface="Times New Roman" panose="02020803070505020304" pitchFamily="18" charset="0"/>
                <a:ea typeface="楷体" panose="02010609060101010101" pitchFamily="49" charset="-122"/>
                <a:cs typeface="Times New Roman" panose="02020803070505020304" pitchFamily="18" charset="0"/>
              </a:rPr>
              <a:t>2</a:t>
            </a:r>
          </a:p>
        </p:txBody>
      </p:sp>
      <p:sp>
        <p:nvSpPr>
          <p:cNvPr id="157" name="Text Box 104"/>
          <p:cNvSpPr txBox="1">
            <a:spLocks noChangeArrowheads="1"/>
          </p:cNvSpPr>
          <p:nvPr/>
        </p:nvSpPr>
        <p:spPr bwMode="auto">
          <a:xfrm>
            <a:off x="5298175" y="490545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sz="1600" u="none" dirty="0">
                <a:latin typeface="Times New Roman" panose="02020803070505020304" pitchFamily="18" charset="0"/>
                <a:ea typeface="楷体" panose="02010609060101010101" pitchFamily="49" charset="-122"/>
                <a:cs typeface="Times New Roman" panose="02020803070505020304" pitchFamily="18" charset="0"/>
              </a:rPr>
              <a:t>3</a:t>
            </a:r>
          </a:p>
        </p:txBody>
      </p:sp>
      <p:grpSp>
        <p:nvGrpSpPr>
          <p:cNvPr id="14" name="组合 13"/>
          <p:cNvGrpSpPr/>
          <p:nvPr/>
        </p:nvGrpSpPr>
        <p:grpSpPr>
          <a:xfrm>
            <a:off x="3568757" y="4477048"/>
            <a:ext cx="1597025" cy="285750"/>
            <a:chOff x="3404927" y="4330363"/>
            <a:chExt cx="1597025" cy="285750"/>
          </a:xfrm>
        </p:grpSpPr>
        <p:sp>
          <p:nvSpPr>
            <p:cNvPr id="141" name="Rectangle 99"/>
            <p:cNvSpPr>
              <a:spLocks noChangeArrowheads="1"/>
            </p:cNvSpPr>
            <p:nvPr/>
          </p:nvSpPr>
          <p:spPr bwMode="auto">
            <a:xfrm>
              <a:off x="3428740" y="4330363"/>
              <a:ext cx="1155700" cy="2381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151" name="Rectangle 100"/>
            <p:cNvSpPr>
              <a:spLocks noChangeArrowheads="1"/>
            </p:cNvSpPr>
            <p:nvPr/>
          </p:nvSpPr>
          <p:spPr bwMode="auto">
            <a:xfrm>
              <a:off x="3404927" y="4354176"/>
              <a:ext cx="1147763" cy="238125"/>
            </a:xfrm>
            <a:prstGeom prst="rect">
              <a:avLst/>
            </a:prstGeom>
            <a:solidFill>
              <a:srgbClr val="FFC000"/>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154" name="Line 101"/>
            <p:cNvSpPr>
              <a:spLocks noChangeShapeType="1"/>
            </p:cNvSpPr>
            <p:nvPr/>
          </p:nvSpPr>
          <p:spPr bwMode="auto">
            <a:xfrm>
              <a:off x="4430452" y="4485938"/>
              <a:ext cx="422275" cy="0"/>
            </a:xfrm>
            <a:prstGeom prst="line">
              <a:avLst/>
            </a:prstGeom>
            <a:noFill/>
            <a:ln w="9525">
              <a:solidFill>
                <a:schemeClr val="accent2"/>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 name="Rectangle 105"/>
            <p:cNvSpPr>
              <a:spLocks noChangeArrowheads="1"/>
            </p:cNvSpPr>
            <p:nvPr/>
          </p:nvSpPr>
          <p:spPr bwMode="auto">
            <a:xfrm>
              <a:off x="4033577" y="4357351"/>
              <a:ext cx="427038" cy="228599"/>
            </a:xfrm>
            <a:prstGeom prst="rect">
              <a:avLst/>
            </a:prstGeom>
            <a:solidFill>
              <a:srgbClr val="009FF6"/>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159" name="Text Box 106"/>
            <p:cNvSpPr txBox="1">
              <a:spLocks noChangeArrowheads="1"/>
            </p:cNvSpPr>
            <p:nvPr/>
          </p:nvSpPr>
          <p:spPr bwMode="auto">
            <a:xfrm>
              <a:off x="4020075" y="4337914"/>
              <a:ext cx="4810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sz="1200" b="1" u="none" dirty="0">
                  <a:solidFill>
                    <a:schemeClr val="bg1"/>
                  </a:solidFill>
                  <a:effectLst>
                    <a:outerShdw blurRad="38100" dist="38100" dir="2700000" algn="tl">
                      <a:srgbClr val="000000">
                        <a:alpha val="43137"/>
                      </a:srgbClr>
                    </a:outerShdw>
                  </a:effectLst>
                  <a:latin typeface="Times New Roman" panose="02020803070505020304" pitchFamily="18" charset="0"/>
                  <a:ea typeface="楷体" panose="02010609060101010101" pitchFamily="49" charset="-122"/>
                  <a:cs typeface="Times New Roman" panose="02020803070505020304" pitchFamily="18" charset="0"/>
                </a:rPr>
                <a:t>0111</a:t>
              </a:r>
            </a:p>
          </p:txBody>
        </p:sp>
        <p:sp>
          <p:nvSpPr>
            <p:cNvPr id="161" name="Line 108"/>
            <p:cNvSpPr>
              <a:spLocks noChangeShapeType="1"/>
            </p:cNvSpPr>
            <p:nvPr/>
          </p:nvSpPr>
          <p:spPr bwMode="auto">
            <a:xfrm flipH="1">
              <a:off x="3652577" y="4616113"/>
              <a:ext cx="13493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5" name="组合 14"/>
          <p:cNvGrpSpPr/>
          <p:nvPr/>
        </p:nvGrpSpPr>
        <p:grpSpPr>
          <a:xfrm>
            <a:off x="2191679" y="4035699"/>
            <a:ext cx="2150191" cy="501674"/>
            <a:chOff x="2027849" y="3889014"/>
            <a:chExt cx="2150191" cy="501674"/>
          </a:xfrm>
        </p:grpSpPr>
        <p:sp>
          <p:nvSpPr>
            <p:cNvPr id="160" name="Text Box 107"/>
            <p:cNvSpPr txBox="1">
              <a:spLocks noChangeArrowheads="1"/>
            </p:cNvSpPr>
            <p:nvPr/>
          </p:nvSpPr>
          <p:spPr bwMode="auto">
            <a:xfrm>
              <a:off x="2027849" y="3889014"/>
              <a:ext cx="1809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zh-CN" altLang="en-US" sz="1600" u="none" dirty="0">
                  <a:latin typeface="思源黑体 CN Normal" panose="020B0400000000000000" pitchFamily="34" charset="-122"/>
                  <a:ea typeface="思源黑体 CN Normal" panose="020B0400000000000000" pitchFamily="34" charset="-122"/>
                  <a:cs typeface="Arial" panose="020B0704020202020204" pitchFamily="34" charset="0"/>
                </a:rPr>
                <a:t>到达分组的首部值</a:t>
              </a:r>
            </a:p>
          </p:txBody>
        </p:sp>
        <p:sp>
          <p:nvSpPr>
            <p:cNvPr id="173" name="Line 120"/>
            <p:cNvSpPr>
              <a:spLocks noChangeShapeType="1"/>
            </p:cNvSpPr>
            <p:nvPr/>
          </p:nvSpPr>
          <p:spPr bwMode="auto">
            <a:xfrm>
              <a:off x="3814502" y="4047788"/>
              <a:ext cx="363538" cy="3429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120" name="图片 11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6188542" y="4252269"/>
            <a:ext cx="636026" cy="353867"/>
          </a:xfrm>
          <a:prstGeom prst="rect">
            <a:avLst/>
          </a:prstGeom>
        </p:spPr>
      </p:pic>
      <p:pic>
        <p:nvPicPr>
          <p:cNvPr id="121" name="图片 120"/>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6662313" y="5281193"/>
            <a:ext cx="675965" cy="376088"/>
          </a:xfrm>
          <a:prstGeom prst="rect">
            <a:avLst/>
          </a:prstGeom>
        </p:spPr>
      </p:pic>
      <p:pic>
        <p:nvPicPr>
          <p:cNvPr id="122" name="图片 121"/>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6145324" y="4915021"/>
            <a:ext cx="638538" cy="355264"/>
          </a:xfrm>
          <a:prstGeom prst="rect">
            <a:avLst/>
          </a:prstGeom>
        </p:spPr>
      </p:pic>
      <p:pic>
        <p:nvPicPr>
          <p:cNvPr id="123" name="图片 122"/>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505725" y="5176965"/>
            <a:ext cx="640294" cy="356242"/>
          </a:xfrm>
          <a:prstGeom prst="rect">
            <a:avLst/>
          </a:prstGeom>
        </p:spPr>
      </p:pic>
      <p:sp>
        <p:nvSpPr>
          <p:cNvPr id="16" name="十字形 15"/>
          <p:cNvSpPr/>
          <p:nvPr/>
        </p:nvSpPr>
        <p:spPr>
          <a:xfrm rot="2777302">
            <a:off x="6832787" y="4481756"/>
            <a:ext cx="361508" cy="350922"/>
          </a:xfrm>
          <a:prstGeom prst="plus">
            <a:avLst>
              <a:gd name="adj" fmla="val 4806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a:off x="4389416" y="4015250"/>
            <a:ext cx="126310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28" name="图片 12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134701" y="4638898"/>
            <a:ext cx="636026" cy="353867"/>
          </a:xfrm>
          <a:prstGeom prst="rect">
            <a:avLst/>
          </a:prstGeom>
        </p:spPr>
      </p:pic>
      <p:sp>
        <p:nvSpPr>
          <p:cNvPr id="174" name="Freeform 121"/>
          <p:cNvSpPr/>
          <p:nvPr/>
        </p:nvSpPr>
        <p:spPr bwMode="auto">
          <a:xfrm>
            <a:off x="5039770" y="4709059"/>
            <a:ext cx="879475" cy="265112"/>
          </a:xfrm>
          <a:custGeom>
            <a:avLst/>
            <a:gdLst>
              <a:gd name="T0" fmla="*/ 0 w 554"/>
              <a:gd name="T1" fmla="*/ 2147483646 h 167"/>
              <a:gd name="T2" fmla="*/ 2147483646 w 554"/>
              <a:gd name="T3" fmla="*/ 2147483646 h 167"/>
              <a:gd name="T4" fmla="*/ 2147483646 w 554"/>
              <a:gd name="T5" fmla="*/ 2147483646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dirty="0"/>
          </a:p>
        </p:txBody>
      </p:sp>
      <p:pic>
        <p:nvPicPr>
          <p:cNvPr id="129" name="图片 128"/>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7272038" y="4690788"/>
            <a:ext cx="638538" cy="355264"/>
          </a:xfrm>
          <a:prstGeom prst="rect">
            <a:avLst/>
          </a:prstGeom>
        </p:spPr>
      </p:pic>
      <p:cxnSp>
        <p:nvCxnSpPr>
          <p:cNvPr id="132" name="直接连接符 131"/>
          <p:cNvCxnSpPr/>
          <p:nvPr/>
        </p:nvCxnSpPr>
        <p:spPr>
          <a:xfrm>
            <a:off x="7921252" y="4861199"/>
            <a:ext cx="8088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Box 79"/>
          <p:cNvSpPr txBox="1">
            <a:spLocks noChangeArrowheads="1"/>
          </p:cNvSpPr>
          <p:nvPr/>
        </p:nvSpPr>
        <p:spPr bwMode="auto">
          <a:xfrm>
            <a:off x="1300123" y="5657118"/>
            <a:ext cx="10073640" cy="902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b="1"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连接建立：</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对于面向连接的网络层服务，提供连接建立的功能</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a:lnSpc>
                <a:spcPct val="110000"/>
              </a:lnSpc>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sz="2000" i="1" dirty="0">
                <a:solidFill>
                  <a:srgbClr val="7030A0"/>
                </a:solidFill>
                <a:latin typeface="Times New Roman" panose="02020803070505020304" pitchFamily="18" charset="0"/>
                <a:ea typeface="思源黑体 CN Normal" panose="020B0400000000000000" pitchFamily="34" charset="-122"/>
                <a:cs typeface="Times New Roman" panose="02020803070505020304" pitchFamily="18" charset="0"/>
              </a:rPr>
              <a:t>适用于</a:t>
            </a:r>
            <a:r>
              <a:rPr kumimoji="1" lang="en-US" altLang="zh-CN" sz="2000" i="1" dirty="0">
                <a:solidFill>
                  <a:srgbClr val="7030A0"/>
                </a:solidFill>
                <a:latin typeface="Times New Roman" panose="02020803070505020304" pitchFamily="18" charset="0"/>
                <a:ea typeface="思源黑体 CN Normal" panose="020B0400000000000000" pitchFamily="34" charset="-122"/>
                <a:cs typeface="Times New Roman" panose="02020803070505020304" pitchFamily="18" charset="0"/>
              </a:rPr>
              <a:t>ATM</a:t>
            </a:r>
            <a:r>
              <a:rPr kumimoji="1" lang="zh-CN" altLang="en-US" sz="2000" i="1" dirty="0">
                <a:solidFill>
                  <a:srgbClr val="7030A0"/>
                </a:solidFill>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000" i="1" dirty="0">
                <a:solidFill>
                  <a:srgbClr val="7030A0"/>
                </a:solidFill>
                <a:latin typeface="Times New Roman" panose="02020803070505020304" pitchFamily="18" charset="0"/>
                <a:ea typeface="思源黑体 CN Normal" panose="020B0400000000000000" pitchFamily="34" charset="-122"/>
                <a:cs typeface="Times New Roman" panose="02020803070505020304" pitchFamily="18" charset="0"/>
              </a:rPr>
              <a:t>X.25</a:t>
            </a:r>
            <a:r>
              <a:rPr kumimoji="1" lang="zh-CN" altLang="en-US" sz="2000" i="1" dirty="0">
                <a:solidFill>
                  <a:srgbClr val="7030A0"/>
                </a:solidFill>
                <a:latin typeface="Times New Roman" panose="02020803070505020304" pitchFamily="18" charset="0"/>
                <a:ea typeface="思源黑体 CN Normal" panose="020B0400000000000000" pitchFamily="34" charset="-122"/>
                <a:cs typeface="Times New Roman" panose="02020803070505020304" pitchFamily="18" charset="0"/>
              </a:rPr>
              <a:t>和帧中继等的网络层</a:t>
            </a:r>
          </a:p>
        </p:txBody>
      </p:sp>
      <p:sp>
        <p:nvSpPr>
          <p:cNvPr id="8" name="灯片编号占位符 7">
            <a:extLst>
              <a:ext uri="{FF2B5EF4-FFF2-40B4-BE49-F238E27FC236}">
                <a16:creationId xmlns:a16="http://schemas.microsoft.com/office/drawing/2014/main" id="{64DAAE98-B345-438E-92C6-C545E2A99631}"/>
              </a:ext>
            </a:extLst>
          </p:cNvPr>
          <p:cNvSpPr>
            <a:spLocks noGrp="1"/>
          </p:cNvSpPr>
          <p:nvPr>
            <p:ph type="sldNum" sz="quarter" idx="12"/>
          </p:nvPr>
        </p:nvSpPr>
        <p:spPr/>
        <p:txBody>
          <a:bodyPr/>
          <a:lstStyle/>
          <a:p>
            <a:fld id="{91F2D4EF-46D4-4764-B373-FC59CD1D281E}" type="slidenum">
              <a:rPr lang="zh-CN" altLang="en-US" smtClean="0"/>
              <a:t>12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left)">
                                      <p:cBhvr>
                                        <p:cTn id="7" dur="500"/>
                                        <p:tgtEl>
                                          <p:spTgt spid="144"/>
                                        </p:tgtEl>
                                      </p:cBhvr>
                                    </p:animEffect>
                                  </p:childTnLst>
                                </p:cTn>
                              </p:par>
                              <p:par>
                                <p:cTn id="8" presetID="10" presetClass="entr" presetSubtype="0" fill="hold"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32"/>
                                        </p:tgtEl>
                                        <p:attrNameLst>
                                          <p:attrName>style.visibility</p:attrName>
                                        </p:attrNameLst>
                                      </p:cBhvr>
                                      <p:to>
                                        <p:strVal val="visible"/>
                                      </p:to>
                                    </p:set>
                                    <p:animEffect transition="in" filter="fade">
                                      <p:cBhvr>
                                        <p:cTn id="23" dur="500"/>
                                        <p:tgtEl>
                                          <p:spTgt spid="132"/>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1"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661" name="Group 2"/>
          <p:cNvGrpSpPr/>
          <p:nvPr/>
        </p:nvGrpSpPr>
        <p:grpSpPr bwMode="auto">
          <a:xfrm>
            <a:off x="7337870" y="1380098"/>
            <a:ext cx="4217987" cy="3759200"/>
            <a:chOff x="415" y="856"/>
            <a:chExt cx="2910" cy="2523"/>
          </a:xfrm>
        </p:grpSpPr>
        <p:grpSp>
          <p:nvGrpSpPr>
            <p:cNvPr id="198721" name="Group 3"/>
            <p:cNvGrpSpPr/>
            <p:nvPr/>
          </p:nvGrpSpPr>
          <p:grpSpPr bwMode="auto">
            <a:xfrm>
              <a:off x="1290" y="1997"/>
              <a:ext cx="316" cy="269"/>
              <a:chOff x="1613" y="2011"/>
              <a:chExt cx="316" cy="269"/>
            </a:xfrm>
          </p:grpSpPr>
          <p:sp>
            <p:nvSpPr>
              <p:cNvPr id="198783" name="Oval 4"/>
              <p:cNvSpPr>
                <a:spLocks noChangeArrowheads="1"/>
              </p:cNvSpPr>
              <p:nvPr/>
            </p:nvSpPr>
            <p:spPr bwMode="auto">
              <a:xfrm>
                <a:off x="1616" y="2138"/>
                <a:ext cx="311"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84" name="Line 5"/>
              <p:cNvSpPr>
                <a:spLocks noChangeShapeType="1"/>
              </p:cNvSpPr>
              <p:nvPr/>
            </p:nvSpPr>
            <p:spPr bwMode="auto">
              <a:xfrm>
                <a:off x="1616" y="2129"/>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85" name="Line 6"/>
              <p:cNvSpPr>
                <a:spLocks noChangeShapeType="1"/>
              </p:cNvSpPr>
              <p:nvPr/>
            </p:nvSpPr>
            <p:spPr bwMode="auto">
              <a:xfrm>
                <a:off x="1929" y="2129"/>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86" name="Rectangle 7"/>
              <p:cNvSpPr>
                <a:spLocks noChangeArrowheads="1"/>
              </p:cNvSpPr>
              <p:nvPr/>
            </p:nvSpPr>
            <p:spPr bwMode="auto">
              <a:xfrm>
                <a:off x="1616" y="2129"/>
                <a:ext cx="308"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MS PGothic" panose="020B0600070205080204" pitchFamily="34" charset="-128"/>
                </a:endParaRPr>
              </a:p>
            </p:txBody>
          </p:sp>
          <p:sp>
            <p:nvSpPr>
              <p:cNvPr id="198787" name="Oval 8"/>
              <p:cNvSpPr>
                <a:spLocks noChangeArrowheads="1"/>
              </p:cNvSpPr>
              <p:nvPr/>
            </p:nvSpPr>
            <p:spPr bwMode="auto">
              <a:xfrm>
                <a:off x="1613" y="2072"/>
                <a:ext cx="311"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88" name="Rectangle 9"/>
              <p:cNvSpPr>
                <a:spLocks noChangeArrowheads="1"/>
              </p:cNvSpPr>
              <p:nvPr/>
            </p:nvSpPr>
            <p:spPr bwMode="auto">
              <a:xfrm>
                <a:off x="1686" y="2100"/>
                <a:ext cx="140" cy="10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89" name="Text Box 10"/>
              <p:cNvSpPr txBox="1">
                <a:spLocks noChangeArrowheads="1"/>
              </p:cNvSpPr>
              <p:nvPr/>
            </p:nvSpPr>
            <p:spPr bwMode="auto">
              <a:xfrm>
                <a:off x="1632" y="2011"/>
                <a:ext cx="25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000">
                    <a:ea typeface="MS PGothic" panose="020B0600070205080204" pitchFamily="34" charset="-128"/>
                  </a:rPr>
                  <a:t>w</a:t>
                </a:r>
                <a:endParaRPr lang="en-US" altLang="zh-CN" sz="2400">
                  <a:ea typeface="MS PGothic" panose="020B0600070205080204" pitchFamily="34" charset="-128"/>
                </a:endParaRPr>
              </a:p>
            </p:txBody>
          </p:sp>
        </p:grpSp>
        <p:sp>
          <p:nvSpPr>
            <p:cNvPr id="198722" name="Text Box 11"/>
            <p:cNvSpPr txBox="1">
              <a:spLocks noChangeArrowheads="1"/>
            </p:cNvSpPr>
            <p:nvPr/>
          </p:nvSpPr>
          <p:spPr bwMode="auto">
            <a:xfrm>
              <a:off x="925" y="1959"/>
              <a:ext cx="2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MS PGothic" panose="020B0600070205080204" pitchFamily="34" charset="-128"/>
                </a:rPr>
                <a:t>3</a:t>
              </a:r>
              <a:endParaRPr lang="en-US" altLang="zh-CN" sz="2400">
                <a:ea typeface="MS PGothic" panose="020B0600070205080204" pitchFamily="34" charset="-128"/>
              </a:endParaRPr>
            </a:p>
          </p:txBody>
        </p:sp>
        <p:sp>
          <p:nvSpPr>
            <p:cNvPr id="198723" name="Text Box 12"/>
            <p:cNvSpPr txBox="1">
              <a:spLocks noChangeArrowheads="1"/>
            </p:cNvSpPr>
            <p:nvPr/>
          </p:nvSpPr>
          <p:spPr bwMode="auto">
            <a:xfrm>
              <a:off x="1430" y="1478"/>
              <a:ext cx="2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MS PGothic" panose="020B0600070205080204" pitchFamily="34" charset="-128"/>
                </a:rPr>
                <a:t>4</a:t>
              </a:r>
              <a:endParaRPr lang="en-US" altLang="zh-CN" sz="2400">
                <a:ea typeface="MS PGothic" panose="020B0600070205080204" pitchFamily="34" charset="-128"/>
              </a:endParaRPr>
            </a:p>
          </p:txBody>
        </p:sp>
        <p:grpSp>
          <p:nvGrpSpPr>
            <p:cNvPr id="198724" name="Group 13"/>
            <p:cNvGrpSpPr/>
            <p:nvPr/>
          </p:nvGrpSpPr>
          <p:grpSpPr bwMode="auto">
            <a:xfrm>
              <a:off x="1299" y="2848"/>
              <a:ext cx="316" cy="269"/>
              <a:chOff x="1613" y="2011"/>
              <a:chExt cx="316" cy="269"/>
            </a:xfrm>
          </p:grpSpPr>
          <p:sp>
            <p:nvSpPr>
              <p:cNvPr id="198776" name="Oval 14"/>
              <p:cNvSpPr>
                <a:spLocks noChangeArrowheads="1"/>
              </p:cNvSpPr>
              <p:nvPr/>
            </p:nvSpPr>
            <p:spPr bwMode="auto">
              <a:xfrm>
                <a:off x="1616" y="2138"/>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77" name="Line 15"/>
              <p:cNvSpPr>
                <a:spLocks noChangeShapeType="1"/>
              </p:cNvSpPr>
              <p:nvPr/>
            </p:nvSpPr>
            <p:spPr bwMode="auto">
              <a:xfrm>
                <a:off x="1616" y="2131"/>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78" name="Line 16"/>
              <p:cNvSpPr>
                <a:spLocks noChangeShapeType="1"/>
              </p:cNvSpPr>
              <p:nvPr/>
            </p:nvSpPr>
            <p:spPr bwMode="auto">
              <a:xfrm>
                <a:off x="1929" y="2131"/>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79" name="Rectangle 17"/>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MS PGothic" panose="020B0600070205080204" pitchFamily="34" charset="-128"/>
                </a:endParaRPr>
              </a:p>
            </p:txBody>
          </p:sp>
          <p:sp>
            <p:nvSpPr>
              <p:cNvPr id="198780" name="Oval 18"/>
              <p:cNvSpPr>
                <a:spLocks noChangeArrowheads="1"/>
              </p:cNvSpPr>
              <p:nvPr/>
            </p:nvSpPr>
            <p:spPr bwMode="auto">
              <a:xfrm>
                <a:off x="1613" y="2072"/>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81" name="Rectangle 19"/>
              <p:cNvSpPr>
                <a:spLocks noChangeArrowheads="1"/>
              </p:cNvSpPr>
              <p:nvPr/>
            </p:nvSpPr>
            <p:spPr bwMode="auto">
              <a:xfrm>
                <a:off x="1687" y="2100"/>
                <a:ext cx="141" cy="10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82" name="Text Box 20"/>
              <p:cNvSpPr txBox="1">
                <a:spLocks noChangeArrowheads="1"/>
              </p:cNvSpPr>
              <p:nvPr/>
            </p:nvSpPr>
            <p:spPr bwMode="auto">
              <a:xfrm>
                <a:off x="1652" y="2011"/>
                <a:ext cx="21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000">
                    <a:ea typeface="MS PGothic" panose="020B0600070205080204" pitchFamily="34" charset="-128"/>
                  </a:rPr>
                  <a:t>v</a:t>
                </a:r>
                <a:endParaRPr lang="en-US" altLang="zh-CN" sz="2400">
                  <a:ea typeface="MS PGothic" panose="020B0600070205080204" pitchFamily="34" charset="-128"/>
                </a:endParaRPr>
              </a:p>
            </p:txBody>
          </p:sp>
        </p:grpSp>
        <p:grpSp>
          <p:nvGrpSpPr>
            <p:cNvPr id="198725" name="Group 21"/>
            <p:cNvGrpSpPr/>
            <p:nvPr/>
          </p:nvGrpSpPr>
          <p:grpSpPr bwMode="auto">
            <a:xfrm>
              <a:off x="1295" y="856"/>
              <a:ext cx="316" cy="266"/>
              <a:chOff x="1613" y="2011"/>
              <a:chExt cx="316" cy="266"/>
            </a:xfrm>
          </p:grpSpPr>
          <p:sp>
            <p:nvSpPr>
              <p:cNvPr id="198769" name="Oval 22"/>
              <p:cNvSpPr>
                <a:spLocks noChangeArrowheads="1"/>
              </p:cNvSpPr>
              <p:nvPr/>
            </p:nvSpPr>
            <p:spPr bwMode="auto">
              <a:xfrm>
                <a:off x="1616" y="2138"/>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70" name="Line 23"/>
              <p:cNvSpPr>
                <a:spLocks noChangeShapeType="1"/>
              </p:cNvSpPr>
              <p:nvPr/>
            </p:nvSpPr>
            <p:spPr bwMode="auto">
              <a:xfrm>
                <a:off x="1616" y="2131"/>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71" name="Line 24"/>
              <p:cNvSpPr>
                <a:spLocks noChangeShapeType="1"/>
              </p:cNvSpPr>
              <p:nvPr/>
            </p:nvSpPr>
            <p:spPr bwMode="auto">
              <a:xfrm>
                <a:off x="1929" y="2131"/>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72" name="Rectangle 25"/>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MS PGothic" panose="020B0600070205080204" pitchFamily="34" charset="-128"/>
                </a:endParaRPr>
              </a:p>
            </p:txBody>
          </p:sp>
          <p:sp>
            <p:nvSpPr>
              <p:cNvPr id="198773" name="Oval 26"/>
              <p:cNvSpPr>
                <a:spLocks noChangeArrowheads="1"/>
              </p:cNvSpPr>
              <p:nvPr/>
            </p:nvSpPr>
            <p:spPr bwMode="auto">
              <a:xfrm>
                <a:off x="1611" y="2072"/>
                <a:ext cx="313" cy="97"/>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74" name="Rectangle 27"/>
              <p:cNvSpPr>
                <a:spLocks noChangeArrowheads="1"/>
              </p:cNvSpPr>
              <p:nvPr/>
            </p:nvSpPr>
            <p:spPr bwMode="auto">
              <a:xfrm>
                <a:off x="1687" y="2100"/>
                <a:ext cx="141" cy="103"/>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75" name="Text Box 28"/>
              <p:cNvSpPr txBox="1">
                <a:spLocks noChangeArrowheads="1"/>
              </p:cNvSpPr>
              <p:nvPr/>
            </p:nvSpPr>
            <p:spPr bwMode="auto">
              <a:xfrm>
                <a:off x="1652" y="2011"/>
                <a:ext cx="215"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000" dirty="0">
                    <a:ea typeface="MS PGothic" panose="020B0600070205080204" pitchFamily="34" charset="-128"/>
                  </a:rPr>
                  <a:t>x</a:t>
                </a:r>
                <a:endParaRPr lang="en-US" altLang="zh-CN" sz="2400" dirty="0">
                  <a:ea typeface="MS PGothic" panose="020B0600070205080204" pitchFamily="34" charset="-128"/>
                </a:endParaRPr>
              </a:p>
            </p:txBody>
          </p:sp>
        </p:grpSp>
        <p:grpSp>
          <p:nvGrpSpPr>
            <p:cNvPr id="198726" name="Group 29"/>
            <p:cNvGrpSpPr/>
            <p:nvPr/>
          </p:nvGrpSpPr>
          <p:grpSpPr bwMode="auto">
            <a:xfrm>
              <a:off x="415" y="2028"/>
              <a:ext cx="316" cy="267"/>
              <a:chOff x="1613" y="2011"/>
              <a:chExt cx="316" cy="267"/>
            </a:xfrm>
          </p:grpSpPr>
          <p:sp>
            <p:nvSpPr>
              <p:cNvPr id="198762" name="Oval 30"/>
              <p:cNvSpPr>
                <a:spLocks noChangeArrowheads="1"/>
              </p:cNvSpPr>
              <p:nvPr/>
            </p:nvSpPr>
            <p:spPr bwMode="auto">
              <a:xfrm>
                <a:off x="1616" y="2138"/>
                <a:ext cx="313" cy="82"/>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63" name="Line 31"/>
              <p:cNvSpPr>
                <a:spLocks noChangeShapeType="1"/>
              </p:cNvSpPr>
              <p:nvPr/>
            </p:nvSpPr>
            <p:spPr bwMode="auto">
              <a:xfrm>
                <a:off x="1616" y="2131"/>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64" name="Line 32"/>
              <p:cNvSpPr>
                <a:spLocks noChangeShapeType="1"/>
              </p:cNvSpPr>
              <p:nvPr/>
            </p:nvSpPr>
            <p:spPr bwMode="auto">
              <a:xfrm>
                <a:off x="1931" y="2131"/>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65" name="Rectangle 33"/>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MS PGothic" panose="020B0600070205080204" pitchFamily="34" charset="-128"/>
                </a:endParaRPr>
              </a:p>
            </p:txBody>
          </p:sp>
          <p:sp>
            <p:nvSpPr>
              <p:cNvPr id="198766" name="Oval 34"/>
              <p:cNvSpPr>
                <a:spLocks noChangeArrowheads="1"/>
              </p:cNvSpPr>
              <p:nvPr/>
            </p:nvSpPr>
            <p:spPr bwMode="auto">
              <a:xfrm>
                <a:off x="1613" y="2072"/>
                <a:ext cx="313" cy="97"/>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67" name="Rectangle 35"/>
              <p:cNvSpPr>
                <a:spLocks noChangeArrowheads="1"/>
              </p:cNvSpPr>
              <p:nvPr/>
            </p:nvSpPr>
            <p:spPr bwMode="auto">
              <a:xfrm>
                <a:off x="1687" y="2102"/>
                <a:ext cx="141" cy="103"/>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68" name="Text Box 36"/>
              <p:cNvSpPr txBox="1">
                <a:spLocks noChangeArrowheads="1"/>
              </p:cNvSpPr>
              <p:nvPr/>
            </p:nvSpPr>
            <p:spPr bwMode="auto">
              <a:xfrm>
                <a:off x="1648" y="2011"/>
                <a:ext cx="226"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000">
                    <a:ea typeface="MS PGothic" panose="020B0600070205080204" pitchFamily="34" charset="-128"/>
                  </a:rPr>
                  <a:t>u</a:t>
                </a:r>
                <a:endParaRPr lang="en-US" altLang="zh-CN" sz="2400">
                  <a:ea typeface="MS PGothic" panose="020B0600070205080204" pitchFamily="34" charset="-128"/>
                </a:endParaRPr>
              </a:p>
            </p:txBody>
          </p:sp>
        </p:grpSp>
        <p:sp>
          <p:nvSpPr>
            <p:cNvPr id="198727" name="Line 37"/>
            <p:cNvSpPr>
              <a:spLocks noChangeShapeType="1"/>
            </p:cNvSpPr>
            <p:nvPr/>
          </p:nvSpPr>
          <p:spPr bwMode="auto">
            <a:xfrm>
              <a:off x="738" y="2156"/>
              <a:ext cx="63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28" name="Line 38"/>
            <p:cNvSpPr>
              <a:spLocks noChangeShapeType="1"/>
            </p:cNvSpPr>
            <p:nvPr/>
          </p:nvSpPr>
          <p:spPr bwMode="auto">
            <a:xfrm>
              <a:off x="1440" y="1082"/>
              <a:ext cx="0" cy="9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29" name="Line 39"/>
            <p:cNvSpPr>
              <a:spLocks noChangeShapeType="1"/>
            </p:cNvSpPr>
            <p:nvPr/>
          </p:nvSpPr>
          <p:spPr bwMode="auto">
            <a:xfrm flipH="1">
              <a:off x="614" y="1021"/>
              <a:ext cx="674" cy="108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30" name="Text Box 40"/>
            <p:cNvSpPr txBox="1">
              <a:spLocks noChangeArrowheads="1"/>
            </p:cNvSpPr>
            <p:nvPr/>
          </p:nvSpPr>
          <p:spPr bwMode="auto">
            <a:xfrm>
              <a:off x="772" y="1368"/>
              <a:ext cx="2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MS PGothic" panose="020B0600070205080204" pitchFamily="34" charset="-128"/>
                </a:rPr>
                <a:t>5</a:t>
              </a:r>
              <a:endParaRPr lang="en-US" altLang="zh-CN" sz="2400">
                <a:ea typeface="MS PGothic" panose="020B0600070205080204" pitchFamily="34" charset="-128"/>
              </a:endParaRPr>
            </a:p>
          </p:txBody>
        </p:sp>
        <p:sp>
          <p:nvSpPr>
            <p:cNvPr id="198731" name="Line 41"/>
            <p:cNvSpPr>
              <a:spLocks noChangeShapeType="1"/>
            </p:cNvSpPr>
            <p:nvPr/>
          </p:nvSpPr>
          <p:spPr bwMode="auto">
            <a:xfrm>
              <a:off x="1447" y="2206"/>
              <a:ext cx="9" cy="71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32" name="Text Box 42"/>
            <p:cNvSpPr txBox="1">
              <a:spLocks noChangeArrowheads="1"/>
            </p:cNvSpPr>
            <p:nvPr/>
          </p:nvSpPr>
          <p:spPr bwMode="auto">
            <a:xfrm>
              <a:off x="1454" y="2407"/>
              <a:ext cx="2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MS PGothic" panose="020B0600070205080204" pitchFamily="34" charset="-128"/>
                </a:rPr>
                <a:t>3</a:t>
              </a:r>
              <a:endParaRPr lang="en-US" altLang="zh-CN" sz="2400">
                <a:ea typeface="MS PGothic" panose="020B0600070205080204" pitchFamily="34" charset="-128"/>
              </a:endParaRPr>
            </a:p>
          </p:txBody>
        </p:sp>
        <p:sp>
          <p:nvSpPr>
            <p:cNvPr id="198733" name="Freeform 43"/>
            <p:cNvSpPr>
              <a:spLocks noChangeArrowheads="1"/>
            </p:cNvSpPr>
            <p:nvPr/>
          </p:nvSpPr>
          <p:spPr bwMode="auto">
            <a:xfrm>
              <a:off x="604" y="2227"/>
              <a:ext cx="857" cy="1152"/>
            </a:xfrm>
            <a:custGeom>
              <a:avLst/>
              <a:gdLst>
                <a:gd name="T0" fmla="*/ 0 w 857"/>
                <a:gd name="T1" fmla="*/ 0 h 1152"/>
                <a:gd name="T2" fmla="*/ 562 w 857"/>
                <a:gd name="T3" fmla="*/ 1152 h 1152"/>
                <a:gd name="T4" fmla="*/ 857 w 857"/>
                <a:gd name="T5" fmla="*/ 772 h 1152"/>
                <a:gd name="T6" fmla="*/ 0 60000 65536"/>
                <a:gd name="T7" fmla="*/ 0 60000 65536"/>
                <a:gd name="T8" fmla="*/ 0 60000 65536"/>
              </a:gdLst>
              <a:ahLst/>
              <a:cxnLst>
                <a:cxn ang="T6">
                  <a:pos x="T0" y="T1"/>
                </a:cxn>
                <a:cxn ang="T7">
                  <a:pos x="T2" y="T3"/>
                </a:cxn>
                <a:cxn ang="T8">
                  <a:pos x="T4" y="T5"/>
                </a:cxn>
              </a:cxnLst>
              <a:rect l="0" t="0" r="r" b="b"/>
              <a:pathLst>
                <a:path w="857" h="1152">
                  <a:moveTo>
                    <a:pt x="0" y="0"/>
                  </a:moveTo>
                  <a:cubicBezTo>
                    <a:pt x="95" y="191"/>
                    <a:pt x="365" y="1152"/>
                    <a:pt x="562" y="1152"/>
                  </a:cubicBezTo>
                  <a:cubicBezTo>
                    <a:pt x="759" y="1152"/>
                    <a:pt x="796" y="851"/>
                    <a:pt x="857" y="772"/>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8734" name="Text Box 44"/>
            <p:cNvSpPr txBox="1">
              <a:spLocks noChangeArrowheads="1"/>
            </p:cNvSpPr>
            <p:nvPr/>
          </p:nvSpPr>
          <p:spPr bwMode="auto">
            <a:xfrm>
              <a:off x="768" y="2582"/>
              <a:ext cx="2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MS PGothic" panose="020B0600070205080204" pitchFamily="34" charset="-128"/>
                </a:rPr>
                <a:t>7</a:t>
              </a:r>
              <a:endParaRPr lang="en-US" altLang="zh-CN" sz="2400">
                <a:ea typeface="MS PGothic" panose="020B0600070205080204" pitchFamily="34" charset="-128"/>
              </a:endParaRPr>
            </a:p>
          </p:txBody>
        </p:sp>
        <p:sp>
          <p:nvSpPr>
            <p:cNvPr id="198735" name="Line 45"/>
            <p:cNvSpPr>
              <a:spLocks noChangeShapeType="1"/>
            </p:cNvSpPr>
            <p:nvPr/>
          </p:nvSpPr>
          <p:spPr bwMode="auto">
            <a:xfrm flipH="1">
              <a:off x="1450" y="2158"/>
              <a:ext cx="998" cy="8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36" name="Text Box 46"/>
            <p:cNvSpPr txBox="1">
              <a:spLocks noChangeArrowheads="1"/>
            </p:cNvSpPr>
            <p:nvPr/>
          </p:nvSpPr>
          <p:spPr bwMode="auto">
            <a:xfrm>
              <a:off x="1896" y="2569"/>
              <a:ext cx="2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MS PGothic" panose="020B0600070205080204" pitchFamily="34" charset="-128"/>
                </a:rPr>
                <a:t>4</a:t>
              </a:r>
              <a:endParaRPr lang="en-US" altLang="zh-CN" sz="2400">
                <a:ea typeface="MS PGothic" panose="020B0600070205080204" pitchFamily="34" charset="-128"/>
              </a:endParaRPr>
            </a:p>
          </p:txBody>
        </p:sp>
        <p:sp>
          <p:nvSpPr>
            <p:cNvPr id="198737" name="Freeform 47"/>
            <p:cNvSpPr>
              <a:spLocks noChangeArrowheads="1"/>
            </p:cNvSpPr>
            <p:nvPr/>
          </p:nvSpPr>
          <p:spPr bwMode="auto">
            <a:xfrm>
              <a:off x="1477" y="1946"/>
              <a:ext cx="991" cy="484"/>
            </a:xfrm>
            <a:custGeom>
              <a:avLst/>
              <a:gdLst>
                <a:gd name="T0" fmla="*/ 0 w 991"/>
                <a:gd name="T1" fmla="*/ 168 h 484"/>
                <a:gd name="T2" fmla="*/ 204 w 991"/>
                <a:gd name="T3" fmla="*/ 484 h 484"/>
                <a:gd name="T4" fmla="*/ 302 w 991"/>
                <a:gd name="T5" fmla="*/ 7 h 484"/>
                <a:gd name="T6" fmla="*/ 379 w 991"/>
                <a:gd name="T7" fmla="*/ 442 h 484"/>
                <a:gd name="T8" fmla="*/ 534 w 991"/>
                <a:gd name="T9" fmla="*/ 21 h 484"/>
                <a:gd name="T10" fmla="*/ 611 w 991"/>
                <a:gd name="T11" fmla="*/ 351 h 484"/>
                <a:gd name="T12" fmla="*/ 660 w 991"/>
                <a:gd name="T13" fmla="*/ 77 h 484"/>
                <a:gd name="T14" fmla="*/ 991 w 991"/>
                <a:gd name="T15" fmla="*/ 218 h 48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91" h="484">
                  <a:moveTo>
                    <a:pt x="0" y="168"/>
                  </a:moveTo>
                  <a:cubicBezTo>
                    <a:pt x="0" y="168"/>
                    <a:pt x="145" y="484"/>
                    <a:pt x="204" y="484"/>
                  </a:cubicBezTo>
                  <a:cubicBezTo>
                    <a:pt x="263" y="484"/>
                    <a:pt x="253" y="6"/>
                    <a:pt x="302" y="7"/>
                  </a:cubicBezTo>
                  <a:cubicBezTo>
                    <a:pt x="331" y="0"/>
                    <a:pt x="313" y="444"/>
                    <a:pt x="379" y="442"/>
                  </a:cubicBezTo>
                  <a:cubicBezTo>
                    <a:pt x="418" y="444"/>
                    <a:pt x="475" y="24"/>
                    <a:pt x="534" y="21"/>
                  </a:cubicBezTo>
                  <a:cubicBezTo>
                    <a:pt x="573" y="6"/>
                    <a:pt x="575" y="360"/>
                    <a:pt x="611" y="351"/>
                  </a:cubicBezTo>
                  <a:cubicBezTo>
                    <a:pt x="647" y="342"/>
                    <a:pt x="577" y="80"/>
                    <a:pt x="660" y="77"/>
                  </a:cubicBezTo>
                  <a:cubicBezTo>
                    <a:pt x="743" y="74"/>
                    <a:pt x="922" y="189"/>
                    <a:pt x="991" y="218"/>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98738" name="Group 48"/>
            <p:cNvGrpSpPr/>
            <p:nvPr/>
          </p:nvGrpSpPr>
          <p:grpSpPr bwMode="auto">
            <a:xfrm>
              <a:off x="2332" y="2021"/>
              <a:ext cx="316" cy="266"/>
              <a:chOff x="1613" y="2011"/>
              <a:chExt cx="316" cy="266"/>
            </a:xfrm>
          </p:grpSpPr>
          <p:sp>
            <p:nvSpPr>
              <p:cNvPr id="198755" name="Oval 49"/>
              <p:cNvSpPr>
                <a:spLocks noChangeArrowheads="1"/>
              </p:cNvSpPr>
              <p:nvPr/>
            </p:nvSpPr>
            <p:spPr bwMode="auto">
              <a:xfrm>
                <a:off x="1616" y="2136"/>
                <a:ext cx="313" cy="82"/>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56" name="Line 50"/>
              <p:cNvSpPr>
                <a:spLocks noChangeShapeType="1"/>
              </p:cNvSpPr>
              <p:nvPr/>
            </p:nvSpPr>
            <p:spPr bwMode="auto">
              <a:xfrm>
                <a:off x="1616" y="2131"/>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57" name="Line 51"/>
              <p:cNvSpPr>
                <a:spLocks noChangeShapeType="1"/>
              </p:cNvSpPr>
              <p:nvPr/>
            </p:nvSpPr>
            <p:spPr bwMode="auto">
              <a:xfrm>
                <a:off x="1929" y="2131"/>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58" name="Rectangle 52"/>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MS PGothic" panose="020B0600070205080204" pitchFamily="34" charset="-128"/>
                </a:endParaRPr>
              </a:p>
            </p:txBody>
          </p:sp>
          <p:sp>
            <p:nvSpPr>
              <p:cNvPr id="198759" name="Oval 53"/>
              <p:cNvSpPr>
                <a:spLocks noChangeArrowheads="1"/>
              </p:cNvSpPr>
              <p:nvPr/>
            </p:nvSpPr>
            <p:spPr bwMode="auto">
              <a:xfrm>
                <a:off x="1613" y="2070"/>
                <a:ext cx="313" cy="97"/>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60" name="Rectangle 54"/>
              <p:cNvSpPr>
                <a:spLocks noChangeArrowheads="1"/>
              </p:cNvSpPr>
              <p:nvPr/>
            </p:nvSpPr>
            <p:spPr bwMode="auto">
              <a:xfrm>
                <a:off x="1687" y="2100"/>
                <a:ext cx="141" cy="103"/>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61" name="Text Box 55"/>
              <p:cNvSpPr txBox="1">
                <a:spLocks noChangeArrowheads="1"/>
              </p:cNvSpPr>
              <p:nvPr/>
            </p:nvSpPr>
            <p:spPr bwMode="auto">
              <a:xfrm>
                <a:off x="1652" y="2011"/>
                <a:ext cx="215"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000">
                    <a:ea typeface="MS PGothic" panose="020B0600070205080204" pitchFamily="34" charset="-128"/>
                  </a:rPr>
                  <a:t>y</a:t>
                </a:r>
                <a:endParaRPr lang="en-US" altLang="zh-CN" sz="2400">
                  <a:ea typeface="MS PGothic" panose="020B0600070205080204" pitchFamily="34" charset="-128"/>
                </a:endParaRPr>
              </a:p>
            </p:txBody>
          </p:sp>
        </p:grpSp>
        <p:sp>
          <p:nvSpPr>
            <p:cNvPr id="198739" name="Text Box 56"/>
            <p:cNvSpPr txBox="1">
              <a:spLocks noChangeArrowheads="1"/>
            </p:cNvSpPr>
            <p:nvPr/>
          </p:nvSpPr>
          <p:spPr bwMode="auto">
            <a:xfrm>
              <a:off x="1814" y="1721"/>
              <a:ext cx="2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MS PGothic" panose="020B0600070205080204" pitchFamily="34" charset="-128"/>
                </a:rPr>
                <a:t>8</a:t>
              </a:r>
              <a:endParaRPr lang="en-US" altLang="zh-CN" sz="2400">
                <a:ea typeface="MS PGothic" panose="020B0600070205080204" pitchFamily="34" charset="-128"/>
              </a:endParaRPr>
            </a:p>
          </p:txBody>
        </p:sp>
        <p:grpSp>
          <p:nvGrpSpPr>
            <p:cNvPr id="198740" name="Group 57"/>
            <p:cNvGrpSpPr/>
            <p:nvPr/>
          </p:nvGrpSpPr>
          <p:grpSpPr bwMode="auto">
            <a:xfrm>
              <a:off x="3007" y="2002"/>
              <a:ext cx="318" cy="269"/>
              <a:chOff x="1611" y="2011"/>
              <a:chExt cx="318" cy="269"/>
            </a:xfrm>
          </p:grpSpPr>
          <p:sp>
            <p:nvSpPr>
              <p:cNvPr id="198748" name="Oval 58"/>
              <p:cNvSpPr>
                <a:spLocks noChangeArrowheads="1"/>
              </p:cNvSpPr>
              <p:nvPr/>
            </p:nvSpPr>
            <p:spPr bwMode="auto">
              <a:xfrm>
                <a:off x="1616" y="2138"/>
                <a:ext cx="313" cy="81"/>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49" name="Line 59"/>
              <p:cNvSpPr>
                <a:spLocks noChangeShapeType="1"/>
              </p:cNvSpPr>
              <p:nvPr/>
            </p:nvSpPr>
            <p:spPr bwMode="auto">
              <a:xfrm>
                <a:off x="1616" y="2131"/>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50" name="Line 60"/>
              <p:cNvSpPr>
                <a:spLocks noChangeShapeType="1"/>
              </p:cNvSpPr>
              <p:nvPr/>
            </p:nvSpPr>
            <p:spPr bwMode="auto">
              <a:xfrm>
                <a:off x="1929" y="2131"/>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51" name="Rectangle 61"/>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2400">
                  <a:ea typeface="MS PGothic" panose="020B0600070205080204" pitchFamily="34" charset="-128"/>
                </a:endParaRPr>
              </a:p>
            </p:txBody>
          </p:sp>
          <p:sp>
            <p:nvSpPr>
              <p:cNvPr id="198752" name="Oval 62"/>
              <p:cNvSpPr>
                <a:spLocks noChangeArrowheads="1"/>
              </p:cNvSpPr>
              <p:nvPr/>
            </p:nvSpPr>
            <p:spPr bwMode="auto">
              <a:xfrm>
                <a:off x="1611" y="2072"/>
                <a:ext cx="313" cy="95"/>
              </a:xfrm>
              <a:prstGeom prst="ellipse">
                <a:avLst/>
              </a:prstGeom>
              <a:solidFill>
                <a:schemeClr val="hlink"/>
              </a:solidFill>
              <a:ln w="12700">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53" name="Rectangle 63"/>
              <p:cNvSpPr>
                <a:spLocks noChangeArrowheads="1"/>
              </p:cNvSpPr>
              <p:nvPr/>
            </p:nvSpPr>
            <p:spPr bwMode="auto">
              <a:xfrm>
                <a:off x="1687" y="2100"/>
                <a:ext cx="141" cy="10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MS PGothic" panose="020B0600070205080204" pitchFamily="34" charset="-128"/>
                </a:endParaRPr>
              </a:p>
            </p:txBody>
          </p:sp>
          <p:sp>
            <p:nvSpPr>
              <p:cNvPr id="198754" name="Text Box 64"/>
              <p:cNvSpPr txBox="1">
                <a:spLocks noChangeArrowheads="1"/>
              </p:cNvSpPr>
              <p:nvPr/>
            </p:nvSpPr>
            <p:spPr bwMode="auto">
              <a:xfrm>
                <a:off x="1653" y="2011"/>
                <a:ext cx="21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2000">
                    <a:ea typeface="MS PGothic" panose="020B0600070205080204" pitchFamily="34" charset="-128"/>
                  </a:rPr>
                  <a:t>z</a:t>
                </a:r>
                <a:endParaRPr lang="en-US" altLang="zh-CN" sz="2400">
                  <a:ea typeface="MS PGothic" panose="020B0600070205080204" pitchFamily="34" charset="-128"/>
                </a:endParaRPr>
              </a:p>
            </p:txBody>
          </p:sp>
        </p:grpSp>
        <p:sp>
          <p:nvSpPr>
            <p:cNvPr id="198741" name="Line 65"/>
            <p:cNvSpPr>
              <a:spLocks noChangeShapeType="1"/>
            </p:cNvSpPr>
            <p:nvPr/>
          </p:nvSpPr>
          <p:spPr bwMode="auto">
            <a:xfrm>
              <a:off x="2640" y="2149"/>
              <a:ext cx="35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42" name="Text Box 66"/>
            <p:cNvSpPr txBox="1">
              <a:spLocks noChangeArrowheads="1"/>
            </p:cNvSpPr>
            <p:nvPr/>
          </p:nvSpPr>
          <p:spPr bwMode="auto">
            <a:xfrm>
              <a:off x="2706" y="2149"/>
              <a:ext cx="2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MS PGothic" panose="020B0600070205080204" pitchFamily="34" charset="-128"/>
                </a:rPr>
                <a:t>2</a:t>
              </a:r>
              <a:endParaRPr lang="en-US" altLang="zh-CN" sz="2400">
                <a:ea typeface="MS PGothic" panose="020B0600070205080204" pitchFamily="34" charset="-128"/>
              </a:endParaRPr>
            </a:p>
          </p:txBody>
        </p:sp>
        <p:sp>
          <p:nvSpPr>
            <p:cNvPr id="198743" name="Line 67"/>
            <p:cNvSpPr>
              <a:spLocks noChangeShapeType="1"/>
            </p:cNvSpPr>
            <p:nvPr/>
          </p:nvSpPr>
          <p:spPr bwMode="auto">
            <a:xfrm>
              <a:off x="1503" y="990"/>
              <a:ext cx="965" cy="11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744" name="Text Box 68"/>
            <p:cNvSpPr txBox="1">
              <a:spLocks noChangeArrowheads="1"/>
            </p:cNvSpPr>
            <p:nvPr/>
          </p:nvSpPr>
          <p:spPr bwMode="auto">
            <a:xfrm>
              <a:off x="1919" y="1343"/>
              <a:ext cx="2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MS PGothic" panose="020B0600070205080204" pitchFamily="34" charset="-128"/>
                </a:rPr>
                <a:t>7</a:t>
              </a:r>
              <a:endParaRPr lang="en-US" altLang="zh-CN" sz="2400">
                <a:ea typeface="MS PGothic" panose="020B0600070205080204" pitchFamily="34" charset="-128"/>
              </a:endParaRPr>
            </a:p>
          </p:txBody>
        </p:sp>
        <p:sp>
          <p:nvSpPr>
            <p:cNvPr id="198745" name="Freeform 69"/>
            <p:cNvSpPr>
              <a:spLocks noChangeArrowheads="1"/>
            </p:cNvSpPr>
            <p:nvPr/>
          </p:nvSpPr>
          <p:spPr bwMode="auto">
            <a:xfrm>
              <a:off x="1489" y="976"/>
              <a:ext cx="28" cy="14"/>
            </a:xfrm>
            <a:custGeom>
              <a:avLst/>
              <a:gdLst>
                <a:gd name="T0" fmla="*/ 0 w 28"/>
                <a:gd name="T1" fmla="*/ 14 h 14"/>
                <a:gd name="T2" fmla="*/ 28 w 28"/>
                <a:gd name="T3" fmla="*/ 0 h 14"/>
                <a:gd name="T4" fmla="*/ 0 w 28"/>
                <a:gd name="T5" fmla="*/ 14 h 14"/>
                <a:gd name="T6" fmla="*/ 0 60000 65536"/>
                <a:gd name="T7" fmla="*/ 0 60000 65536"/>
                <a:gd name="T8" fmla="*/ 0 60000 65536"/>
              </a:gdLst>
              <a:ahLst/>
              <a:cxnLst>
                <a:cxn ang="T6">
                  <a:pos x="T0" y="T1"/>
                </a:cxn>
                <a:cxn ang="T7">
                  <a:pos x="T2" y="T3"/>
                </a:cxn>
                <a:cxn ang="T8">
                  <a:pos x="T4" y="T5"/>
                </a:cxn>
              </a:cxnLst>
              <a:rect l="0" t="0" r="r" b="b"/>
              <a:pathLst>
                <a:path w="28" h="14">
                  <a:moveTo>
                    <a:pt x="0" y="14"/>
                  </a:moveTo>
                  <a:cubicBezTo>
                    <a:pt x="9" y="9"/>
                    <a:pt x="28" y="0"/>
                    <a:pt x="28" y="0"/>
                  </a:cubicBezTo>
                  <a:cubicBezTo>
                    <a:pt x="28" y="0"/>
                    <a:pt x="9" y="9"/>
                    <a:pt x="0" y="14"/>
                  </a:cubicBezTo>
                  <a:close/>
                </a:path>
              </a:pathLst>
            </a:custGeom>
            <a:solidFill>
              <a:schemeClr val="accent1"/>
            </a:solidFill>
            <a:ln w="9525">
              <a:solidFill>
                <a:schemeClr val="tx1"/>
              </a:solidFill>
              <a:round/>
            </a:ln>
          </p:spPr>
          <p:txBody>
            <a:bodyPr/>
            <a:lstStyle/>
            <a:p>
              <a:endParaRPr lang="zh-CN" altLang="en-US"/>
            </a:p>
          </p:txBody>
        </p:sp>
        <p:sp>
          <p:nvSpPr>
            <p:cNvPr id="198746" name="Freeform 70"/>
            <p:cNvSpPr>
              <a:spLocks noChangeArrowheads="1"/>
            </p:cNvSpPr>
            <p:nvPr/>
          </p:nvSpPr>
          <p:spPr bwMode="auto">
            <a:xfrm>
              <a:off x="1623" y="999"/>
              <a:ext cx="1510" cy="1052"/>
            </a:xfrm>
            <a:custGeom>
              <a:avLst/>
              <a:gdLst>
                <a:gd name="T0" fmla="*/ 0 w 1510"/>
                <a:gd name="T1" fmla="*/ 5 h 1052"/>
                <a:gd name="T2" fmla="*/ 1102 w 1510"/>
                <a:gd name="T3" fmla="*/ 174 h 1052"/>
                <a:gd name="T4" fmla="*/ 1510 w 1510"/>
                <a:gd name="T5" fmla="*/ 1052 h 1052"/>
                <a:gd name="T6" fmla="*/ 0 60000 65536"/>
                <a:gd name="T7" fmla="*/ 0 60000 65536"/>
                <a:gd name="T8" fmla="*/ 0 60000 65536"/>
              </a:gdLst>
              <a:ahLst/>
              <a:cxnLst>
                <a:cxn ang="T6">
                  <a:pos x="T0" y="T1"/>
                </a:cxn>
                <a:cxn ang="T7">
                  <a:pos x="T2" y="T3"/>
                </a:cxn>
                <a:cxn ang="T8">
                  <a:pos x="T4" y="T5"/>
                </a:cxn>
              </a:cxnLst>
              <a:rect l="0" t="0" r="r" b="b"/>
              <a:pathLst>
                <a:path w="1510" h="1052">
                  <a:moveTo>
                    <a:pt x="0" y="5"/>
                  </a:moveTo>
                  <a:cubicBezTo>
                    <a:pt x="184" y="33"/>
                    <a:pt x="851" y="0"/>
                    <a:pt x="1102" y="174"/>
                  </a:cubicBezTo>
                  <a:cubicBezTo>
                    <a:pt x="1353" y="348"/>
                    <a:pt x="1425" y="869"/>
                    <a:pt x="1510" y="1052"/>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8747" name="Text Box 71"/>
            <p:cNvSpPr txBox="1">
              <a:spLocks noChangeArrowheads="1"/>
            </p:cNvSpPr>
            <p:nvPr/>
          </p:nvSpPr>
          <p:spPr bwMode="auto">
            <a:xfrm>
              <a:off x="2680" y="1008"/>
              <a:ext cx="2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800">
                  <a:ea typeface="MS PGothic" panose="020B0600070205080204" pitchFamily="34" charset="-128"/>
                </a:rPr>
                <a:t>9</a:t>
              </a:r>
              <a:endParaRPr lang="en-US" altLang="zh-CN" sz="2400">
                <a:ea typeface="MS PGothic" panose="020B0600070205080204" pitchFamily="34" charset="-128"/>
              </a:endParaRPr>
            </a:p>
          </p:txBody>
        </p:sp>
      </p:grpSp>
      <p:sp>
        <p:nvSpPr>
          <p:cNvPr id="198662" name="Text Box 73"/>
          <p:cNvSpPr txBox="1">
            <a:spLocks noChangeArrowheads="1"/>
          </p:cNvSpPr>
          <p:nvPr/>
        </p:nvSpPr>
        <p:spPr bwMode="auto">
          <a:xfrm>
            <a:off x="1665457" y="1656318"/>
            <a:ext cx="6969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zh-CN" altLang="en-US" sz="2000">
                <a:ea typeface="楷体" panose="02010609060101010101" pitchFamily="49" charset="-122"/>
              </a:rPr>
              <a:t>步骤</a:t>
            </a:r>
            <a:endParaRPr lang="en-US" altLang="zh-CN" sz="2000">
              <a:ea typeface="楷体" panose="02010609060101010101" pitchFamily="49" charset="-122"/>
            </a:endParaRPr>
          </a:p>
          <a:p>
            <a:pPr algn="r">
              <a:spcBef>
                <a:spcPct val="0"/>
              </a:spcBef>
              <a:buClrTx/>
              <a:buSzTx/>
              <a:buFont typeface="Arial" panose="020B0704020202020204" pitchFamily="34" charset="0"/>
              <a:buNone/>
            </a:pPr>
            <a:endParaRPr lang="en-US" altLang="zh-CN" sz="2000">
              <a:ea typeface="楷体" panose="02010609060101010101" pitchFamily="49" charset="-122"/>
            </a:endParaRPr>
          </a:p>
        </p:txBody>
      </p:sp>
      <p:sp>
        <p:nvSpPr>
          <p:cNvPr id="198663" name="Text Box 74"/>
          <p:cNvSpPr txBox="1">
            <a:spLocks noChangeArrowheads="1"/>
          </p:cNvSpPr>
          <p:nvPr/>
        </p:nvSpPr>
        <p:spPr bwMode="auto">
          <a:xfrm>
            <a:off x="2637008" y="1662667"/>
            <a:ext cx="420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2000">
                <a:ea typeface="楷体" panose="02010609060101010101" pitchFamily="49" charset="-122"/>
              </a:rPr>
              <a:t>N'</a:t>
            </a:r>
          </a:p>
        </p:txBody>
      </p:sp>
      <p:sp>
        <p:nvSpPr>
          <p:cNvPr id="198664" name="Text Box 75"/>
          <p:cNvSpPr txBox="1">
            <a:spLocks noChangeArrowheads="1"/>
          </p:cNvSpPr>
          <p:nvPr/>
        </p:nvSpPr>
        <p:spPr bwMode="auto">
          <a:xfrm>
            <a:off x="3203744" y="1388030"/>
            <a:ext cx="698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2000">
                <a:ea typeface="楷体" panose="02010609060101010101" pitchFamily="49" charset="-122"/>
              </a:rPr>
              <a:t>D(</a:t>
            </a:r>
            <a:r>
              <a:rPr lang="en-US" altLang="zh-CN" sz="2000" b="1">
                <a:solidFill>
                  <a:srgbClr val="FF0000"/>
                </a:solidFill>
                <a:ea typeface="楷体" panose="02010609060101010101" pitchFamily="49" charset="-122"/>
              </a:rPr>
              <a:t>v</a:t>
            </a:r>
            <a:r>
              <a:rPr lang="en-US" altLang="zh-CN" sz="2000">
                <a:ea typeface="楷体" panose="02010609060101010101" pitchFamily="49" charset="-122"/>
              </a:rPr>
              <a:t>)</a:t>
            </a:r>
          </a:p>
          <a:p>
            <a:pPr algn="r">
              <a:spcBef>
                <a:spcPct val="0"/>
              </a:spcBef>
              <a:buClrTx/>
              <a:buSzTx/>
              <a:buFont typeface="Arial" panose="020B0704020202020204" pitchFamily="34" charset="0"/>
              <a:buNone/>
            </a:pPr>
            <a:r>
              <a:rPr lang="en-US" altLang="zh-CN" sz="1600">
                <a:ea typeface="楷体" panose="02010609060101010101" pitchFamily="49" charset="-122"/>
              </a:rPr>
              <a:t>p(v)</a:t>
            </a:r>
          </a:p>
        </p:txBody>
      </p:sp>
      <p:sp>
        <p:nvSpPr>
          <p:cNvPr id="198665" name="Text Box 76"/>
          <p:cNvSpPr txBox="1">
            <a:spLocks noChangeArrowheads="1"/>
          </p:cNvSpPr>
          <p:nvPr/>
        </p:nvSpPr>
        <p:spPr bwMode="auto">
          <a:xfrm>
            <a:off x="1692444" y="1996042"/>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a:ea typeface="楷体" panose="02010609060101010101" pitchFamily="49" charset="-122"/>
              </a:rPr>
              <a:t>0</a:t>
            </a:r>
          </a:p>
        </p:txBody>
      </p:sp>
      <p:sp>
        <p:nvSpPr>
          <p:cNvPr id="198666" name="Text Box 77"/>
          <p:cNvSpPr txBox="1">
            <a:spLocks noChangeArrowheads="1"/>
          </p:cNvSpPr>
          <p:nvPr/>
        </p:nvSpPr>
        <p:spPr bwMode="auto">
          <a:xfrm>
            <a:off x="1697207" y="229290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a:ea typeface="楷体" panose="02010609060101010101" pitchFamily="49" charset="-122"/>
              </a:rPr>
              <a:t>1</a:t>
            </a:r>
          </a:p>
        </p:txBody>
      </p:sp>
      <p:sp>
        <p:nvSpPr>
          <p:cNvPr id="198667" name="Text Box 78"/>
          <p:cNvSpPr txBox="1">
            <a:spLocks noChangeArrowheads="1"/>
          </p:cNvSpPr>
          <p:nvPr/>
        </p:nvSpPr>
        <p:spPr bwMode="auto">
          <a:xfrm>
            <a:off x="1698794" y="260088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a:ea typeface="楷体" panose="02010609060101010101" pitchFamily="49" charset="-122"/>
              </a:rPr>
              <a:t>2</a:t>
            </a:r>
          </a:p>
        </p:txBody>
      </p:sp>
      <p:sp>
        <p:nvSpPr>
          <p:cNvPr id="198668" name="Text Box 79"/>
          <p:cNvSpPr txBox="1">
            <a:spLocks noChangeArrowheads="1"/>
          </p:cNvSpPr>
          <p:nvPr/>
        </p:nvSpPr>
        <p:spPr bwMode="auto">
          <a:xfrm>
            <a:off x="1692444" y="290250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a:ea typeface="楷体" panose="02010609060101010101" pitchFamily="49" charset="-122"/>
              </a:rPr>
              <a:t>3</a:t>
            </a:r>
          </a:p>
        </p:txBody>
      </p:sp>
      <p:sp>
        <p:nvSpPr>
          <p:cNvPr id="198669" name="Text Box 80"/>
          <p:cNvSpPr txBox="1">
            <a:spLocks noChangeArrowheads="1"/>
          </p:cNvSpPr>
          <p:nvPr/>
        </p:nvSpPr>
        <p:spPr bwMode="auto">
          <a:xfrm>
            <a:off x="1690857" y="3205717"/>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a:ea typeface="楷体" panose="02010609060101010101" pitchFamily="49" charset="-122"/>
              </a:rPr>
              <a:t>4</a:t>
            </a:r>
          </a:p>
        </p:txBody>
      </p:sp>
      <p:sp>
        <p:nvSpPr>
          <p:cNvPr id="198670" name="Text Box 81"/>
          <p:cNvSpPr txBox="1">
            <a:spLocks noChangeArrowheads="1"/>
          </p:cNvSpPr>
          <p:nvPr/>
        </p:nvSpPr>
        <p:spPr bwMode="auto">
          <a:xfrm>
            <a:off x="1695619" y="3510517"/>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a:ea typeface="楷体" panose="02010609060101010101" pitchFamily="49" charset="-122"/>
              </a:rPr>
              <a:t>5</a:t>
            </a:r>
          </a:p>
        </p:txBody>
      </p:sp>
      <p:sp>
        <p:nvSpPr>
          <p:cNvPr id="198671" name="Text Box 82"/>
          <p:cNvSpPr txBox="1">
            <a:spLocks noChangeArrowheads="1"/>
          </p:cNvSpPr>
          <p:nvPr/>
        </p:nvSpPr>
        <p:spPr bwMode="auto">
          <a:xfrm>
            <a:off x="3805408" y="1395967"/>
            <a:ext cx="7397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2000">
                <a:ea typeface="楷体" panose="02010609060101010101" pitchFamily="49" charset="-122"/>
              </a:rPr>
              <a:t>D(</a:t>
            </a:r>
            <a:r>
              <a:rPr lang="en-US" altLang="zh-CN" sz="2000" b="1">
                <a:solidFill>
                  <a:srgbClr val="FF0000"/>
                </a:solidFill>
                <a:ea typeface="楷体" panose="02010609060101010101" pitchFamily="49" charset="-122"/>
              </a:rPr>
              <a:t>w</a:t>
            </a:r>
            <a:r>
              <a:rPr lang="en-US" altLang="zh-CN" sz="2000">
                <a:ea typeface="楷体" panose="02010609060101010101" pitchFamily="49" charset="-122"/>
              </a:rPr>
              <a:t>)</a:t>
            </a:r>
          </a:p>
          <a:p>
            <a:pPr algn="r">
              <a:spcBef>
                <a:spcPct val="0"/>
              </a:spcBef>
              <a:buClrTx/>
              <a:buSzTx/>
              <a:buFont typeface="Arial" panose="020B0704020202020204" pitchFamily="34" charset="0"/>
              <a:buNone/>
            </a:pPr>
            <a:r>
              <a:rPr lang="en-US" altLang="zh-CN" sz="1600">
                <a:ea typeface="楷体" panose="02010609060101010101" pitchFamily="49" charset="-122"/>
              </a:rPr>
              <a:t>p(w)</a:t>
            </a:r>
          </a:p>
        </p:txBody>
      </p:sp>
      <p:sp>
        <p:nvSpPr>
          <p:cNvPr id="198672" name="Text Box 83"/>
          <p:cNvSpPr txBox="1">
            <a:spLocks noChangeArrowheads="1"/>
          </p:cNvSpPr>
          <p:nvPr/>
        </p:nvSpPr>
        <p:spPr bwMode="auto">
          <a:xfrm>
            <a:off x="4467394" y="1395967"/>
            <a:ext cx="6985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2000" dirty="0">
                <a:ea typeface="楷体" panose="02010609060101010101" pitchFamily="49" charset="-122"/>
              </a:rPr>
              <a:t>D(</a:t>
            </a:r>
            <a:r>
              <a:rPr lang="en-US" altLang="zh-CN" sz="2000" b="1" dirty="0">
                <a:solidFill>
                  <a:srgbClr val="FF0000"/>
                </a:solidFill>
                <a:ea typeface="楷体" panose="02010609060101010101" pitchFamily="49" charset="-122"/>
              </a:rPr>
              <a:t>x</a:t>
            </a:r>
            <a:r>
              <a:rPr lang="en-US" altLang="zh-CN" sz="2000" dirty="0">
                <a:ea typeface="楷体" panose="02010609060101010101" pitchFamily="49" charset="-122"/>
              </a:rPr>
              <a:t>)</a:t>
            </a:r>
          </a:p>
          <a:p>
            <a:pPr algn="r">
              <a:spcBef>
                <a:spcPct val="0"/>
              </a:spcBef>
              <a:buClrTx/>
              <a:buSzTx/>
              <a:buFont typeface="Arial" panose="020B0704020202020204" pitchFamily="34" charset="0"/>
              <a:buNone/>
            </a:pPr>
            <a:r>
              <a:rPr lang="en-US" altLang="zh-CN" sz="1600" dirty="0">
                <a:ea typeface="楷体" panose="02010609060101010101" pitchFamily="49" charset="-122"/>
              </a:rPr>
              <a:t>p(x)</a:t>
            </a:r>
          </a:p>
        </p:txBody>
      </p:sp>
      <p:sp>
        <p:nvSpPr>
          <p:cNvPr id="198673" name="Text Box 84"/>
          <p:cNvSpPr txBox="1">
            <a:spLocks noChangeArrowheads="1"/>
          </p:cNvSpPr>
          <p:nvPr/>
        </p:nvSpPr>
        <p:spPr bwMode="auto">
          <a:xfrm>
            <a:off x="5107157" y="1395967"/>
            <a:ext cx="6985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2000">
                <a:ea typeface="楷体" panose="02010609060101010101" pitchFamily="49" charset="-122"/>
              </a:rPr>
              <a:t>D(</a:t>
            </a:r>
            <a:r>
              <a:rPr lang="en-US" altLang="zh-CN" sz="2000" b="1">
                <a:solidFill>
                  <a:srgbClr val="FF0000"/>
                </a:solidFill>
                <a:ea typeface="楷体" panose="02010609060101010101" pitchFamily="49" charset="-122"/>
              </a:rPr>
              <a:t>y</a:t>
            </a:r>
            <a:r>
              <a:rPr lang="en-US" altLang="zh-CN" sz="2000">
                <a:ea typeface="楷体" panose="02010609060101010101" pitchFamily="49" charset="-122"/>
              </a:rPr>
              <a:t>)</a:t>
            </a:r>
          </a:p>
          <a:p>
            <a:pPr algn="r">
              <a:spcBef>
                <a:spcPct val="0"/>
              </a:spcBef>
              <a:buClrTx/>
              <a:buSzTx/>
              <a:buFont typeface="Arial" panose="020B0704020202020204" pitchFamily="34" charset="0"/>
              <a:buNone/>
            </a:pPr>
            <a:r>
              <a:rPr lang="en-US" altLang="zh-CN" sz="1600">
                <a:ea typeface="楷体" panose="02010609060101010101" pitchFamily="49" charset="-122"/>
              </a:rPr>
              <a:t>p(y)</a:t>
            </a:r>
          </a:p>
        </p:txBody>
      </p:sp>
      <p:sp>
        <p:nvSpPr>
          <p:cNvPr id="198674" name="Text Box 85"/>
          <p:cNvSpPr txBox="1">
            <a:spLocks noChangeArrowheads="1"/>
          </p:cNvSpPr>
          <p:nvPr/>
        </p:nvSpPr>
        <p:spPr bwMode="auto">
          <a:xfrm>
            <a:off x="5754858" y="1400730"/>
            <a:ext cx="6683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2000">
                <a:ea typeface="楷体" panose="02010609060101010101" pitchFamily="49" charset="-122"/>
              </a:rPr>
              <a:t>D(</a:t>
            </a:r>
            <a:r>
              <a:rPr lang="en-US" altLang="zh-CN" sz="2000" b="1">
                <a:solidFill>
                  <a:srgbClr val="FF0000"/>
                </a:solidFill>
                <a:ea typeface="楷体" panose="02010609060101010101" pitchFamily="49" charset="-122"/>
              </a:rPr>
              <a:t>z</a:t>
            </a:r>
            <a:r>
              <a:rPr lang="en-US" altLang="zh-CN" sz="2000">
                <a:ea typeface="楷体" panose="02010609060101010101" pitchFamily="49" charset="-122"/>
              </a:rPr>
              <a:t>)</a:t>
            </a:r>
          </a:p>
          <a:p>
            <a:pPr algn="r">
              <a:spcBef>
                <a:spcPct val="0"/>
              </a:spcBef>
              <a:buClrTx/>
              <a:buSzTx/>
              <a:buFont typeface="Arial" panose="020B0704020202020204" pitchFamily="34" charset="0"/>
              <a:buNone/>
            </a:pPr>
            <a:r>
              <a:rPr lang="en-US" altLang="zh-CN" sz="1600">
                <a:ea typeface="楷体" panose="02010609060101010101" pitchFamily="49" charset="-122"/>
              </a:rPr>
              <a:t>p(z)</a:t>
            </a:r>
          </a:p>
        </p:txBody>
      </p:sp>
      <p:sp>
        <p:nvSpPr>
          <p:cNvPr id="198675" name="Line 86"/>
          <p:cNvSpPr>
            <a:spLocks noChangeShapeType="1"/>
          </p:cNvSpPr>
          <p:nvPr/>
        </p:nvSpPr>
        <p:spPr bwMode="auto">
          <a:xfrm>
            <a:off x="1781344" y="2016679"/>
            <a:ext cx="4629150"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676" name="Line 87"/>
          <p:cNvSpPr>
            <a:spLocks noChangeShapeType="1"/>
          </p:cNvSpPr>
          <p:nvPr/>
        </p:nvSpPr>
        <p:spPr bwMode="auto">
          <a:xfrm>
            <a:off x="1762294" y="2331004"/>
            <a:ext cx="4629150" cy="0"/>
          </a:xfrm>
          <a:prstGeom prst="line">
            <a:avLst/>
          </a:prstGeom>
          <a:noFill/>
          <a:ln w="12700">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677" name="Text Box 88"/>
          <p:cNvSpPr txBox="1">
            <a:spLocks noChangeArrowheads="1"/>
          </p:cNvSpPr>
          <p:nvPr/>
        </p:nvSpPr>
        <p:spPr bwMode="auto">
          <a:xfrm>
            <a:off x="2673519" y="1986517"/>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a:ea typeface="楷体" panose="02010609060101010101" pitchFamily="49" charset="-122"/>
              </a:rPr>
              <a:t>u</a:t>
            </a:r>
          </a:p>
        </p:txBody>
      </p:sp>
      <p:sp>
        <p:nvSpPr>
          <p:cNvPr id="198678" name="Line 89"/>
          <p:cNvSpPr>
            <a:spLocks noChangeShapeType="1"/>
          </p:cNvSpPr>
          <p:nvPr/>
        </p:nvSpPr>
        <p:spPr bwMode="auto">
          <a:xfrm>
            <a:off x="1762294" y="2626279"/>
            <a:ext cx="4629150" cy="0"/>
          </a:xfrm>
          <a:prstGeom prst="line">
            <a:avLst/>
          </a:prstGeom>
          <a:noFill/>
          <a:ln w="12700">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679" name="Line 90"/>
          <p:cNvSpPr>
            <a:spLocks noChangeShapeType="1"/>
          </p:cNvSpPr>
          <p:nvPr/>
        </p:nvSpPr>
        <p:spPr bwMode="auto">
          <a:xfrm>
            <a:off x="1762294" y="2940604"/>
            <a:ext cx="4629150" cy="0"/>
          </a:xfrm>
          <a:prstGeom prst="line">
            <a:avLst/>
          </a:prstGeom>
          <a:noFill/>
          <a:ln w="12700">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680" name="Line 91"/>
          <p:cNvSpPr>
            <a:spLocks noChangeShapeType="1"/>
          </p:cNvSpPr>
          <p:nvPr/>
        </p:nvSpPr>
        <p:spPr bwMode="auto">
          <a:xfrm>
            <a:off x="1746419" y="3243817"/>
            <a:ext cx="4629150" cy="0"/>
          </a:xfrm>
          <a:prstGeom prst="line">
            <a:avLst/>
          </a:prstGeom>
          <a:noFill/>
          <a:ln w="12700">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681" name="Line 92"/>
          <p:cNvSpPr>
            <a:spLocks noChangeShapeType="1"/>
          </p:cNvSpPr>
          <p:nvPr/>
        </p:nvSpPr>
        <p:spPr bwMode="auto">
          <a:xfrm>
            <a:off x="1757532" y="3550204"/>
            <a:ext cx="4629150" cy="0"/>
          </a:xfrm>
          <a:prstGeom prst="line">
            <a:avLst/>
          </a:prstGeom>
          <a:noFill/>
          <a:ln w="12700">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8682" name="Line 93"/>
          <p:cNvSpPr>
            <a:spLocks noChangeShapeType="1"/>
          </p:cNvSpPr>
          <p:nvPr/>
        </p:nvSpPr>
        <p:spPr bwMode="auto">
          <a:xfrm>
            <a:off x="1762294" y="3845479"/>
            <a:ext cx="4629150" cy="0"/>
          </a:xfrm>
          <a:prstGeom prst="line">
            <a:avLst/>
          </a:prstGeom>
          <a:noFill/>
          <a:ln w="12700">
            <a:solidFill>
              <a:srgbClr val="000099"/>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97" name="Group 94"/>
          <p:cNvGrpSpPr/>
          <p:nvPr/>
        </p:nvGrpSpPr>
        <p:grpSpPr bwMode="auto">
          <a:xfrm>
            <a:off x="3368844" y="1988104"/>
            <a:ext cx="3087688" cy="374650"/>
            <a:chOff x="1378" y="1014"/>
            <a:chExt cx="1945" cy="236"/>
          </a:xfrm>
        </p:grpSpPr>
        <p:sp>
          <p:nvSpPr>
            <p:cNvPr id="198716" name="Text Box 95"/>
            <p:cNvSpPr txBox="1">
              <a:spLocks noChangeArrowheads="1"/>
            </p:cNvSpPr>
            <p:nvPr/>
          </p:nvSpPr>
          <p:spPr bwMode="auto">
            <a:xfrm>
              <a:off x="3062" y="1014"/>
              <a:ext cx="26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a:ea typeface="楷体" panose="02010609060101010101" pitchFamily="49" charset="-122"/>
                </a:rPr>
                <a:t>∞ </a:t>
              </a:r>
              <a:endParaRPr lang="en-US" altLang="zh-CN" sz="2000">
                <a:ea typeface="楷体" panose="02010609060101010101" pitchFamily="49" charset="-122"/>
              </a:endParaRPr>
            </a:p>
          </p:txBody>
        </p:sp>
        <p:sp>
          <p:nvSpPr>
            <p:cNvPr id="198717" name="Text Box 96"/>
            <p:cNvSpPr txBox="1">
              <a:spLocks noChangeArrowheads="1"/>
            </p:cNvSpPr>
            <p:nvPr/>
          </p:nvSpPr>
          <p:spPr bwMode="auto">
            <a:xfrm>
              <a:off x="2666" y="1014"/>
              <a:ext cx="26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a:ea typeface="楷体" panose="02010609060101010101" pitchFamily="49" charset="-122"/>
                </a:rPr>
                <a:t>∞ </a:t>
              </a:r>
              <a:endParaRPr lang="en-US" altLang="zh-CN" sz="2000">
                <a:ea typeface="楷体" panose="02010609060101010101" pitchFamily="49" charset="-122"/>
              </a:endParaRPr>
            </a:p>
          </p:txBody>
        </p:sp>
        <p:sp>
          <p:nvSpPr>
            <p:cNvPr id="198718" name="Text Box 97"/>
            <p:cNvSpPr txBox="1">
              <a:spLocks noChangeArrowheads="1"/>
            </p:cNvSpPr>
            <p:nvPr/>
          </p:nvSpPr>
          <p:spPr bwMode="auto">
            <a:xfrm>
              <a:off x="1378" y="1017"/>
              <a:ext cx="3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a:ea typeface="楷体" panose="02010609060101010101" pitchFamily="49" charset="-122"/>
                </a:rPr>
                <a:t>7,u</a:t>
              </a:r>
            </a:p>
          </p:txBody>
        </p:sp>
        <p:sp>
          <p:nvSpPr>
            <p:cNvPr id="198719" name="Text Box 98"/>
            <p:cNvSpPr txBox="1">
              <a:spLocks noChangeArrowheads="1"/>
            </p:cNvSpPr>
            <p:nvPr/>
          </p:nvSpPr>
          <p:spPr bwMode="auto">
            <a:xfrm>
              <a:off x="1785" y="1015"/>
              <a:ext cx="3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a:ea typeface="楷体" panose="02010609060101010101" pitchFamily="49" charset="-122"/>
                </a:rPr>
                <a:t>3,u</a:t>
              </a:r>
            </a:p>
          </p:txBody>
        </p:sp>
        <p:sp>
          <p:nvSpPr>
            <p:cNvPr id="198720" name="Text Box 99"/>
            <p:cNvSpPr txBox="1">
              <a:spLocks noChangeArrowheads="1"/>
            </p:cNvSpPr>
            <p:nvPr/>
          </p:nvSpPr>
          <p:spPr bwMode="auto">
            <a:xfrm>
              <a:off x="2188" y="1016"/>
              <a:ext cx="3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a:ea typeface="楷体" panose="02010609060101010101" pitchFamily="49" charset="-122"/>
                </a:rPr>
                <a:t>5,u</a:t>
              </a:r>
            </a:p>
          </p:txBody>
        </p:sp>
      </p:grpSp>
      <p:sp>
        <p:nvSpPr>
          <p:cNvPr id="103" name="Text Box 100"/>
          <p:cNvSpPr txBox="1">
            <a:spLocks noChangeArrowheads="1"/>
          </p:cNvSpPr>
          <p:nvPr/>
        </p:nvSpPr>
        <p:spPr bwMode="auto">
          <a:xfrm>
            <a:off x="2524295" y="2283379"/>
            <a:ext cx="47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dirty="0" err="1">
                <a:ea typeface="楷体" panose="02010609060101010101" pitchFamily="49" charset="-122"/>
              </a:rPr>
              <a:t>u</a:t>
            </a:r>
            <a:r>
              <a:rPr lang="en-US" altLang="zh-CN" sz="1800" dirty="0" err="1">
                <a:solidFill>
                  <a:srgbClr val="FF0000"/>
                </a:solidFill>
                <a:ea typeface="楷体" panose="02010609060101010101" pitchFamily="49" charset="-122"/>
              </a:rPr>
              <a:t>w</a:t>
            </a:r>
            <a:endParaRPr lang="en-US" altLang="zh-CN" sz="1800" dirty="0">
              <a:solidFill>
                <a:srgbClr val="FF0000"/>
              </a:solidFill>
              <a:ea typeface="楷体" panose="02010609060101010101" pitchFamily="49" charset="-122"/>
            </a:endParaRPr>
          </a:p>
        </p:txBody>
      </p:sp>
      <p:grpSp>
        <p:nvGrpSpPr>
          <p:cNvPr id="104" name="Group 101"/>
          <p:cNvGrpSpPr/>
          <p:nvPr/>
        </p:nvGrpSpPr>
        <p:grpSpPr bwMode="auto">
          <a:xfrm>
            <a:off x="3345032" y="2254804"/>
            <a:ext cx="3122612" cy="412750"/>
            <a:chOff x="1356" y="989"/>
            <a:chExt cx="1967" cy="260"/>
          </a:xfrm>
        </p:grpSpPr>
        <p:sp>
          <p:nvSpPr>
            <p:cNvPr id="198711" name="Text Box 102"/>
            <p:cNvSpPr txBox="1">
              <a:spLocks noChangeArrowheads="1"/>
            </p:cNvSpPr>
            <p:nvPr/>
          </p:nvSpPr>
          <p:spPr bwMode="auto">
            <a:xfrm>
              <a:off x="3062" y="989"/>
              <a:ext cx="26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a:ea typeface="楷体" panose="02010609060101010101" pitchFamily="49" charset="-122"/>
                </a:rPr>
                <a:t>∞ </a:t>
              </a:r>
              <a:endParaRPr lang="en-US" altLang="zh-CN" sz="2000">
                <a:ea typeface="楷体" panose="02010609060101010101" pitchFamily="49" charset="-122"/>
              </a:endParaRPr>
            </a:p>
          </p:txBody>
        </p:sp>
        <p:sp>
          <p:nvSpPr>
            <p:cNvPr id="198712" name="Text Box 103"/>
            <p:cNvSpPr txBox="1">
              <a:spLocks noChangeArrowheads="1"/>
            </p:cNvSpPr>
            <p:nvPr/>
          </p:nvSpPr>
          <p:spPr bwMode="auto">
            <a:xfrm>
              <a:off x="2494" y="1012"/>
              <a:ext cx="43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600" dirty="0">
                  <a:solidFill>
                    <a:srgbClr val="0070C0"/>
                  </a:solidFill>
                  <a:ea typeface="楷体" panose="02010609060101010101" pitchFamily="49" charset="-122"/>
                </a:rPr>
                <a:t>11</a:t>
              </a:r>
              <a:r>
                <a:rPr lang="en-US" altLang="zh-CN" sz="1800" dirty="0">
                  <a:solidFill>
                    <a:srgbClr val="0070C0"/>
                  </a:solidFill>
                  <a:ea typeface="楷体" panose="02010609060101010101" pitchFamily="49" charset="-122"/>
                </a:rPr>
                <a:t>,w</a:t>
              </a:r>
              <a:r>
                <a:rPr lang="en-US" altLang="zh-CN" sz="1800" dirty="0">
                  <a:ea typeface="楷体" panose="02010609060101010101" pitchFamily="49" charset="-122"/>
                </a:rPr>
                <a:t> </a:t>
              </a:r>
              <a:endParaRPr lang="en-US" altLang="zh-CN" sz="2000" dirty="0">
                <a:ea typeface="楷体" panose="02010609060101010101" pitchFamily="49" charset="-122"/>
              </a:endParaRPr>
            </a:p>
          </p:txBody>
        </p:sp>
        <p:sp>
          <p:nvSpPr>
            <p:cNvPr id="198713" name="Text Box 104"/>
            <p:cNvSpPr txBox="1">
              <a:spLocks noChangeArrowheads="1"/>
            </p:cNvSpPr>
            <p:nvPr/>
          </p:nvSpPr>
          <p:spPr bwMode="auto">
            <a:xfrm>
              <a:off x="1356" y="1017"/>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dirty="0">
                  <a:solidFill>
                    <a:srgbClr val="0070C0"/>
                  </a:solidFill>
                  <a:ea typeface="楷体" panose="02010609060101010101" pitchFamily="49" charset="-122"/>
                </a:rPr>
                <a:t>6</a:t>
              </a:r>
              <a:r>
                <a:rPr lang="en-US" altLang="zh-CN" sz="1800" dirty="0">
                  <a:ea typeface="楷体" panose="02010609060101010101" pitchFamily="49" charset="-122"/>
                </a:rPr>
                <a:t>,w</a:t>
              </a:r>
            </a:p>
          </p:txBody>
        </p:sp>
        <p:sp>
          <p:nvSpPr>
            <p:cNvPr id="198714" name="Text Box 105"/>
            <p:cNvSpPr txBox="1">
              <a:spLocks noChangeArrowheads="1"/>
            </p:cNvSpPr>
            <p:nvPr/>
          </p:nvSpPr>
          <p:spPr bwMode="auto">
            <a:xfrm>
              <a:off x="1987" y="1015"/>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endParaRPr lang="zh-CN" altLang="zh-CN" sz="1800">
                <a:ea typeface="楷体" panose="02010609060101010101" pitchFamily="49" charset="-122"/>
              </a:endParaRPr>
            </a:p>
          </p:txBody>
        </p:sp>
        <p:sp>
          <p:nvSpPr>
            <p:cNvPr id="198715" name="Text Box 106"/>
            <p:cNvSpPr txBox="1">
              <a:spLocks noChangeArrowheads="1"/>
            </p:cNvSpPr>
            <p:nvPr/>
          </p:nvSpPr>
          <p:spPr bwMode="auto">
            <a:xfrm>
              <a:off x="2188" y="1016"/>
              <a:ext cx="3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dirty="0">
                  <a:ea typeface="楷体" panose="02010609060101010101" pitchFamily="49" charset="-122"/>
                </a:rPr>
                <a:t>5,u</a:t>
              </a:r>
            </a:p>
          </p:txBody>
        </p:sp>
      </p:grpSp>
      <p:grpSp>
        <p:nvGrpSpPr>
          <p:cNvPr id="110" name="Group 107"/>
          <p:cNvGrpSpPr/>
          <p:nvPr/>
        </p:nvGrpSpPr>
        <p:grpSpPr bwMode="auto">
          <a:xfrm>
            <a:off x="3343445" y="2592944"/>
            <a:ext cx="3122613" cy="376238"/>
            <a:chOff x="1356" y="1011"/>
            <a:chExt cx="1967" cy="237"/>
          </a:xfrm>
        </p:grpSpPr>
        <p:sp>
          <p:nvSpPr>
            <p:cNvPr id="198706" name="Text Box 108"/>
            <p:cNvSpPr txBox="1">
              <a:spLocks noChangeArrowheads="1"/>
            </p:cNvSpPr>
            <p:nvPr/>
          </p:nvSpPr>
          <p:spPr bwMode="auto">
            <a:xfrm>
              <a:off x="2910" y="1011"/>
              <a:ext cx="4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600" dirty="0">
                  <a:solidFill>
                    <a:srgbClr val="0070C0"/>
                  </a:solidFill>
                  <a:ea typeface="楷体" panose="02010609060101010101" pitchFamily="49" charset="-122"/>
                </a:rPr>
                <a:t>14</a:t>
              </a:r>
              <a:r>
                <a:rPr lang="en-US" altLang="zh-CN" sz="1800" dirty="0">
                  <a:solidFill>
                    <a:srgbClr val="0070C0"/>
                  </a:solidFill>
                  <a:ea typeface="楷体" panose="02010609060101010101" pitchFamily="49" charset="-122"/>
                </a:rPr>
                <a:t>,x</a:t>
              </a:r>
              <a:r>
                <a:rPr lang="en-US" altLang="zh-CN" sz="1800" dirty="0">
                  <a:ea typeface="楷体" panose="02010609060101010101" pitchFamily="49" charset="-122"/>
                </a:rPr>
                <a:t> </a:t>
              </a:r>
            </a:p>
          </p:txBody>
        </p:sp>
        <p:sp>
          <p:nvSpPr>
            <p:cNvPr id="198707" name="Text Box 109"/>
            <p:cNvSpPr txBox="1">
              <a:spLocks noChangeArrowheads="1"/>
            </p:cNvSpPr>
            <p:nvPr/>
          </p:nvSpPr>
          <p:spPr bwMode="auto">
            <a:xfrm>
              <a:off x="2495" y="1011"/>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600">
                  <a:ea typeface="楷体" panose="02010609060101010101" pitchFamily="49" charset="-122"/>
                </a:rPr>
                <a:t>11,</a:t>
              </a:r>
              <a:r>
                <a:rPr lang="en-US" altLang="zh-CN" sz="1800">
                  <a:ea typeface="楷体" panose="02010609060101010101" pitchFamily="49" charset="-122"/>
                </a:rPr>
                <a:t>w </a:t>
              </a:r>
              <a:endParaRPr lang="en-US" altLang="zh-CN" sz="2000">
                <a:ea typeface="楷体" panose="02010609060101010101" pitchFamily="49" charset="-122"/>
              </a:endParaRPr>
            </a:p>
          </p:txBody>
        </p:sp>
        <p:sp>
          <p:nvSpPr>
            <p:cNvPr id="198708" name="Text Box 110"/>
            <p:cNvSpPr txBox="1">
              <a:spLocks noChangeArrowheads="1"/>
            </p:cNvSpPr>
            <p:nvPr/>
          </p:nvSpPr>
          <p:spPr bwMode="auto">
            <a:xfrm>
              <a:off x="1356" y="1017"/>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a:ea typeface="楷体" panose="02010609060101010101" pitchFamily="49" charset="-122"/>
                </a:rPr>
                <a:t>6,w</a:t>
              </a:r>
            </a:p>
          </p:txBody>
        </p:sp>
        <p:sp>
          <p:nvSpPr>
            <p:cNvPr id="198709" name="Text Box 111"/>
            <p:cNvSpPr txBox="1">
              <a:spLocks noChangeArrowheads="1"/>
            </p:cNvSpPr>
            <p:nvPr/>
          </p:nvSpPr>
          <p:spPr bwMode="auto">
            <a:xfrm>
              <a:off x="1987" y="1015"/>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endParaRPr lang="zh-CN" altLang="zh-CN" sz="1800">
                <a:ea typeface="楷体" panose="02010609060101010101" pitchFamily="49" charset="-122"/>
              </a:endParaRPr>
            </a:p>
          </p:txBody>
        </p:sp>
        <p:sp>
          <p:nvSpPr>
            <p:cNvPr id="198710" name="Text Box 112"/>
            <p:cNvSpPr txBox="1">
              <a:spLocks noChangeArrowheads="1"/>
            </p:cNvSpPr>
            <p:nvPr/>
          </p:nvSpPr>
          <p:spPr bwMode="auto">
            <a:xfrm>
              <a:off x="2390" y="1016"/>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endParaRPr lang="zh-CN" altLang="zh-CN" sz="1800">
                <a:ea typeface="楷体" panose="02010609060101010101" pitchFamily="49" charset="-122"/>
              </a:endParaRPr>
            </a:p>
          </p:txBody>
        </p:sp>
      </p:grpSp>
      <p:sp>
        <p:nvSpPr>
          <p:cNvPr id="116" name="Oval 113"/>
          <p:cNvSpPr>
            <a:spLocks noChangeArrowheads="1"/>
          </p:cNvSpPr>
          <p:nvPr/>
        </p:nvSpPr>
        <p:spPr bwMode="auto">
          <a:xfrm>
            <a:off x="4010194" y="2045255"/>
            <a:ext cx="528638" cy="276225"/>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800">
              <a:ea typeface="楷体" panose="02010609060101010101" pitchFamily="49" charset="-122"/>
            </a:endParaRPr>
          </a:p>
        </p:txBody>
      </p:sp>
      <p:sp>
        <p:nvSpPr>
          <p:cNvPr id="117" name="Oval 114"/>
          <p:cNvSpPr>
            <a:spLocks noChangeArrowheads="1"/>
          </p:cNvSpPr>
          <p:nvPr/>
        </p:nvSpPr>
        <p:spPr bwMode="auto">
          <a:xfrm>
            <a:off x="4664244" y="2331005"/>
            <a:ext cx="528638" cy="276225"/>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800">
              <a:ea typeface="楷体" panose="02010609060101010101" pitchFamily="49" charset="-122"/>
            </a:endParaRPr>
          </a:p>
        </p:txBody>
      </p:sp>
      <p:sp>
        <p:nvSpPr>
          <p:cNvPr id="118" name="Text Box 115"/>
          <p:cNvSpPr txBox="1">
            <a:spLocks noChangeArrowheads="1"/>
          </p:cNvSpPr>
          <p:nvPr/>
        </p:nvSpPr>
        <p:spPr bwMode="auto">
          <a:xfrm>
            <a:off x="2416345" y="2592943"/>
            <a:ext cx="5953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dirty="0" err="1">
                <a:ea typeface="楷体" panose="02010609060101010101" pitchFamily="49" charset="-122"/>
              </a:rPr>
              <a:t>uw</a:t>
            </a:r>
            <a:r>
              <a:rPr lang="en-US" altLang="zh-CN" sz="1800" dirty="0" err="1">
                <a:solidFill>
                  <a:srgbClr val="FF0000"/>
                </a:solidFill>
                <a:ea typeface="楷体" panose="02010609060101010101" pitchFamily="49" charset="-122"/>
              </a:rPr>
              <a:t>x</a:t>
            </a:r>
            <a:endParaRPr lang="en-US" altLang="zh-CN" sz="1800" dirty="0">
              <a:solidFill>
                <a:srgbClr val="FF0000"/>
              </a:solidFill>
              <a:ea typeface="楷体" panose="02010609060101010101" pitchFamily="49" charset="-122"/>
            </a:endParaRPr>
          </a:p>
        </p:txBody>
      </p:sp>
      <p:sp>
        <p:nvSpPr>
          <p:cNvPr id="119" name="Oval 116"/>
          <p:cNvSpPr>
            <a:spLocks noChangeArrowheads="1"/>
          </p:cNvSpPr>
          <p:nvPr/>
        </p:nvSpPr>
        <p:spPr bwMode="auto">
          <a:xfrm>
            <a:off x="3356144" y="2650093"/>
            <a:ext cx="528638" cy="276225"/>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800">
              <a:ea typeface="楷体" panose="02010609060101010101" pitchFamily="49" charset="-122"/>
            </a:endParaRPr>
          </a:p>
        </p:txBody>
      </p:sp>
      <p:sp>
        <p:nvSpPr>
          <p:cNvPr id="120" name="Text Box 117"/>
          <p:cNvSpPr txBox="1">
            <a:spLocks noChangeArrowheads="1"/>
          </p:cNvSpPr>
          <p:nvPr/>
        </p:nvSpPr>
        <p:spPr bwMode="auto">
          <a:xfrm>
            <a:off x="2319507" y="2878693"/>
            <a:ext cx="711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dirty="0" err="1">
                <a:ea typeface="楷体" panose="02010609060101010101" pitchFamily="49" charset="-122"/>
              </a:rPr>
              <a:t>uwx</a:t>
            </a:r>
            <a:r>
              <a:rPr lang="en-US" altLang="zh-CN" sz="1800" dirty="0" err="1">
                <a:solidFill>
                  <a:srgbClr val="FF0000"/>
                </a:solidFill>
                <a:ea typeface="楷体" panose="02010609060101010101" pitchFamily="49" charset="-122"/>
              </a:rPr>
              <a:t>v</a:t>
            </a:r>
            <a:endParaRPr lang="en-US" altLang="zh-CN" sz="1800" dirty="0">
              <a:solidFill>
                <a:srgbClr val="FF0000"/>
              </a:solidFill>
              <a:ea typeface="楷体" panose="02010609060101010101" pitchFamily="49" charset="-122"/>
            </a:endParaRPr>
          </a:p>
        </p:txBody>
      </p:sp>
      <p:grpSp>
        <p:nvGrpSpPr>
          <p:cNvPr id="121" name="Group 118"/>
          <p:cNvGrpSpPr/>
          <p:nvPr/>
        </p:nvGrpSpPr>
        <p:grpSpPr bwMode="auto">
          <a:xfrm>
            <a:off x="5184944" y="2889810"/>
            <a:ext cx="1277938" cy="369888"/>
            <a:chOff x="1489" y="2777"/>
            <a:chExt cx="805" cy="233"/>
          </a:xfrm>
        </p:grpSpPr>
        <p:sp>
          <p:nvSpPr>
            <p:cNvPr id="198704" name="Text Box 119"/>
            <p:cNvSpPr txBox="1">
              <a:spLocks noChangeArrowheads="1"/>
            </p:cNvSpPr>
            <p:nvPr/>
          </p:nvSpPr>
          <p:spPr bwMode="auto">
            <a:xfrm>
              <a:off x="1881" y="2777"/>
              <a:ext cx="4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600">
                  <a:ea typeface="楷体" panose="02010609060101010101" pitchFamily="49" charset="-122"/>
                </a:rPr>
                <a:t>14</a:t>
              </a:r>
              <a:r>
                <a:rPr lang="en-US" altLang="zh-CN" sz="1800">
                  <a:ea typeface="楷体" panose="02010609060101010101" pitchFamily="49" charset="-122"/>
                </a:rPr>
                <a:t>,x </a:t>
              </a:r>
            </a:p>
          </p:txBody>
        </p:sp>
        <p:sp>
          <p:nvSpPr>
            <p:cNvPr id="198705" name="Text Box 120"/>
            <p:cNvSpPr txBox="1">
              <a:spLocks noChangeArrowheads="1"/>
            </p:cNvSpPr>
            <p:nvPr/>
          </p:nvSpPr>
          <p:spPr bwMode="auto">
            <a:xfrm>
              <a:off x="1489" y="2777"/>
              <a:ext cx="4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600" dirty="0">
                  <a:solidFill>
                    <a:srgbClr val="0070C0"/>
                  </a:solidFill>
                  <a:ea typeface="楷体" panose="02010609060101010101" pitchFamily="49" charset="-122"/>
                </a:rPr>
                <a:t>10,</a:t>
              </a:r>
              <a:r>
                <a:rPr lang="en-US" altLang="zh-CN" sz="1800" dirty="0">
                  <a:solidFill>
                    <a:srgbClr val="0070C0"/>
                  </a:solidFill>
                  <a:ea typeface="楷体" panose="02010609060101010101" pitchFamily="49" charset="-122"/>
                </a:rPr>
                <a:t>v</a:t>
              </a:r>
              <a:r>
                <a:rPr lang="en-US" altLang="zh-CN" sz="1800" dirty="0">
                  <a:ea typeface="楷体" panose="02010609060101010101" pitchFamily="49" charset="-122"/>
                </a:rPr>
                <a:t> </a:t>
              </a:r>
              <a:endParaRPr lang="en-US" altLang="zh-CN" sz="2000" dirty="0">
                <a:ea typeface="楷体" panose="02010609060101010101" pitchFamily="49" charset="-122"/>
              </a:endParaRPr>
            </a:p>
          </p:txBody>
        </p:sp>
      </p:grpSp>
      <p:sp>
        <p:nvSpPr>
          <p:cNvPr id="124" name="Oval 121"/>
          <p:cNvSpPr>
            <a:spLocks noChangeArrowheads="1"/>
          </p:cNvSpPr>
          <p:nvPr/>
        </p:nvSpPr>
        <p:spPr bwMode="auto">
          <a:xfrm>
            <a:off x="5192883" y="2948543"/>
            <a:ext cx="528637" cy="276225"/>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800">
              <a:ea typeface="楷体" panose="02010609060101010101" pitchFamily="49" charset="-122"/>
            </a:endParaRPr>
          </a:p>
        </p:txBody>
      </p:sp>
      <p:sp>
        <p:nvSpPr>
          <p:cNvPr id="125" name="Text Box 122"/>
          <p:cNvSpPr txBox="1">
            <a:spLocks noChangeArrowheads="1"/>
          </p:cNvSpPr>
          <p:nvPr/>
        </p:nvSpPr>
        <p:spPr bwMode="auto">
          <a:xfrm>
            <a:off x="2235369" y="3197779"/>
            <a:ext cx="82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dirty="0" err="1">
                <a:ea typeface="楷体" panose="02010609060101010101" pitchFamily="49" charset="-122"/>
              </a:rPr>
              <a:t>uwxv</a:t>
            </a:r>
            <a:r>
              <a:rPr lang="en-US" altLang="zh-CN" sz="1800" dirty="0" err="1">
                <a:solidFill>
                  <a:srgbClr val="FF0000"/>
                </a:solidFill>
                <a:ea typeface="楷体" panose="02010609060101010101" pitchFamily="49" charset="-122"/>
              </a:rPr>
              <a:t>y</a:t>
            </a:r>
            <a:endParaRPr lang="en-US" altLang="zh-CN" sz="1800" dirty="0">
              <a:solidFill>
                <a:srgbClr val="FF0000"/>
              </a:solidFill>
              <a:ea typeface="楷体" panose="02010609060101010101" pitchFamily="49" charset="-122"/>
            </a:endParaRPr>
          </a:p>
        </p:txBody>
      </p:sp>
      <p:sp>
        <p:nvSpPr>
          <p:cNvPr id="126" name="Text Box 123"/>
          <p:cNvSpPr txBox="1">
            <a:spLocks noChangeArrowheads="1"/>
          </p:cNvSpPr>
          <p:nvPr/>
        </p:nvSpPr>
        <p:spPr bwMode="auto">
          <a:xfrm>
            <a:off x="5815183" y="3208893"/>
            <a:ext cx="6556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600" dirty="0">
                <a:solidFill>
                  <a:srgbClr val="0070C0"/>
                </a:solidFill>
                <a:ea typeface="楷体" panose="02010609060101010101" pitchFamily="49" charset="-122"/>
              </a:rPr>
              <a:t>12</a:t>
            </a:r>
            <a:r>
              <a:rPr lang="en-US" altLang="zh-CN" sz="1800" dirty="0">
                <a:solidFill>
                  <a:srgbClr val="0070C0"/>
                </a:solidFill>
                <a:ea typeface="楷体" panose="02010609060101010101" pitchFamily="49" charset="-122"/>
              </a:rPr>
              <a:t>,y</a:t>
            </a:r>
            <a:r>
              <a:rPr lang="en-US" altLang="zh-CN" sz="1800" dirty="0">
                <a:ea typeface="楷体" panose="02010609060101010101" pitchFamily="49" charset="-122"/>
              </a:rPr>
              <a:t> </a:t>
            </a:r>
          </a:p>
        </p:txBody>
      </p:sp>
      <p:sp>
        <p:nvSpPr>
          <p:cNvPr id="127" name="Oval 124"/>
          <p:cNvSpPr>
            <a:spLocks noChangeArrowheads="1"/>
          </p:cNvSpPr>
          <p:nvPr/>
        </p:nvSpPr>
        <p:spPr bwMode="auto">
          <a:xfrm>
            <a:off x="5858044" y="3266043"/>
            <a:ext cx="528638" cy="276225"/>
          </a:xfrm>
          <a:prstGeom prst="ellipse">
            <a:avLst/>
          </a:prstGeom>
          <a:noFill/>
          <a:ln w="190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800">
              <a:ea typeface="楷体" panose="02010609060101010101" pitchFamily="49" charset="-122"/>
            </a:endParaRPr>
          </a:p>
        </p:txBody>
      </p:sp>
      <p:sp>
        <p:nvSpPr>
          <p:cNvPr id="128" name="Rectangle 125"/>
          <p:cNvSpPr>
            <a:spLocks noChangeArrowheads="1"/>
          </p:cNvSpPr>
          <p:nvPr/>
        </p:nvSpPr>
        <p:spPr bwMode="auto">
          <a:xfrm>
            <a:off x="1743084" y="4401766"/>
            <a:ext cx="3810000" cy="518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nSpc>
                <a:spcPct val="85000"/>
              </a:lnSpc>
              <a:buClr>
                <a:srgbClr val="000099"/>
              </a:buClr>
              <a:buFont typeface="Wingdings" panose="05000000000000000000" pitchFamily="2" charset="2"/>
              <a:buNone/>
            </a:pPr>
            <a:r>
              <a:rPr lang="zh-CN" altLang="en-US" sz="2800" i="1" dirty="0">
                <a:solidFill>
                  <a:srgbClr val="CC0000"/>
                </a:solidFill>
                <a:ea typeface="楷体" panose="02010609060101010101" pitchFamily="49" charset="-122"/>
              </a:rPr>
              <a:t>注意</a:t>
            </a:r>
            <a:r>
              <a:rPr lang="en-US" altLang="zh-CN" sz="2800" i="1" dirty="0">
                <a:solidFill>
                  <a:srgbClr val="CC0000"/>
                </a:solidFill>
                <a:ea typeface="楷体" panose="02010609060101010101" pitchFamily="49" charset="-122"/>
              </a:rPr>
              <a:t>:</a:t>
            </a:r>
          </a:p>
        </p:txBody>
      </p:sp>
      <p:sp>
        <p:nvSpPr>
          <p:cNvPr id="129" name="Line 126"/>
          <p:cNvSpPr>
            <a:spLocks noChangeShapeType="1"/>
          </p:cNvSpPr>
          <p:nvPr/>
        </p:nvSpPr>
        <p:spPr bwMode="auto">
          <a:xfrm>
            <a:off x="10571606" y="3277161"/>
            <a:ext cx="590550" cy="0"/>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 name="Line 127"/>
          <p:cNvSpPr>
            <a:spLocks noChangeShapeType="1"/>
          </p:cNvSpPr>
          <p:nvPr/>
        </p:nvSpPr>
        <p:spPr bwMode="auto">
          <a:xfrm flipV="1">
            <a:off x="8822182" y="3277161"/>
            <a:ext cx="1463675" cy="1204912"/>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1" name="Line 128"/>
          <p:cNvSpPr>
            <a:spLocks noChangeShapeType="1"/>
          </p:cNvSpPr>
          <p:nvPr/>
        </p:nvSpPr>
        <p:spPr bwMode="auto">
          <a:xfrm>
            <a:off x="8812657" y="3391461"/>
            <a:ext cx="9525" cy="1047750"/>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2" name="Line 129"/>
          <p:cNvSpPr>
            <a:spLocks noChangeShapeType="1"/>
          </p:cNvSpPr>
          <p:nvPr/>
        </p:nvSpPr>
        <p:spPr bwMode="auto">
          <a:xfrm flipV="1">
            <a:off x="7604570" y="1534087"/>
            <a:ext cx="1012825" cy="1628775"/>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 name="Line 130"/>
          <p:cNvSpPr>
            <a:spLocks noChangeShapeType="1"/>
          </p:cNvSpPr>
          <p:nvPr/>
        </p:nvSpPr>
        <p:spPr bwMode="auto">
          <a:xfrm flipV="1">
            <a:off x="7706169" y="3280336"/>
            <a:ext cx="944562" cy="0"/>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 name="Text Box 131"/>
          <p:cNvSpPr txBox="1">
            <a:spLocks noChangeArrowheads="1"/>
          </p:cNvSpPr>
          <p:nvPr/>
        </p:nvSpPr>
        <p:spPr bwMode="auto">
          <a:xfrm>
            <a:off x="2105194" y="3496229"/>
            <a:ext cx="9413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r">
              <a:spcBef>
                <a:spcPct val="0"/>
              </a:spcBef>
              <a:buClrTx/>
              <a:buSzTx/>
              <a:buFont typeface="Arial" panose="020B0704020202020204" pitchFamily="34" charset="0"/>
              <a:buNone/>
            </a:pPr>
            <a:r>
              <a:rPr lang="en-US" altLang="zh-CN" sz="1800" dirty="0" err="1">
                <a:ea typeface="楷体" panose="02010609060101010101" pitchFamily="49" charset="-122"/>
              </a:rPr>
              <a:t>uwxvy</a:t>
            </a:r>
            <a:r>
              <a:rPr lang="en-US" altLang="zh-CN" sz="1800" dirty="0" err="1">
                <a:solidFill>
                  <a:srgbClr val="FF0000"/>
                </a:solidFill>
                <a:ea typeface="楷体" panose="02010609060101010101" pitchFamily="49" charset="-122"/>
              </a:rPr>
              <a:t>z</a:t>
            </a:r>
            <a:endParaRPr lang="en-US" altLang="zh-CN" sz="1800" dirty="0">
              <a:solidFill>
                <a:srgbClr val="FF0000"/>
              </a:solidFill>
              <a:ea typeface="楷体" panose="02010609060101010101" pitchFamily="49" charset="-122"/>
            </a:endParaRPr>
          </a:p>
        </p:txBody>
      </p:sp>
      <p:grpSp>
        <p:nvGrpSpPr>
          <p:cNvPr id="146" name="组合 145"/>
          <p:cNvGrpSpPr/>
          <p:nvPr/>
        </p:nvGrpSpPr>
        <p:grpSpPr>
          <a:xfrm>
            <a:off x="481698" y="-193337"/>
            <a:ext cx="7430678" cy="1428589"/>
            <a:chOff x="551030" y="-368704"/>
            <a:chExt cx="7430678" cy="1428589"/>
          </a:xfrm>
        </p:grpSpPr>
        <p:grpSp>
          <p:nvGrpSpPr>
            <p:cNvPr id="147" name="组合 146"/>
            <p:cNvGrpSpPr/>
            <p:nvPr/>
          </p:nvGrpSpPr>
          <p:grpSpPr>
            <a:xfrm>
              <a:off x="1201632" y="303925"/>
              <a:ext cx="6780076" cy="675443"/>
              <a:chOff x="1839059" y="967769"/>
              <a:chExt cx="6780076" cy="675443"/>
            </a:xfrm>
          </p:grpSpPr>
          <p:sp>
            <p:nvSpPr>
              <p:cNvPr id="149" name="矩形: 圆角 148"/>
              <p:cNvSpPr/>
              <p:nvPr/>
            </p:nvSpPr>
            <p:spPr>
              <a:xfrm>
                <a:off x="1839059" y="967769"/>
                <a:ext cx="678007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50" name="文本框 149"/>
              <p:cNvSpPr txBox="1"/>
              <p:nvPr/>
            </p:nvSpPr>
            <p:spPr>
              <a:xfrm>
                <a:off x="2786093" y="1038931"/>
                <a:ext cx="5833041"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Dijkstra’s</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算法</a:t>
                </a:r>
              </a:p>
            </p:txBody>
          </p:sp>
        </p:grpSp>
        <p:pic>
          <p:nvPicPr>
            <p:cNvPr id="148" name="图片 147"/>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38" name="组合 137"/>
          <p:cNvGrpSpPr/>
          <p:nvPr/>
        </p:nvGrpSpPr>
        <p:grpSpPr>
          <a:xfrm>
            <a:off x="1556678" y="5001083"/>
            <a:ext cx="6767188" cy="476221"/>
            <a:chOff x="1403750" y="3593123"/>
            <a:chExt cx="6767188" cy="476221"/>
          </a:xfrm>
        </p:grpSpPr>
        <p:grpSp>
          <p:nvGrpSpPr>
            <p:cNvPr id="139" name="组合 138"/>
            <p:cNvGrpSpPr/>
            <p:nvPr/>
          </p:nvGrpSpPr>
          <p:grpSpPr>
            <a:xfrm>
              <a:off x="1403750" y="3593123"/>
              <a:ext cx="490436" cy="476221"/>
              <a:chOff x="1403750" y="3593123"/>
              <a:chExt cx="808892" cy="785446"/>
            </a:xfrm>
          </p:grpSpPr>
          <p:sp>
            <p:nvSpPr>
              <p:cNvPr id="141" name="对话气泡: 椭圆形 140"/>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0" name="Text Box 79"/>
            <p:cNvSpPr txBox="1">
              <a:spLocks noChangeArrowheads="1"/>
            </p:cNvSpPr>
            <p:nvPr/>
          </p:nvSpPr>
          <p:spPr bwMode="auto">
            <a:xfrm>
              <a:off x="1985930" y="3593123"/>
              <a:ext cx="6185008"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通过跟踪前一跳节点可以构造最短路径树</a:t>
              </a:r>
            </a:p>
          </p:txBody>
        </p:sp>
      </p:grpSp>
      <p:sp>
        <p:nvSpPr>
          <p:cNvPr id="2" name="灯片编号占位符 1">
            <a:extLst>
              <a:ext uri="{FF2B5EF4-FFF2-40B4-BE49-F238E27FC236}">
                <a16:creationId xmlns:a16="http://schemas.microsoft.com/office/drawing/2014/main" id="{E73B23B0-DABA-4DF9-AFC6-DA21B9C46DC5}"/>
              </a:ext>
            </a:extLst>
          </p:cNvPr>
          <p:cNvSpPr>
            <a:spLocks noGrp="1"/>
          </p:cNvSpPr>
          <p:nvPr>
            <p:ph type="sldNum" sz="quarter" idx="12"/>
          </p:nvPr>
        </p:nvSpPr>
        <p:spPr/>
        <p:txBody>
          <a:bodyPr/>
          <a:lstStyle/>
          <a:p>
            <a:fld id="{91F2D4EF-46D4-4764-B373-FC59CD1D281E}" type="slidenum">
              <a:rPr lang="zh-CN" altLang="en-US" smtClean="0"/>
              <a:t>120</a:t>
            </a:fld>
            <a:endParaRPr lang="zh-CN" altLang="en-US"/>
          </a:p>
        </p:txBody>
      </p:sp>
      <p:sp>
        <p:nvSpPr>
          <p:cNvPr id="143" name="Text Box 94">
            <a:extLst>
              <a:ext uri="{FF2B5EF4-FFF2-40B4-BE49-F238E27FC236}">
                <a16:creationId xmlns:a16="http://schemas.microsoft.com/office/drawing/2014/main" id="{7E650E66-AAC5-4930-BAE2-A023FA0433A4}"/>
              </a:ext>
            </a:extLst>
          </p:cNvPr>
          <p:cNvSpPr txBox="1">
            <a:spLocks noChangeArrowheads="1"/>
          </p:cNvSpPr>
          <p:nvPr/>
        </p:nvSpPr>
        <p:spPr bwMode="auto">
          <a:xfrm>
            <a:off x="2079334" y="5740393"/>
            <a:ext cx="819204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dirty="0">
                <a:latin typeface="楷体" panose="02010609060101010101" pitchFamily="49" charset="-122"/>
                <a:ea typeface="楷体" panose="02010609060101010101" pitchFamily="49" charset="-122"/>
              </a:rPr>
              <a:t>p(v):</a:t>
            </a:r>
            <a:r>
              <a:rPr lang="zh-CN" altLang="en-US" u="none" dirty="0">
                <a:latin typeface="楷体" panose="02010609060101010101" pitchFamily="49" charset="-122"/>
                <a:ea typeface="楷体" panose="02010609060101010101" pitchFamily="49" charset="-122"/>
              </a:rPr>
              <a:t>从源节点</a:t>
            </a:r>
            <a:r>
              <a:rPr lang="en-US" altLang="zh-CN" u="none" dirty="0">
                <a:latin typeface="楷体" panose="02010609060101010101" pitchFamily="49" charset="-122"/>
                <a:ea typeface="楷体" panose="02010609060101010101" pitchFamily="49" charset="-122"/>
              </a:rPr>
              <a:t>u</a:t>
            </a:r>
            <a:r>
              <a:rPr lang="zh-CN" altLang="en-US" u="none" dirty="0">
                <a:latin typeface="楷体" panose="02010609060101010101" pitchFamily="49" charset="-122"/>
                <a:ea typeface="楷体" panose="02010609060101010101" pitchFamily="49" charset="-122"/>
              </a:rPr>
              <a:t>到目的节点</a:t>
            </a:r>
            <a:r>
              <a:rPr lang="en-US" altLang="zh-CN" u="none" dirty="0">
                <a:latin typeface="楷体" panose="02010609060101010101" pitchFamily="49" charset="-122"/>
                <a:ea typeface="楷体" panose="02010609060101010101" pitchFamily="49" charset="-122"/>
              </a:rPr>
              <a:t>v</a:t>
            </a:r>
            <a:r>
              <a:rPr lang="zh-CN" altLang="en-US" u="none" dirty="0">
                <a:latin typeface="楷体" panose="02010609060101010101" pitchFamily="49" charset="-122"/>
                <a:ea typeface="楷体" panose="02010609060101010101" pitchFamily="49" charset="-122"/>
              </a:rPr>
              <a:t>沿着当前最低费用路径的前一节点</a:t>
            </a:r>
          </a:p>
          <a:p>
            <a:r>
              <a:rPr lang="en-US" altLang="zh-CN" u="none" dirty="0">
                <a:latin typeface="楷体" panose="02010609060101010101" pitchFamily="49" charset="-122"/>
                <a:ea typeface="楷体" panose="02010609060101010101" pitchFamily="49" charset="-122"/>
              </a:rPr>
              <a:t>D(v):</a:t>
            </a:r>
            <a:r>
              <a:rPr lang="zh-CN" altLang="en-US" u="none" dirty="0">
                <a:latin typeface="楷体" panose="02010609060101010101" pitchFamily="49" charset="-122"/>
                <a:ea typeface="楷体" panose="02010609060101010101" pitchFamily="49" charset="-122"/>
              </a:rPr>
              <a:t>随着算法的本次迭代，从源节点</a:t>
            </a:r>
            <a:r>
              <a:rPr lang="en-US" altLang="zh-CN" u="none" dirty="0">
                <a:latin typeface="楷体" panose="02010609060101010101" pitchFamily="49" charset="-122"/>
                <a:ea typeface="楷体" panose="02010609060101010101" pitchFamily="49" charset="-122"/>
              </a:rPr>
              <a:t>u</a:t>
            </a:r>
            <a:r>
              <a:rPr lang="zh-CN" altLang="en-US" u="none" dirty="0">
                <a:latin typeface="楷体" panose="02010609060101010101" pitchFamily="49" charset="-122"/>
                <a:ea typeface="楷体" panose="02010609060101010101" pitchFamily="49" charset="-122"/>
              </a:rPr>
              <a:t>到目的</a:t>
            </a:r>
            <a:r>
              <a:rPr lang="en-US" altLang="zh-CN" u="none" dirty="0">
                <a:latin typeface="楷体" panose="02010609060101010101" pitchFamily="49" charset="-122"/>
                <a:ea typeface="楷体" panose="02010609060101010101" pitchFamily="49" charset="-122"/>
              </a:rPr>
              <a:t>v</a:t>
            </a:r>
            <a:r>
              <a:rPr lang="zh-CN" altLang="en-US" u="none" dirty="0">
                <a:latin typeface="楷体" panose="02010609060101010101" pitchFamily="49" charset="-122"/>
                <a:ea typeface="楷体" panose="02010609060101010101" pitchFamily="49" charset="-122"/>
              </a:rPr>
              <a:t>的最低费用</a:t>
            </a:r>
          </a:p>
          <a:p>
            <a:r>
              <a:rPr lang="en-US" altLang="zh-CN" u="none" dirty="0">
                <a:latin typeface="楷体" panose="02010609060101010101" pitchFamily="49" charset="-122"/>
                <a:ea typeface="楷体" panose="02010609060101010101" pitchFamily="49" charset="-122"/>
              </a:rPr>
              <a:t>N’</a:t>
            </a:r>
            <a:r>
              <a:rPr lang="zh-CN" altLang="en-US" u="none" dirty="0">
                <a:latin typeface="楷体" panose="02010609060101010101" pitchFamily="49" charset="-122"/>
                <a:ea typeface="楷体" panose="02010609060101010101" pitchFamily="49" charset="-122"/>
              </a:rPr>
              <a:t>：节点子集。</a:t>
            </a:r>
            <a:r>
              <a:rPr lang="en-US" altLang="zh-CN" u="none" dirty="0">
                <a:latin typeface="楷体" panose="02010609060101010101" pitchFamily="49" charset="-122"/>
                <a:ea typeface="楷体" panose="02010609060101010101" pitchFamily="49" charset="-122"/>
              </a:rPr>
              <a:t>v</a:t>
            </a:r>
            <a:r>
              <a:rPr lang="zh-CN" altLang="en-US" u="none" dirty="0">
                <a:latin typeface="楷体" panose="02010609060101010101" pitchFamily="49" charset="-122"/>
                <a:ea typeface="楷体" panose="02010609060101010101" pitchFamily="49" charset="-122"/>
              </a:rPr>
              <a:t>在</a:t>
            </a:r>
            <a:r>
              <a:rPr lang="en-US" altLang="zh-CN" u="none" dirty="0">
                <a:latin typeface="楷体" panose="02010609060101010101" pitchFamily="49" charset="-122"/>
                <a:ea typeface="楷体" panose="02010609060101010101" pitchFamily="49" charset="-122"/>
              </a:rPr>
              <a:t>N’</a:t>
            </a:r>
            <a:r>
              <a:rPr lang="zh-CN" altLang="en-US" u="none" dirty="0">
                <a:latin typeface="楷体" panose="02010609060101010101" pitchFamily="49" charset="-122"/>
                <a:ea typeface="楷体" panose="02010609060101010101" pitchFamily="49" charset="-122"/>
              </a:rPr>
              <a:t>中，如果从源节点到</a:t>
            </a:r>
            <a:r>
              <a:rPr lang="en-US" altLang="zh-CN" u="none" dirty="0">
                <a:latin typeface="楷体" panose="02010609060101010101" pitchFamily="49" charset="-122"/>
                <a:ea typeface="楷体" panose="02010609060101010101" pitchFamily="49" charset="-122"/>
              </a:rPr>
              <a:t>u</a:t>
            </a:r>
            <a:r>
              <a:rPr lang="zh-CN" altLang="en-US" u="none" dirty="0">
                <a:latin typeface="楷体" panose="02010609060101010101" pitchFamily="49" charset="-122"/>
                <a:ea typeface="楷体" panose="02010609060101010101" pitchFamily="49" charset="-122"/>
              </a:rPr>
              <a:t>的</a:t>
            </a:r>
            <a:r>
              <a:rPr lang="en-US" altLang="zh-CN" u="none" dirty="0">
                <a:latin typeface="楷体" panose="02010609060101010101" pitchFamily="49" charset="-122"/>
                <a:ea typeface="楷体" panose="02010609060101010101" pitchFamily="49" charset="-122"/>
              </a:rPr>
              <a:t>v</a:t>
            </a:r>
            <a:r>
              <a:rPr lang="zh-CN" altLang="en-US" u="none" dirty="0">
                <a:latin typeface="楷体" panose="02010609060101010101" pitchFamily="49" charset="-122"/>
                <a:ea typeface="楷体" panose="02010609060101010101" pitchFamily="49" charset="-122"/>
              </a:rPr>
              <a:t>的最低费用已经知道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wipe(left)">
                                      <p:cBhvr>
                                        <p:cTn id="7" dur="500"/>
                                        <p:tgtEl>
                                          <p:spTgt spid="1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wipe(left)">
                                      <p:cBhvr>
                                        <p:cTn id="12" dur="1000"/>
                                        <p:tgtEl>
                                          <p:spTgt spid="9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dissolve">
                                      <p:cBhvr>
                                        <p:cTn id="17" dur="500"/>
                                        <p:tgtEl>
                                          <p:spTgt spid="116"/>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03"/>
                                        </p:tgtEl>
                                        <p:attrNameLst>
                                          <p:attrName>style.visibility</p:attrName>
                                        </p:attrNameLst>
                                      </p:cBhvr>
                                      <p:to>
                                        <p:strVal val="visible"/>
                                      </p:to>
                                    </p:set>
                                    <p:animEffect transition="in" filter="dissolve">
                                      <p:cBhvr>
                                        <p:cTn id="21" dur="500"/>
                                        <p:tgtEl>
                                          <p:spTgt spid="10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4"/>
                                        </p:tgtEl>
                                        <p:attrNameLst>
                                          <p:attrName>style.visibility</p:attrName>
                                        </p:attrNameLst>
                                      </p:cBhvr>
                                      <p:to>
                                        <p:strVal val="visible"/>
                                      </p:to>
                                    </p:set>
                                    <p:animEffect transition="in" filter="wipe(left)">
                                      <p:cBhvr>
                                        <p:cTn id="26" dur="1000"/>
                                        <p:tgtEl>
                                          <p:spTgt spid="10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dissolve">
                                      <p:cBhvr>
                                        <p:cTn id="31" dur="500"/>
                                        <p:tgtEl>
                                          <p:spTgt spid="117"/>
                                        </p:tgtEl>
                                      </p:cBhvr>
                                    </p:animEffect>
                                  </p:childTnLst>
                                </p:cTn>
                              </p:par>
                            </p:childTnLst>
                          </p:cTn>
                        </p:par>
                        <p:par>
                          <p:cTn id="32" fill="hold">
                            <p:stCondLst>
                              <p:cond delay="500"/>
                            </p:stCondLst>
                            <p:childTnLst>
                              <p:par>
                                <p:cTn id="33" presetID="9" presetClass="entr" presetSubtype="0" fill="hold" grpId="0" nodeType="afterEffect">
                                  <p:stCondLst>
                                    <p:cond delay="0"/>
                                  </p:stCondLst>
                                  <p:childTnLst>
                                    <p:set>
                                      <p:cBhvr>
                                        <p:cTn id="34" dur="1" fill="hold">
                                          <p:stCondLst>
                                            <p:cond delay="0"/>
                                          </p:stCondLst>
                                        </p:cTn>
                                        <p:tgtEl>
                                          <p:spTgt spid="118"/>
                                        </p:tgtEl>
                                        <p:attrNameLst>
                                          <p:attrName>style.visibility</p:attrName>
                                        </p:attrNameLst>
                                      </p:cBhvr>
                                      <p:to>
                                        <p:strVal val="visible"/>
                                      </p:to>
                                    </p:set>
                                    <p:animEffect transition="in" filter="dissolve">
                                      <p:cBhvr>
                                        <p:cTn id="35" dur="500"/>
                                        <p:tgtEl>
                                          <p:spTgt spid="11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10"/>
                                        </p:tgtEl>
                                        <p:attrNameLst>
                                          <p:attrName>style.visibility</p:attrName>
                                        </p:attrNameLst>
                                      </p:cBhvr>
                                      <p:to>
                                        <p:strVal val="visible"/>
                                      </p:to>
                                    </p:set>
                                    <p:animEffect transition="in" filter="wipe(left)">
                                      <p:cBhvr>
                                        <p:cTn id="40" dur="1000"/>
                                        <p:tgtEl>
                                          <p:spTgt spid="1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19"/>
                                        </p:tgtEl>
                                        <p:attrNameLst>
                                          <p:attrName>style.visibility</p:attrName>
                                        </p:attrNameLst>
                                      </p:cBhvr>
                                      <p:to>
                                        <p:strVal val="visible"/>
                                      </p:to>
                                    </p:set>
                                    <p:animEffect transition="in" filter="dissolve">
                                      <p:cBhvr>
                                        <p:cTn id="45" dur="500"/>
                                        <p:tgtEl>
                                          <p:spTgt spid="119"/>
                                        </p:tgtEl>
                                      </p:cBhvr>
                                    </p:animEffect>
                                  </p:childTnLst>
                                </p:cTn>
                              </p:par>
                            </p:childTnLst>
                          </p:cTn>
                        </p:par>
                        <p:par>
                          <p:cTn id="46" fill="hold">
                            <p:stCondLst>
                              <p:cond delay="500"/>
                            </p:stCondLst>
                            <p:childTnLst>
                              <p:par>
                                <p:cTn id="47" presetID="9" presetClass="entr" presetSubtype="0" fill="hold" grpId="0" nodeType="afterEffect">
                                  <p:stCondLst>
                                    <p:cond delay="0"/>
                                  </p:stCondLst>
                                  <p:childTnLst>
                                    <p:set>
                                      <p:cBhvr>
                                        <p:cTn id="48" dur="1" fill="hold">
                                          <p:stCondLst>
                                            <p:cond delay="0"/>
                                          </p:stCondLst>
                                        </p:cTn>
                                        <p:tgtEl>
                                          <p:spTgt spid="120"/>
                                        </p:tgtEl>
                                        <p:attrNameLst>
                                          <p:attrName>style.visibility</p:attrName>
                                        </p:attrNameLst>
                                      </p:cBhvr>
                                      <p:to>
                                        <p:strVal val="visible"/>
                                      </p:to>
                                    </p:set>
                                    <p:animEffect transition="in" filter="dissolve">
                                      <p:cBhvr>
                                        <p:cTn id="49" dur="500"/>
                                        <p:tgtEl>
                                          <p:spTgt spid="12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21"/>
                                        </p:tgtEl>
                                        <p:attrNameLst>
                                          <p:attrName>style.visibility</p:attrName>
                                        </p:attrNameLst>
                                      </p:cBhvr>
                                      <p:to>
                                        <p:strVal val="visible"/>
                                      </p:to>
                                    </p:set>
                                    <p:animEffect transition="in" filter="wipe(left)">
                                      <p:cBhvr>
                                        <p:cTn id="54" dur="1000"/>
                                        <p:tgtEl>
                                          <p:spTgt spid="121"/>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124"/>
                                        </p:tgtEl>
                                        <p:attrNameLst>
                                          <p:attrName>style.visibility</p:attrName>
                                        </p:attrNameLst>
                                      </p:cBhvr>
                                      <p:to>
                                        <p:strVal val="visible"/>
                                      </p:to>
                                    </p:set>
                                    <p:animEffect transition="in" filter="dissolve">
                                      <p:cBhvr>
                                        <p:cTn id="59" dur="500"/>
                                        <p:tgtEl>
                                          <p:spTgt spid="124"/>
                                        </p:tgtEl>
                                      </p:cBhvr>
                                    </p:animEffect>
                                  </p:childTnLst>
                                </p:cTn>
                              </p:par>
                            </p:childTnLst>
                          </p:cTn>
                        </p:par>
                        <p:par>
                          <p:cTn id="60" fill="hold">
                            <p:stCondLst>
                              <p:cond delay="500"/>
                            </p:stCondLst>
                            <p:childTnLst>
                              <p:par>
                                <p:cTn id="61" presetID="9" presetClass="entr" presetSubtype="0" fill="hold" grpId="0" nodeType="afterEffect">
                                  <p:stCondLst>
                                    <p:cond delay="0"/>
                                  </p:stCondLst>
                                  <p:childTnLst>
                                    <p:set>
                                      <p:cBhvr>
                                        <p:cTn id="62" dur="1" fill="hold">
                                          <p:stCondLst>
                                            <p:cond delay="0"/>
                                          </p:stCondLst>
                                        </p:cTn>
                                        <p:tgtEl>
                                          <p:spTgt spid="125"/>
                                        </p:tgtEl>
                                        <p:attrNameLst>
                                          <p:attrName>style.visibility</p:attrName>
                                        </p:attrNameLst>
                                      </p:cBhvr>
                                      <p:to>
                                        <p:strVal val="visible"/>
                                      </p:to>
                                    </p:set>
                                    <p:animEffect transition="in" filter="dissolve">
                                      <p:cBhvr>
                                        <p:cTn id="63" dur="500"/>
                                        <p:tgtEl>
                                          <p:spTgt spid="12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26"/>
                                        </p:tgtEl>
                                        <p:attrNameLst>
                                          <p:attrName>style.visibility</p:attrName>
                                        </p:attrNameLst>
                                      </p:cBhvr>
                                      <p:to>
                                        <p:strVal val="visible"/>
                                      </p:to>
                                    </p:set>
                                    <p:animEffect transition="in" filter="wipe(left)">
                                      <p:cBhvr>
                                        <p:cTn id="68" dur="1000"/>
                                        <p:tgtEl>
                                          <p:spTgt spid="126"/>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127"/>
                                        </p:tgtEl>
                                        <p:attrNameLst>
                                          <p:attrName>style.visibility</p:attrName>
                                        </p:attrNameLst>
                                      </p:cBhvr>
                                      <p:to>
                                        <p:strVal val="visible"/>
                                      </p:to>
                                    </p:set>
                                    <p:animEffect transition="in" filter="dissolve">
                                      <p:cBhvr>
                                        <p:cTn id="73" dur="500"/>
                                        <p:tgtEl>
                                          <p:spTgt spid="127"/>
                                        </p:tgtEl>
                                      </p:cBhvr>
                                    </p:animEffect>
                                  </p:childTnLst>
                                </p:cTn>
                              </p:par>
                            </p:childTnLst>
                          </p:cTn>
                        </p:par>
                        <p:par>
                          <p:cTn id="74" fill="hold">
                            <p:stCondLst>
                              <p:cond delay="500"/>
                            </p:stCondLst>
                            <p:childTnLst>
                              <p:par>
                                <p:cTn id="75" presetID="9" presetClass="entr" presetSubtype="0" fill="hold" grpId="0" nodeType="afterEffect">
                                  <p:stCondLst>
                                    <p:cond delay="0"/>
                                  </p:stCondLst>
                                  <p:childTnLst>
                                    <p:set>
                                      <p:cBhvr>
                                        <p:cTn id="76" dur="1" fill="hold">
                                          <p:stCondLst>
                                            <p:cond delay="0"/>
                                          </p:stCondLst>
                                        </p:cTn>
                                        <p:tgtEl>
                                          <p:spTgt spid="134"/>
                                        </p:tgtEl>
                                        <p:attrNameLst>
                                          <p:attrName>style.visibility</p:attrName>
                                        </p:attrNameLst>
                                      </p:cBhvr>
                                      <p:to>
                                        <p:strVal val="visible"/>
                                      </p:to>
                                    </p:set>
                                    <p:animEffect transition="in" filter="dissolve">
                                      <p:cBhvr>
                                        <p:cTn id="77" dur="500"/>
                                        <p:tgtEl>
                                          <p:spTgt spid="134"/>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128"/>
                                        </p:tgtEl>
                                        <p:attrNameLst>
                                          <p:attrName>style.visibility</p:attrName>
                                        </p:attrNameLst>
                                      </p:cBhvr>
                                      <p:to>
                                        <p:strVal val="visible"/>
                                      </p:to>
                                    </p:set>
                                    <p:animEffect transition="in" filter="dissolve">
                                      <p:cBhvr>
                                        <p:cTn id="82" dur="500"/>
                                        <p:tgtEl>
                                          <p:spTgt spid="128"/>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138"/>
                                        </p:tgtEl>
                                        <p:attrNameLst>
                                          <p:attrName>style.visibility</p:attrName>
                                        </p:attrNameLst>
                                      </p:cBhvr>
                                      <p:to>
                                        <p:strVal val="visible"/>
                                      </p:to>
                                    </p:set>
                                    <p:animEffect transition="in" filter="wipe(left)">
                                      <p:cBhvr>
                                        <p:cTn id="86" dur="500"/>
                                        <p:tgtEl>
                                          <p:spTgt spid="138"/>
                                        </p:tgtEl>
                                      </p:cBhvr>
                                    </p:animEffec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nodeType="clickEffect">
                                  <p:stCondLst>
                                    <p:cond delay="0"/>
                                  </p:stCondLst>
                                  <p:childTnLst>
                                    <p:set>
                                      <p:cBhvr>
                                        <p:cTn id="90" dur="1" fill="hold">
                                          <p:stCondLst>
                                            <p:cond delay="0"/>
                                          </p:stCondLst>
                                        </p:cTn>
                                        <p:tgtEl>
                                          <p:spTgt spid="129"/>
                                        </p:tgtEl>
                                        <p:attrNameLst>
                                          <p:attrName>style.visibility</p:attrName>
                                        </p:attrNameLst>
                                      </p:cBhvr>
                                      <p:to>
                                        <p:strVal val="visible"/>
                                      </p:to>
                                    </p:set>
                                    <p:animEffect transition="in" filter="dissolve">
                                      <p:cBhvr>
                                        <p:cTn id="91" dur="1000"/>
                                        <p:tgtEl>
                                          <p:spTgt spid="129"/>
                                        </p:tgtEl>
                                      </p:cBhvr>
                                    </p:animEffect>
                                  </p:childTnLst>
                                </p:cTn>
                              </p:par>
                            </p:childTnLst>
                          </p:cTn>
                        </p:par>
                        <p:par>
                          <p:cTn id="92" fill="hold">
                            <p:stCondLst>
                              <p:cond delay="1000"/>
                            </p:stCondLst>
                            <p:childTnLst>
                              <p:par>
                                <p:cTn id="93" presetID="9" presetClass="entr" presetSubtype="0" fill="hold" nodeType="afterEffect">
                                  <p:stCondLst>
                                    <p:cond delay="0"/>
                                  </p:stCondLst>
                                  <p:childTnLst>
                                    <p:set>
                                      <p:cBhvr>
                                        <p:cTn id="94" dur="1" fill="hold">
                                          <p:stCondLst>
                                            <p:cond delay="0"/>
                                          </p:stCondLst>
                                        </p:cTn>
                                        <p:tgtEl>
                                          <p:spTgt spid="130"/>
                                        </p:tgtEl>
                                        <p:attrNameLst>
                                          <p:attrName>style.visibility</p:attrName>
                                        </p:attrNameLst>
                                      </p:cBhvr>
                                      <p:to>
                                        <p:strVal val="visible"/>
                                      </p:to>
                                    </p:set>
                                    <p:animEffect transition="in" filter="dissolve">
                                      <p:cBhvr>
                                        <p:cTn id="95" dur="1000"/>
                                        <p:tgtEl>
                                          <p:spTgt spid="130"/>
                                        </p:tgtEl>
                                      </p:cBhvr>
                                    </p:animEffect>
                                  </p:childTnLst>
                                </p:cTn>
                              </p:par>
                            </p:childTnLst>
                          </p:cTn>
                        </p:par>
                        <p:par>
                          <p:cTn id="96" fill="hold">
                            <p:stCondLst>
                              <p:cond delay="2000"/>
                            </p:stCondLst>
                            <p:childTnLst>
                              <p:par>
                                <p:cTn id="97" presetID="9" presetClass="entr" presetSubtype="0" fill="hold" nodeType="afterEffect">
                                  <p:stCondLst>
                                    <p:cond delay="0"/>
                                  </p:stCondLst>
                                  <p:childTnLst>
                                    <p:set>
                                      <p:cBhvr>
                                        <p:cTn id="98" dur="1" fill="hold">
                                          <p:stCondLst>
                                            <p:cond delay="0"/>
                                          </p:stCondLst>
                                        </p:cTn>
                                        <p:tgtEl>
                                          <p:spTgt spid="131"/>
                                        </p:tgtEl>
                                        <p:attrNameLst>
                                          <p:attrName>style.visibility</p:attrName>
                                        </p:attrNameLst>
                                      </p:cBhvr>
                                      <p:to>
                                        <p:strVal val="visible"/>
                                      </p:to>
                                    </p:set>
                                    <p:animEffect transition="in" filter="dissolve">
                                      <p:cBhvr>
                                        <p:cTn id="99" dur="1000"/>
                                        <p:tgtEl>
                                          <p:spTgt spid="131"/>
                                        </p:tgtEl>
                                      </p:cBhvr>
                                    </p:animEffect>
                                  </p:childTnLst>
                                </p:cTn>
                              </p:par>
                            </p:childTnLst>
                          </p:cTn>
                        </p:par>
                        <p:par>
                          <p:cTn id="100" fill="hold">
                            <p:stCondLst>
                              <p:cond delay="3000"/>
                            </p:stCondLst>
                            <p:childTnLst>
                              <p:par>
                                <p:cTn id="101" presetID="9" presetClass="entr" presetSubtype="0" fill="hold" nodeType="afterEffect">
                                  <p:stCondLst>
                                    <p:cond delay="0"/>
                                  </p:stCondLst>
                                  <p:childTnLst>
                                    <p:set>
                                      <p:cBhvr>
                                        <p:cTn id="102" dur="1" fill="hold">
                                          <p:stCondLst>
                                            <p:cond delay="0"/>
                                          </p:stCondLst>
                                        </p:cTn>
                                        <p:tgtEl>
                                          <p:spTgt spid="132"/>
                                        </p:tgtEl>
                                        <p:attrNameLst>
                                          <p:attrName>style.visibility</p:attrName>
                                        </p:attrNameLst>
                                      </p:cBhvr>
                                      <p:to>
                                        <p:strVal val="visible"/>
                                      </p:to>
                                    </p:set>
                                    <p:animEffect transition="in" filter="dissolve">
                                      <p:cBhvr>
                                        <p:cTn id="103" dur="1000"/>
                                        <p:tgtEl>
                                          <p:spTgt spid="132"/>
                                        </p:tgtEl>
                                      </p:cBhvr>
                                    </p:animEffect>
                                  </p:childTnLst>
                                </p:cTn>
                              </p:par>
                            </p:childTnLst>
                          </p:cTn>
                        </p:par>
                        <p:par>
                          <p:cTn id="104" fill="hold">
                            <p:stCondLst>
                              <p:cond delay="4000"/>
                            </p:stCondLst>
                            <p:childTnLst>
                              <p:par>
                                <p:cTn id="105" presetID="9" presetClass="entr" presetSubtype="0" fill="hold" nodeType="afterEffect">
                                  <p:stCondLst>
                                    <p:cond delay="0"/>
                                  </p:stCondLst>
                                  <p:childTnLst>
                                    <p:set>
                                      <p:cBhvr>
                                        <p:cTn id="106" dur="1" fill="hold">
                                          <p:stCondLst>
                                            <p:cond delay="0"/>
                                          </p:stCondLst>
                                        </p:cTn>
                                        <p:tgtEl>
                                          <p:spTgt spid="133"/>
                                        </p:tgtEl>
                                        <p:attrNameLst>
                                          <p:attrName>style.visibility</p:attrName>
                                        </p:attrNameLst>
                                      </p:cBhvr>
                                      <p:to>
                                        <p:strVal val="visible"/>
                                      </p:to>
                                    </p:set>
                                    <p:animEffect transition="in" filter="dissolve">
                                      <p:cBhvr>
                                        <p:cTn id="107" dur="10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16" grpId="0" animBg="1"/>
      <p:bldP spid="117" grpId="0" animBg="1"/>
      <p:bldP spid="118" grpId="0"/>
      <p:bldP spid="119" grpId="0" animBg="1"/>
      <p:bldP spid="120" grpId="0"/>
      <p:bldP spid="124" grpId="0" animBg="1"/>
      <p:bldP spid="125" grpId="0"/>
      <p:bldP spid="126" grpId="0"/>
      <p:bldP spid="127" grpId="0" animBg="1"/>
      <p:bldP spid="128" grpId="0"/>
      <p:bldP spid="13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p:cNvGrpSpPr/>
          <p:nvPr/>
        </p:nvGrpSpPr>
        <p:grpSpPr>
          <a:xfrm>
            <a:off x="430213" y="0"/>
            <a:ext cx="6125570" cy="1428589"/>
            <a:chOff x="551030" y="-368704"/>
            <a:chExt cx="6125570" cy="1428589"/>
          </a:xfrm>
        </p:grpSpPr>
        <p:grpSp>
          <p:nvGrpSpPr>
            <p:cNvPr id="106" name="组合 105"/>
            <p:cNvGrpSpPr/>
            <p:nvPr/>
          </p:nvGrpSpPr>
          <p:grpSpPr>
            <a:xfrm>
              <a:off x="1201631" y="303925"/>
              <a:ext cx="5474969" cy="687997"/>
              <a:chOff x="1839058" y="967769"/>
              <a:chExt cx="5474969" cy="687997"/>
            </a:xfrm>
          </p:grpSpPr>
          <p:sp>
            <p:nvSpPr>
              <p:cNvPr id="108" name="矩形: 圆角 107"/>
              <p:cNvSpPr/>
              <p:nvPr/>
            </p:nvSpPr>
            <p:spPr>
              <a:xfrm>
                <a:off x="1839058" y="967769"/>
                <a:ext cx="547496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9" name="文本框 108"/>
              <p:cNvSpPr txBox="1"/>
              <p:nvPr/>
            </p:nvSpPr>
            <p:spPr>
              <a:xfrm>
                <a:off x="2786094" y="1009435"/>
                <a:ext cx="406815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链路状态选路算法</a:t>
                </a:r>
              </a:p>
            </p:txBody>
          </p:sp>
        </p:grpSp>
        <p:pic>
          <p:nvPicPr>
            <p:cNvPr id="107" name="图片 106"/>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9" name="组合 48"/>
          <p:cNvGrpSpPr/>
          <p:nvPr/>
        </p:nvGrpSpPr>
        <p:grpSpPr>
          <a:xfrm>
            <a:off x="1509650" y="1586954"/>
            <a:ext cx="5229860" cy="512445"/>
            <a:chOff x="722008" y="1303131"/>
            <a:chExt cx="4993621" cy="489299"/>
          </a:xfrm>
        </p:grpSpPr>
        <p:grpSp>
          <p:nvGrpSpPr>
            <p:cNvPr id="50" name="组合 49"/>
            <p:cNvGrpSpPr/>
            <p:nvPr/>
          </p:nvGrpSpPr>
          <p:grpSpPr>
            <a:xfrm>
              <a:off x="722008" y="1303131"/>
              <a:ext cx="546594" cy="475865"/>
              <a:chOff x="708742" y="1296102"/>
              <a:chExt cx="454744" cy="283828"/>
            </a:xfrm>
          </p:grpSpPr>
          <p:sp>
            <p:nvSpPr>
              <p:cNvPr id="53" name="平行四边形 5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54" name="平行四边形 5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51" name="流程图: 手动输入 6"/>
            <p:cNvSpPr/>
            <p:nvPr/>
          </p:nvSpPr>
          <p:spPr>
            <a:xfrm rot="5400000" flipV="1">
              <a:off x="2988421" y="-693287"/>
              <a:ext cx="475861" cy="447551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784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78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784"/>
                  </a:moveTo>
                  <a:lnTo>
                    <a:pt x="9911" y="0"/>
                  </a:lnTo>
                  <a:cubicBezTo>
                    <a:pt x="9941" y="3334"/>
                    <a:pt x="9970" y="6666"/>
                    <a:pt x="10000" y="10000"/>
                  </a:cubicBezTo>
                  <a:lnTo>
                    <a:pt x="0" y="10000"/>
                  </a:lnTo>
                  <a:cubicBezTo>
                    <a:pt x="35" y="6935"/>
                    <a:pt x="15" y="3849"/>
                    <a:pt x="50" y="78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52" name="Text Box 79"/>
            <p:cNvSpPr txBox="1">
              <a:spLocks noChangeArrowheads="1"/>
            </p:cNvSpPr>
            <p:nvPr/>
          </p:nvSpPr>
          <p:spPr bwMode="auto">
            <a:xfrm>
              <a:off x="1346514" y="1323140"/>
              <a:ext cx="4369115" cy="46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Dijkstra’s</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迪克斯特拉</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算法 </a:t>
              </a:r>
            </a:p>
          </p:txBody>
        </p:sp>
      </p:grpSp>
      <p:grpSp>
        <p:nvGrpSpPr>
          <p:cNvPr id="55" name="组合 54"/>
          <p:cNvGrpSpPr/>
          <p:nvPr/>
        </p:nvGrpSpPr>
        <p:grpSpPr>
          <a:xfrm>
            <a:off x="1509395" y="2279015"/>
            <a:ext cx="6850380" cy="675640"/>
            <a:chOff x="1659193" y="2493286"/>
            <a:chExt cx="5704177" cy="1254207"/>
          </a:xfrm>
        </p:grpSpPr>
        <p:sp>
          <p:nvSpPr>
            <p:cNvPr id="56" name="矩形: 圆角 55"/>
            <p:cNvSpPr/>
            <p:nvPr/>
          </p:nvSpPr>
          <p:spPr>
            <a:xfrm>
              <a:off x="1659193" y="2493286"/>
              <a:ext cx="5548196" cy="1254207"/>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2118848" y="2865693"/>
              <a:ext cx="5244522" cy="854605"/>
            </a:xfrm>
            <a:prstGeom prst="rect">
              <a:avLst/>
            </a:prstGeom>
            <a:noFill/>
          </p:spPr>
          <p:txBody>
            <a:bodyPr wrap="square" rtlCol="0">
              <a:spAutoFit/>
            </a:bodyPr>
            <a:lstStyle/>
            <a:p>
              <a:r>
                <a:rPr lang="zh-CN" altLang="en-US" sz="2400" b="1" dirty="0">
                  <a:latin typeface="思源黑体 CN Normal" panose="020B0400000000000000" pitchFamily="34" charset="-122"/>
                  <a:ea typeface="思源黑体 CN Normal" panose="020B0400000000000000" pitchFamily="34" charset="-122"/>
                </a:rPr>
                <a:t>前提</a:t>
              </a:r>
              <a:r>
                <a:rPr lang="en-US" altLang="zh-CN" sz="2400" dirty="0">
                  <a:latin typeface="思源黑体 CN Normal" panose="020B0400000000000000" pitchFamily="34" charset="-122"/>
                  <a:ea typeface="思源黑体 CN Normal" panose="020B0400000000000000" pitchFamily="34" charset="-122"/>
                </a:rPr>
                <a:t>-</a:t>
              </a:r>
              <a:r>
                <a:rPr lang="zh-CN" altLang="en-US" sz="2400" dirty="0">
                  <a:latin typeface="思源黑体 CN Normal" panose="020B0400000000000000" pitchFamily="34" charset="-122"/>
                  <a:ea typeface="思源黑体 CN Normal" panose="020B0400000000000000" pitchFamily="34" charset="-122"/>
                </a:rPr>
                <a:t>所有节点都知道网络拓扑和链路费用 </a:t>
              </a:r>
            </a:p>
          </p:txBody>
        </p:sp>
        <p:sp>
          <p:nvSpPr>
            <p:cNvPr id="58" name="矩形: 圆角 57"/>
            <p:cNvSpPr/>
            <p:nvPr/>
          </p:nvSpPr>
          <p:spPr>
            <a:xfrm>
              <a:off x="1724819" y="2603030"/>
              <a:ext cx="5412255" cy="1064096"/>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a:off x="1731126" y="3088335"/>
            <a:ext cx="4680527" cy="476221"/>
            <a:chOff x="1403750" y="3593123"/>
            <a:chExt cx="4680527" cy="476221"/>
          </a:xfrm>
        </p:grpSpPr>
        <p:grpSp>
          <p:nvGrpSpPr>
            <p:cNvPr id="61" name="组合 60"/>
            <p:cNvGrpSpPr/>
            <p:nvPr/>
          </p:nvGrpSpPr>
          <p:grpSpPr>
            <a:xfrm>
              <a:off x="1403750" y="3593123"/>
              <a:ext cx="490436" cy="476221"/>
              <a:chOff x="1403750" y="3593123"/>
              <a:chExt cx="808892" cy="785446"/>
            </a:xfrm>
          </p:grpSpPr>
          <p:sp>
            <p:nvSpPr>
              <p:cNvPr id="63" name="对话气泡: 椭圆形 6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2" name="Text Box 79"/>
            <p:cNvSpPr txBox="1">
              <a:spLocks noChangeArrowheads="1"/>
            </p:cNvSpPr>
            <p:nvPr/>
          </p:nvSpPr>
          <p:spPr bwMode="auto">
            <a:xfrm>
              <a:off x="1985932" y="3593123"/>
              <a:ext cx="409834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通过链路状态广播获得信息 </a:t>
              </a:r>
            </a:p>
          </p:txBody>
        </p:sp>
      </p:grpSp>
      <p:grpSp>
        <p:nvGrpSpPr>
          <p:cNvPr id="77" name="组合 76"/>
          <p:cNvGrpSpPr/>
          <p:nvPr/>
        </p:nvGrpSpPr>
        <p:grpSpPr>
          <a:xfrm>
            <a:off x="1731126" y="3743043"/>
            <a:ext cx="6505456" cy="476221"/>
            <a:chOff x="1403750" y="3593123"/>
            <a:chExt cx="6505456" cy="476221"/>
          </a:xfrm>
        </p:grpSpPr>
        <p:grpSp>
          <p:nvGrpSpPr>
            <p:cNvPr id="78" name="组合 77"/>
            <p:cNvGrpSpPr/>
            <p:nvPr/>
          </p:nvGrpSpPr>
          <p:grpSpPr>
            <a:xfrm>
              <a:off x="1403750" y="3593123"/>
              <a:ext cx="490436" cy="476221"/>
              <a:chOff x="1403750" y="3593123"/>
              <a:chExt cx="808892" cy="785446"/>
            </a:xfrm>
          </p:grpSpPr>
          <p:sp>
            <p:nvSpPr>
              <p:cNvPr id="80" name="对话气泡: 椭圆形 7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9" name="Text Box 79"/>
            <p:cNvSpPr txBox="1">
              <a:spLocks noChangeArrowheads="1"/>
            </p:cNvSpPr>
            <p:nvPr/>
          </p:nvSpPr>
          <p:spPr bwMode="auto">
            <a:xfrm>
              <a:off x="1985932" y="3593123"/>
              <a:ext cx="592327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所有节点具有该网络的同一个完整的视图</a:t>
              </a:r>
            </a:p>
          </p:txBody>
        </p:sp>
      </p:grpSp>
      <p:grpSp>
        <p:nvGrpSpPr>
          <p:cNvPr id="82" name="组合 81"/>
          <p:cNvGrpSpPr/>
          <p:nvPr/>
        </p:nvGrpSpPr>
        <p:grpSpPr>
          <a:xfrm>
            <a:off x="1509650" y="4327285"/>
            <a:ext cx="6140330" cy="675443"/>
            <a:chOff x="1659193" y="2493286"/>
            <a:chExt cx="5548196" cy="1254207"/>
          </a:xfrm>
        </p:grpSpPr>
        <p:sp>
          <p:nvSpPr>
            <p:cNvPr id="83" name="矩形: 圆角 82"/>
            <p:cNvSpPr/>
            <p:nvPr/>
          </p:nvSpPr>
          <p:spPr>
            <a:xfrm>
              <a:off x="1659193" y="2493286"/>
              <a:ext cx="5548196" cy="1254207"/>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文本框 90"/>
            <p:cNvSpPr txBox="1"/>
            <p:nvPr/>
          </p:nvSpPr>
          <p:spPr>
            <a:xfrm>
              <a:off x="2176441" y="2797658"/>
              <a:ext cx="3464754" cy="857250"/>
            </a:xfrm>
            <a:prstGeom prst="rect">
              <a:avLst/>
            </a:prstGeom>
            <a:noFill/>
          </p:spPr>
          <p:txBody>
            <a:bodyPr wrap="square" rtlCol="0">
              <a:spAutoFit/>
            </a:bodyPr>
            <a:lstStyle/>
            <a:p>
              <a:r>
                <a:rPr lang="zh-CN" altLang="en-US" sz="2400" b="1" dirty="0">
                  <a:latin typeface="思源黑体 CN Normal" panose="020B0400000000000000" pitchFamily="34" charset="-122"/>
                  <a:ea typeface="思源黑体 CN Normal" panose="020B0400000000000000" pitchFamily="34" charset="-122"/>
                </a:rPr>
                <a:t>目标</a:t>
              </a:r>
              <a:r>
                <a:rPr lang="en-US" altLang="zh-CN" sz="2400" dirty="0">
                  <a:latin typeface="思源黑体 CN Normal" panose="020B0400000000000000" pitchFamily="34" charset="-122"/>
                  <a:ea typeface="思源黑体 CN Normal" panose="020B0400000000000000" pitchFamily="34" charset="-122"/>
                </a:rPr>
                <a:t>-</a:t>
              </a:r>
              <a:r>
                <a:rPr lang="zh-CN" altLang="en-US" sz="2400" dirty="0">
                  <a:latin typeface="思源黑体 CN Normal" panose="020B0400000000000000" pitchFamily="34" charset="-122"/>
                  <a:ea typeface="思源黑体 CN Normal" panose="020B0400000000000000" pitchFamily="34" charset="-122"/>
                </a:rPr>
                <a:t>产生某节点的转发表</a:t>
              </a:r>
            </a:p>
          </p:txBody>
        </p:sp>
        <p:sp>
          <p:nvSpPr>
            <p:cNvPr id="93" name="矩形: 圆角 92"/>
            <p:cNvSpPr/>
            <p:nvPr/>
          </p:nvSpPr>
          <p:spPr>
            <a:xfrm>
              <a:off x="1724819" y="2603030"/>
              <a:ext cx="5412256" cy="1064096"/>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1731126" y="5150659"/>
            <a:ext cx="7282382" cy="476221"/>
            <a:chOff x="1403750" y="3593123"/>
            <a:chExt cx="7282382" cy="476221"/>
          </a:xfrm>
        </p:grpSpPr>
        <p:grpSp>
          <p:nvGrpSpPr>
            <p:cNvPr id="110" name="组合 109"/>
            <p:cNvGrpSpPr/>
            <p:nvPr/>
          </p:nvGrpSpPr>
          <p:grpSpPr>
            <a:xfrm>
              <a:off x="1403750" y="3593123"/>
              <a:ext cx="490436" cy="476221"/>
              <a:chOff x="1403750" y="3593123"/>
              <a:chExt cx="808892" cy="785446"/>
            </a:xfrm>
          </p:grpSpPr>
          <p:sp>
            <p:nvSpPr>
              <p:cNvPr id="112" name="对话气泡: 椭圆形 111"/>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1" name="Text Box 79"/>
            <p:cNvSpPr txBox="1">
              <a:spLocks noChangeArrowheads="1"/>
            </p:cNvSpPr>
            <p:nvPr/>
          </p:nvSpPr>
          <p:spPr bwMode="auto">
            <a:xfrm>
              <a:off x="1985932" y="3593123"/>
              <a:ext cx="670020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计算从某节点到网络中所有其它节点的最低费用</a:t>
              </a:r>
            </a:p>
          </p:txBody>
        </p:sp>
      </p:grpSp>
      <p:grpSp>
        <p:nvGrpSpPr>
          <p:cNvPr id="114" name="组合 113"/>
          <p:cNvGrpSpPr/>
          <p:nvPr/>
        </p:nvGrpSpPr>
        <p:grpSpPr>
          <a:xfrm>
            <a:off x="1731126" y="5805367"/>
            <a:ext cx="6505456" cy="476221"/>
            <a:chOff x="1403750" y="3593123"/>
            <a:chExt cx="6505456" cy="476221"/>
          </a:xfrm>
        </p:grpSpPr>
        <p:grpSp>
          <p:nvGrpSpPr>
            <p:cNvPr id="115" name="组合 114"/>
            <p:cNvGrpSpPr/>
            <p:nvPr/>
          </p:nvGrpSpPr>
          <p:grpSpPr>
            <a:xfrm>
              <a:off x="1403750" y="3593123"/>
              <a:ext cx="490436" cy="476221"/>
              <a:chOff x="1403750" y="3593123"/>
              <a:chExt cx="808892" cy="785446"/>
            </a:xfrm>
          </p:grpSpPr>
          <p:sp>
            <p:nvSpPr>
              <p:cNvPr id="117" name="对话气泡: 椭圆形 11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6" name="Text Box 79"/>
            <p:cNvSpPr txBox="1">
              <a:spLocks noChangeArrowheads="1"/>
            </p:cNvSpPr>
            <p:nvPr/>
          </p:nvSpPr>
          <p:spPr bwMode="auto">
            <a:xfrm>
              <a:off x="1985932" y="3593123"/>
              <a:ext cx="5923274"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为该节点提供</a:t>
              </a:r>
              <a:r>
                <a:rPr kumimoji="1" lang="zh-CN" altLang="en-US" sz="2400" dirty="0">
                  <a:solidFill>
                    <a:srgbClr val="0070C0"/>
                  </a:solidFill>
                  <a:latin typeface="Times New Roman" panose="02020803070505020304" pitchFamily="18" charset="0"/>
                  <a:ea typeface="思源黑体 CN Normal" panose="020B0400000000000000" pitchFamily="34" charset="-122"/>
                  <a:cs typeface="Times New Roman" panose="02020803070505020304" pitchFamily="18" charset="0"/>
                </a:rPr>
                <a:t>转发表</a:t>
              </a:r>
            </a:p>
          </p:txBody>
        </p:sp>
      </p:grpSp>
      <p:sp>
        <p:nvSpPr>
          <p:cNvPr id="2" name="灯片编号占位符 1">
            <a:extLst>
              <a:ext uri="{FF2B5EF4-FFF2-40B4-BE49-F238E27FC236}">
                <a16:creationId xmlns:a16="http://schemas.microsoft.com/office/drawing/2014/main" id="{F7D867E7-6892-41A6-94F5-D32C909B586D}"/>
              </a:ext>
            </a:extLst>
          </p:cNvPr>
          <p:cNvSpPr>
            <a:spLocks noGrp="1"/>
          </p:cNvSpPr>
          <p:nvPr>
            <p:ph type="sldNum" sz="quarter" idx="12"/>
          </p:nvPr>
        </p:nvSpPr>
        <p:spPr/>
        <p:txBody>
          <a:bodyPr/>
          <a:lstStyle/>
          <a:p>
            <a:fld id="{91F2D4EF-46D4-4764-B373-FC59CD1D281E}" type="slidenum">
              <a:rPr lang="zh-CN" altLang="en-US" smtClean="0"/>
              <a:t>121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p:tgtEl>
                                          <p:spTgt spid="55"/>
                                        </p:tgtEl>
                                        <p:attrNameLst>
                                          <p:attrName>ppt_x</p:attrName>
                                        </p:attrNameLst>
                                      </p:cBhvr>
                                      <p:tavLst>
                                        <p:tav tm="0">
                                          <p:val>
                                            <p:strVal val="#ppt_x-#ppt_w*1.125000"/>
                                          </p:val>
                                        </p:tav>
                                        <p:tav tm="100000">
                                          <p:val>
                                            <p:strVal val="#ppt_x"/>
                                          </p:val>
                                        </p:tav>
                                      </p:tavLst>
                                    </p:anim>
                                    <p:animEffect transition="in" filter="wipe(right)">
                                      <p:cBhvr>
                                        <p:cTn id="12" dur="500"/>
                                        <p:tgtEl>
                                          <p:spTgt spid="55"/>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wipe(left)">
                                      <p:cBhvr>
                                        <p:cTn id="20" dur="500"/>
                                        <p:tgtEl>
                                          <p:spTgt spid="77"/>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nodeType="clickEffect">
                                  <p:stCondLst>
                                    <p:cond delay="0"/>
                                  </p:stCondLst>
                                  <p:childTnLst>
                                    <p:set>
                                      <p:cBhvr>
                                        <p:cTn id="24" dur="1" fill="hold">
                                          <p:stCondLst>
                                            <p:cond delay="0"/>
                                          </p:stCondLst>
                                        </p:cTn>
                                        <p:tgtEl>
                                          <p:spTgt spid="82"/>
                                        </p:tgtEl>
                                        <p:attrNameLst>
                                          <p:attrName>style.visibility</p:attrName>
                                        </p:attrNameLst>
                                      </p:cBhvr>
                                      <p:to>
                                        <p:strVal val="visible"/>
                                      </p:to>
                                    </p:set>
                                    <p:anim calcmode="lin" valueType="num">
                                      <p:cBhvr additive="base">
                                        <p:cTn id="25" dur="500"/>
                                        <p:tgtEl>
                                          <p:spTgt spid="82"/>
                                        </p:tgtEl>
                                        <p:attrNameLst>
                                          <p:attrName>ppt_x</p:attrName>
                                        </p:attrNameLst>
                                      </p:cBhvr>
                                      <p:tavLst>
                                        <p:tav tm="0">
                                          <p:val>
                                            <p:strVal val="#ppt_x-#ppt_w*1.125000"/>
                                          </p:val>
                                        </p:tav>
                                        <p:tav tm="100000">
                                          <p:val>
                                            <p:strVal val="#ppt_x"/>
                                          </p:val>
                                        </p:tav>
                                      </p:tavLst>
                                    </p:anim>
                                    <p:animEffect transition="in" filter="wipe(right)">
                                      <p:cBhvr>
                                        <p:cTn id="26" dur="500"/>
                                        <p:tgtEl>
                                          <p:spTgt spid="82"/>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97"/>
                                        </p:tgtEl>
                                        <p:attrNameLst>
                                          <p:attrName>style.visibility</p:attrName>
                                        </p:attrNameLst>
                                      </p:cBhvr>
                                      <p:to>
                                        <p:strVal val="visible"/>
                                      </p:to>
                                    </p:set>
                                    <p:animEffect transition="in" filter="wipe(left)">
                                      <p:cBhvr>
                                        <p:cTn id="30" dur="500"/>
                                        <p:tgtEl>
                                          <p:spTgt spid="97"/>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114"/>
                                        </p:tgtEl>
                                        <p:attrNameLst>
                                          <p:attrName>style.visibility</p:attrName>
                                        </p:attrNameLst>
                                      </p:cBhvr>
                                      <p:to>
                                        <p:strVal val="visible"/>
                                      </p:to>
                                    </p:set>
                                    <p:animEffect transition="in" filter="wipe(left)">
                                      <p:cBhvr>
                                        <p:cTn id="34"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p:cNvGrpSpPr/>
          <p:nvPr/>
        </p:nvGrpSpPr>
        <p:grpSpPr>
          <a:xfrm>
            <a:off x="430213" y="0"/>
            <a:ext cx="6125570" cy="1428589"/>
            <a:chOff x="551030" y="-368704"/>
            <a:chExt cx="6125570" cy="1428589"/>
          </a:xfrm>
        </p:grpSpPr>
        <p:grpSp>
          <p:nvGrpSpPr>
            <p:cNvPr id="106" name="组合 105"/>
            <p:cNvGrpSpPr/>
            <p:nvPr/>
          </p:nvGrpSpPr>
          <p:grpSpPr>
            <a:xfrm>
              <a:off x="1201631" y="303925"/>
              <a:ext cx="5474969" cy="687997"/>
              <a:chOff x="1839058" y="967769"/>
              <a:chExt cx="5474969" cy="687997"/>
            </a:xfrm>
          </p:grpSpPr>
          <p:sp>
            <p:nvSpPr>
              <p:cNvPr id="108" name="矩形: 圆角 107"/>
              <p:cNvSpPr/>
              <p:nvPr/>
            </p:nvSpPr>
            <p:spPr>
              <a:xfrm>
                <a:off x="1839058" y="967769"/>
                <a:ext cx="547496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9" name="文本框 108"/>
              <p:cNvSpPr txBox="1"/>
              <p:nvPr/>
            </p:nvSpPr>
            <p:spPr>
              <a:xfrm>
                <a:off x="2786094" y="1009435"/>
                <a:ext cx="406815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链路状态选路算法</a:t>
                </a:r>
              </a:p>
            </p:txBody>
          </p:sp>
        </p:grpSp>
        <p:pic>
          <p:nvPicPr>
            <p:cNvPr id="107" name="图片 106"/>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9" name="组合 48"/>
          <p:cNvGrpSpPr/>
          <p:nvPr/>
        </p:nvGrpSpPr>
        <p:grpSpPr>
          <a:xfrm>
            <a:off x="1216915" y="1915249"/>
            <a:ext cx="5202556" cy="512445"/>
            <a:chOff x="722008" y="1303131"/>
            <a:chExt cx="4967550" cy="489299"/>
          </a:xfrm>
        </p:grpSpPr>
        <p:grpSp>
          <p:nvGrpSpPr>
            <p:cNvPr id="50" name="组合 49"/>
            <p:cNvGrpSpPr/>
            <p:nvPr/>
          </p:nvGrpSpPr>
          <p:grpSpPr>
            <a:xfrm>
              <a:off x="722008" y="1303131"/>
              <a:ext cx="546594" cy="475865"/>
              <a:chOff x="708742" y="1296102"/>
              <a:chExt cx="454744" cy="283828"/>
            </a:xfrm>
          </p:grpSpPr>
          <p:sp>
            <p:nvSpPr>
              <p:cNvPr id="53" name="平行四边形 5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54" name="平行四边形 5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51" name="流程图: 手动输入 6"/>
            <p:cNvSpPr/>
            <p:nvPr/>
          </p:nvSpPr>
          <p:spPr>
            <a:xfrm rot="5400000" flipV="1">
              <a:off x="2988421" y="-693287"/>
              <a:ext cx="475861" cy="447551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784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78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784"/>
                  </a:moveTo>
                  <a:lnTo>
                    <a:pt x="9911" y="0"/>
                  </a:lnTo>
                  <a:cubicBezTo>
                    <a:pt x="9941" y="3334"/>
                    <a:pt x="9970" y="6666"/>
                    <a:pt x="10000" y="10000"/>
                  </a:cubicBezTo>
                  <a:lnTo>
                    <a:pt x="0" y="10000"/>
                  </a:lnTo>
                  <a:cubicBezTo>
                    <a:pt x="35" y="6935"/>
                    <a:pt x="15" y="3849"/>
                    <a:pt x="50" y="78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52" name="Text Box 79"/>
            <p:cNvSpPr txBox="1">
              <a:spLocks noChangeArrowheads="1"/>
            </p:cNvSpPr>
            <p:nvPr/>
          </p:nvSpPr>
          <p:spPr bwMode="auto">
            <a:xfrm>
              <a:off x="1346514" y="1323140"/>
              <a:ext cx="4343044" cy="46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Dijkstra’s</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迪克斯特拉</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算法 </a:t>
              </a:r>
            </a:p>
          </p:txBody>
        </p:sp>
      </p:grpSp>
      <p:grpSp>
        <p:nvGrpSpPr>
          <p:cNvPr id="55" name="组合 54"/>
          <p:cNvGrpSpPr/>
          <p:nvPr/>
        </p:nvGrpSpPr>
        <p:grpSpPr>
          <a:xfrm>
            <a:off x="1216915" y="2775154"/>
            <a:ext cx="2802510" cy="675443"/>
            <a:chOff x="1659193" y="2493286"/>
            <a:chExt cx="2532254" cy="1254207"/>
          </a:xfrm>
        </p:grpSpPr>
        <p:sp>
          <p:nvSpPr>
            <p:cNvPr id="56" name="矩形: 圆角 55"/>
            <p:cNvSpPr/>
            <p:nvPr/>
          </p:nvSpPr>
          <p:spPr>
            <a:xfrm>
              <a:off x="1659193" y="2493286"/>
              <a:ext cx="2532254" cy="1254207"/>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1821638" y="2747782"/>
              <a:ext cx="1782145" cy="857250"/>
            </a:xfrm>
            <a:prstGeom prst="rect">
              <a:avLst/>
            </a:prstGeom>
            <a:noFill/>
          </p:spPr>
          <p:txBody>
            <a:bodyPr wrap="square" rtlCol="0">
              <a:spAutoFit/>
            </a:bodyPr>
            <a:lstStyle/>
            <a:p>
              <a:r>
                <a:rPr lang="zh-CN" altLang="en-US" sz="2400" b="1" dirty="0">
                  <a:latin typeface="思源黑体 CN Normal" panose="020B0400000000000000" pitchFamily="34" charset="-122"/>
                  <a:ea typeface="思源黑体 CN Normal" panose="020B0400000000000000" pitchFamily="34" charset="-122"/>
                </a:rPr>
                <a:t>方法</a:t>
              </a:r>
              <a:r>
                <a:rPr lang="en-US" altLang="zh-CN" sz="2400" b="1" dirty="0">
                  <a:latin typeface="思源黑体 CN Normal" panose="020B0400000000000000" pitchFamily="34" charset="-122"/>
                  <a:ea typeface="思源黑体 CN Normal" panose="020B0400000000000000" pitchFamily="34" charset="-122"/>
                </a:rPr>
                <a:t>-</a:t>
              </a:r>
              <a:r>
                <a:rPr lang="zh-CN" altLang="en-US" sz="2400" dirty="0">
                  <a:latin typeface="思源黑体 CN Normal" panose="020B0400000000000000" pitchFamily="34" charset="-122"/>
                  <a:ea typeface="思源黑体 CN Normal" panose="020B0400000000000000" pitchFamily="34" charset="-122"/>
                </a:rPr>
                <a:t>迭代</a:t>
              </a:r>
            </a:p>
          </p:txBody>
        </p:sp>
        <p:sp>
          <p:nvSpPr>
            <p:cNvPr id="58" name="矩形: 圆角 57"/>
            <p:cNvSpPr/>
            <p:nvPr/>
          </p:nvSpPr>
          <p:spPr>
            <a:xfrm>
              <a:off x="1724819" y="2603030"/>
              <a:ext cx="2396807" cy="1064096"/>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a:off x="1789367" y="3735002"/>
            <a:ext cx="9621779" cy="580865"/>
            <a:chOff x="1403750" y="3522783"/>
            <a:chExt cx="9621779" cy="580865"/>
          </a:xfrm>
        </p:grpSpPr>
        <p:grpSp>
          <p:nvGrpSpPr>
            <p:cNvPr id="61" name="组合 60"/>
            <p:cNvGrpSpPr/>
            <p:nvPr/>
          </p:nvGrpSpPr>
          <p:grpSpPr>
            <a:xfrm>
              <a:off x="1403750" y="3593123"/>
              <a:ext cx="490436" cy="476221"/>
              <a:chOff x="1403750" y="3593123"/>
              <a:chExt cx="808892" cy="785446"/>
            </a:xfrm>
          </p:grpSpPr>
          <p:sp>
            <p:nvSpPr>
              <p:cNvPr id="63" name="对话气泡: 椭圆形 6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2" name="Text Box 79"/>
            <p:cNvSpPr txBox="1">
              <a:spLocks noChangeArrowheads="1"/>
            </p:cNvSpPr>
            <p:nvPr/>
          </p:nvSpPr>
          <p:spPr bwMode="auto">
            <a:xfrm>
              <a:off x="1986045" y="3522783"/>
              <a:ext cx="9039484"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经算法的</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K</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次迭代后，可知道到</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K</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个目的节点的最低费用路径。</a:t>
              </a:r>
            </a:p>
          </p:txBody>
        </p:sp>
      </p:grpSp>
      <p:sp>
        <p:nvSpPr>
          <p:cNvPr id="2" name="灯片编号占位符 1">
            <a:extLst>
              <a:ext uri="{FF2B5EF4-FFF2-40B4-BE49-F238E27FC236}">
                <a16:creationId xmlns:a16="http://schemas.microsoft.com/office/drawing/2014/main" id="{8F05E15E-20E3-444D-9126-B8A700120820}"/>
              </a:ext>
            </a:extLst>
          </p:cNvPr>
          <p:cNvSpPr>
            <a:spLocks noGrp="1"/>
          </p:cNvSpPr>
          <p:nvPr>
            <p:ph type="sldNum" sz="quarter" idx="12"/>
          </p:nvPr>
        </p:nvSpPr>
        <p:spPr/>
        <p:txBody>
          <a:bodyPr/>
          <a:lstStyle/>
          <a:p>
            <a:fld id="{91F2D4EF-46D4-4764-B373-FC59CD1D281E}" type="slidenum">
              <a:rPr lang="zh-CN" altLang="en-US" smtClean="0"/>
              <a:t>122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p:tgtEl>
                                          <p:spTgt spid="55"/>
                                        </p:tgtEl>
                                        <p:attrNameLst>
                                          <p:attrName>ppt_x</p:attrName>
                                        </p:attrNameLst>
                                      </p:cBhvr>
                                      <p:tavLst>
                                        <p:tav tm="0">
                                          <p:val>
                                            <p:strVal val="#ppt_x-#ppt_w*1.125000"/>
                                          </p:val>
                                        </p:tav>
                                        <p:tav tm="100000">
                                          <p:val>
                                            <p:strVal val="#ppt_x"/>
                                          </p:val>
                                        </p:tav>
                                      </p:tavLst>
                                    </p:anim>
                                    <p:animEffect transition="in" filter="wipe(right)">
                                      <p:cBhvr>
                                        <p:cTn id="8" dur="500"/>
                                        <p:tgtEl>
                                          <p:spTgt spid="55"/>
                                        </p:tgtEl>
                                      </p:cBhvr>
                                    </p:animEffect>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wipe(left)">
                                      <p:cBhvr>
                                        <p:cTn id="1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p:cNvGrpSpPr/>
          <p:nvPr/>
        </p:nvGrpSpPr>
        <p:grpSpPr>
          <a:xfrm>
            <a:off x="430213" y="0"/>
            <a:ext cx="6125570" cy="1428589"/>
            <a:chOff x="551030" y="-368704"/>
            <a:chExt cx="6125570" cy="1428589"/>
          </a:xfrm>
        </p:grpSpPr>
        <p:grpSp>
          <p:nvGrpSpPr>
            <p:cNvPr id="106" name="组合 105"/>
            <p:cNvGrpSpPr/>
            <p:nvPr/>
          </p:nvGrpSpPr>
          <p:grpSpPr>
            <a:xfrm>
              <a:off x="1201631" y="303925"/>
              <a:ext cx="5474969" cy="687997"/>
              <a:chOff x="1839058" y="967769"/>
              <a:chExt cx="5474969" cy="687997"/>
            </a:xfrm>
          </p:grpSpPr>
          <p:sp>
            <p:nvSpPr>
              <p:cNvPr id="108" name="矩形: 圆角 107"/>
              <p:cNvSpPr/>
              <p:nvPr/>
            </p:nvSpPr>
            <p:spPr>
              <a:xfrm>
                <a:off x="1839058" y="967769"/>
                <a:ext cx="547496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9" name="文本框 108"/>
              <p:cNvSpPr txBox="1"/>
              <p:nvPr/>
            </p:nvSpPr>
            <p:spPr>
              <a:xfrm>
                <a:off x="2786094" y="1009435"/>
                <a:ext cx="406815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链路状态选路算法</a:t>
                </a:r>
              </a:p>
            </p:txBody>
          </p:sp>
        </p:grpSp>
        <p:pic>
          <p:nvPicPr>
            <p:cNvPr id="107" name="图片 106"/>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9" name="组合 28"/>
          <p:cNvGrpSpPr/>
          <p:nvPr/>
        </p:nvGrpSpPr>
        <p:grpSpPr>
          <a:xfrm>
            <a:off x="1173100" y="1705699"/>
            <a:ext cx="5984030" cy="513284"/>
            <a:chOff x="722008" y="1303131"/>
            <a:chExt cx="5713725" cy="490100"/>
          </a:xfrm>
        </p:grpSpPr>
        <p:grpSp>
          <p:nvGrpSpPr>
            <p:cNvPr id="30" name="组合 29"/>
            <p:cNvGrpSpPr/>
            <p:nvPr/>
          </p:nvGrpSpPr>
          <p:grpSpPr>
            <a:xfrm>
              <a:off x="722008" y="1303131"/>
              <a:ext cx="546594" cy="475865"/>
              <a:chOff x="708742" y="1296102"/>
              <a:chExt cx="454744" cy="283828"/>
            </a:xfrm>
          </p:grpSpPr>
          <p:sp>
            <p:nvSpPr>
              <p:cNvPr id="33" name="平行四边形 3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4" name="平行四边形 3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1" name="流程图: 手动输入 6"/>
            <p:cNvSpPr/>
            <p:nvPr/>
          </p:nvSpPr>
          <p:spPr>
            <a:xfrm rot="5400000" flipV="1">
              <a:off x="3474234" y="-1179099"/>
              <a:ext cx="475861" cy="544713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784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784 h 10000"/>
                <a:gd name="connsiteX0-91" fmla="*/ 50 w 10000"/>
                <a:gd name="connsiteY0-92" fmla="*/ 678 h 10000"/>
                <a:gd name="connsiteX1-93" fmla="*/ 9911 w 10000"/>
                <a:gd name="connsiteY1-94" fmla="*/ 0 h 10000"/>
                <a:gd name="connsiteX2-95" fmla="*/ 10000 w 10000"/>
                <a:gd name="connsiteY2-96" fmla="*/ 10000 h 10000"/>
                <a:gd name="connsiteX3-97" fmla="*/ 0 w 10000"/>
                <a:gd name="connsiteY3-98" fmla="*/ 10000 h 10000"/>
                <a:gd name="connsiteX4-99" fmla="*/ 50 w 10000"/>
                <a:gd name="connsiteY4-100" fmla="*/ 678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678"/>
                  </a:moveTo>
                  <a:lnTo>
                    <a:pt x="9911" y="0"/>
                  </a:lnTo>
                  <a:cubicBezTo>
                    <a:pt x="9941" y="3334"/>
                    <a:pt x="9970" y="6666"/>
                    <a:pt x="10000" y="10000"/>
                  </a:cubicBezTo>
                  <a:lnTo>
                    <a:pt x="0" y="10000"/>
                  </a:lnTo>
                  <a:cubicBezTo>
                    <a:pt x="35" y="6935"/>
                    <a:pt x="15" y="3743"/>
                    <a:pt x="50" y="678"/>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32" name="Text Box 79"/>
            <p:cNvSpPr txBox="1">
              <a:spLocks noChangeArrowheads="1"/>
            </p:cNvSpPr>
            <p:nvPr/>
          </p:nvSpPr>
          <p:spPr bwMode="auto">
            <a:xfrm>
              <a:off x="1231348" y="1323031"/>
              <a:ext cx="518284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Dijkstra’s</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迪克斯特拉</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算法的复杂性</a:t>
              </a:r>
            </a:p>
          </p:txBody>
        </p:sp>
      </p:grpSp>
      <p:grpSp>
        <p:nvGrpSpPr>
          <p:cNvPr id="35" name="组合 34"/>
          <p:cNvGrpSpPr/>
          <p:nvPr/>
        </p:nvGrpSpPr>
        <p:grpSpPr>
          <a:xfrm>
            <a:off x="1302600" y="2460520"/>
            <a:ext cx="10419631" cy="1005596"/>
            <a:chOff x="1403750" y="3549581"/>
            <a:chExt cx="10419631" cy="1005596"/>
          </a:xfrm>
        </p:grpSpPr>
        <p:grpSp>
          <p:nvGrpSpPr>
            <p:cNvPr id="36" name="组合 35"/>
            <p:cNvGrpSpPr/>
            <p:nvPr/>
          </p:nvGrpSpPr>
          <p:grpSpPr>
            <a:xfrm>
              <a:off x="1403750" y="3593123"/>
              <a:ext cx="490436" cy="476221"/>
              <a:chOff x="1403750" y="3593123"/>
              <a:chExt cx="808892" cy="785446"/>
            </a:xfrm>
          </p:grpSpPr>
          <p:sp>
            <p:nvSpPr>
              <p:cNvPr id="38" name="对话气泡: 椭圆形 3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7" name="Text Box 79"/>
            <p:cNvSpPr txBox="1">
              <a:spLocks noChangeArrowheads="1"/>
            </p:cNvSpPr>
            <p:nvPr/>
          </p:nvSpPr>
          <p:spPr bwMode="auto">
            <a:xfrm>
              <a:off x="1986045" y="3549581"/>
              <a:ext cx="9837336" cy="1005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3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对于第一次迭代</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需要搜索所有的</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个节点以确定出节点</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w</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w</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不在</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中且具有最低费用。</a:t>
              </a:r>
            </a:p>
          </p:txBody>
        </p:sp>
      </p:grpSp>
      <p:grpSp>
        <p:nvGrpSpPr>
          <p:cNvPr id="40" name="组合 39"/>
          <p:cNvGrpSpPr/>
          <p:nvPr/>
        </p:nvGrpSpPr>
        <p:grpSpPr>
          <a:xfrm>
            <a:off x="1302385" y="3667761"/>
            <a:ext cx="10419845" cy="1005596"/>
            <a:chOff x="1403750" y="3549581"/>
            <a:chExt cx="9155943" cy="1005792"/>
          </a:xfrm>
        </p:grpSpPr>
        <p:grpSp>
          <p:nvGrpSpPr>
            <p:cNvPr id="41" name="组合 40"/>
            <p:cNvGrpSpPr/>
            <p:nvPr/>
          </p:nvGrpSpPr>
          <p:grpSpPr>
            <a:xfrm>
              <a:off x="1403750" y="3593123"/>
              <a:ext cx="490436" cy="476221"/>
              <a:chOff x="1403750" y="3593123"/>
              <a:chExt cx="808892" cy="785446"/>
            </a:xfrm>
          </p:grpSpPr>
          <p:sp>
            <p:nvSpPr>
              <p:cNvPr id="43" name="对话气泡: 椭圆形 4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1985931" y="3549581"/>
              <a:ext cx="8573762" cy="100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3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在所有迭代中需要搜索的节点总数为</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n(n+1)/2 </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，所以链路状态算法在最差情况下复杂性为 </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O(n</a:t>
              </a:r>
              <a:r>
                <a:rPr kumimoji="1" lang="en-US" altLang="zh-CN" sz="2400" baseline="300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t>
              </a:r>
            </a:p>
          </p:txBody>
        </p:sp>
      </p:grpSp>
      <p:grpSp>
        <p:nvGrpSpPr>
          <p:cNvPr id="45" name="组合 44"/>
          <p:cNvGrpSpPr/>
          <p:nvPr/>
        </p:nvGrpSpPr>
        <p:grpSpPr>
          <a:xfrm>
            <a:off x="1302600" y="4874538"/>
            <a:ext cx="10419629" cy="1005596"/>
            <a:chOff x="1403750" y="3549581"/>
            <a:chExt cx="10419629" cy="1005596"/>
          </a:xfrm>
        </p:grpSpPr>
        <p:grpSp>
          <p:nvGrpSpPr>
            <p:cNvPr id="46" name="组合 45"/>
            <p:cNvGrpSpPr/>
            <p:nvPr/>
          </p:nvGrpSpPr>
          <p:grpSpPr>
            <a:xfrm>
              <a:off x="1403750" y="3593123"/>
              <a:ext cx="490436" cy="476221"/>
              <a:chOff x="1403750" y="3593123"/>
              <a:chExt cx="808892" cy="785446"/>
            </a:xfrm>
          </p:grpSpPr>
          <p:sp>
            <p:nvSpPr>
              <p:cNvPr id="48" name="对话气泡: 椭圆形 4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7" name="Text Box 79"/>
            <p:cNvSpPr txBox="1">
              <a:spLocks noChangeArrowheads="1"/>
            </p:cNvSpPr>
            <p:nvPr/>
          </p:nvSpPr>
          <p:spPr bwMode="auto">
            <a:xfrm>
              <a:off x="1986044" y="3549581"/>
              <a:ext cx="9837335" cy="1005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3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该算法的一种更复杂的实现，使用一种叫做堆的数据结构，其计算复杂性为 </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O(</a:t>
              </a:r>
              <a:r>
                <a:rPr kumimoji="1" lang="en-US" altLang="zh-CN" sz="2400" dirty="0" err="1">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mlogn</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t>
              </a:r>
            </a:p>
          </p:txBody>
        </p:sp>
      </p:grpSp>
      <p:sp>
        <p:nvSpPr>
          <p:cNvPr id="2" name="灯片编号占位符 1">
            <a:extLst>
              <a:ext uri="{FF2B5EF4-FFF2-40B4-BE49-F238E27FC236}">
                <a16:creationId xmlns:a16="http://schemas.microsoft.com/office/drawing/2014/main" id="{E8C7876B-4979-4DAA-B6C3-778ED12667C1}"/>
              </a:ext>
            </a:extLst>
          </p:cNvPr>
          <p:cNvSpPr>
            <a:spLocks noGrp="1"/>
          </p:cNvSpPr>
          <p:nvPr>
            <p:ph type="sldNum" sz="quarter" idx="12"/>
          </p:nvPr>
        </p:nvSpPr>
        <p:spPr/>
        <p:txBody>
          <a:bodyPr/>
          <a:lstStyle/>
          <a:p>
            <a:fld id="{91F2D4EF-46D4-4764-B373-FC59CD1D281E}" type="slidenum">
              <a:rPr lang="zh-CN" altLang="en-US" smtClean="0"/>
              <a:t>123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left)">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left)">
                                      <p:cBhvr>
                                        <p:cTn id="2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1463E4B4-5085-4F08-95B6-F248FF00E331}"/>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A5C2928C-991C-4862-9D0E-F14CBE6CF4EA}" type="datetime2">
              <a:rPr lang="zh-CN" altLang="en-US" sz="1600">
                <a:latin typeface="+mj-lt"/>
              </a:rPr>
              <a:pPr>
                <a:defRPr/>
              </a:pPr>
              <a:t>2021年10月15日</a:t>
            </a:fld>
            <a:endParaRPr lang="zh-CN" altLang="zh-CN" sz="1600">
              <a:latin typeface="+mj-lt"/>
            </a:endParaRPr>
          </a:p>
        </p:txBody>
      </p:sp>
      <p:sp>
        <p:nvSpPr>
          <p:cNvPr id="217091" name="页脚占位符 4">
            <a:extLst>
              <a:ext uri="{FF2B5EF4-FFF2-40B4-BE49-F238E27FC236}">
                <a16:creationId xmlns:a16="http://schemas.microsoft.com/office/drawing/2014/main" id="{78A5C75F-7D9A-4B65-8CDE-AE3775A3839E}"/>
              </a:ext>
            </a:extLst>
          </p:cNvPr>
          <p:cNvSpPr txBox="1">
            <a:spLocks noGrp="1" noChangeArrowheads="1"/>
          </p:cNvSpPr>
          <p:nvPr/>
        </p:nvSpPr>
        <p:spPr bwMode="auto">
          <a:xfrm>
            <a:off x="7319963" y="623728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690B96EB-1C1D-4E29-9D42-4300AF1A7DE7}" type="slidenum">
              <a:rPr lang="en-US" altLang="zh-CN" sz="1600" u="none">
                <a:latin typeface="Garamond" panose="02020404030301010803" pitchFamily="18" charset="0"/>
              </a:rPr>
              <a:pPr algn="r"/>
              <a:t>124</a:t>
            </a:fld>
            <a:endParaRPr lang="en-US" altLang="zh-CN" sz="1600" u="none">
              <a:latin typeface="Garamond" panose="02020404030301010803" pitchFamily="18" charset="0"/>
            </a:endParaRPr>
          </a:p>
        </p:txBody>
      </p:sp>
      <p:sp>
        <p:nvSpPr>
          <p:cNvPr id="217093" name="Rectangle 3">
            <a:extLst>
              <a:ext uri="{FF2B5EF4-FFF2-40B4-BE49-F238E27FC236}">
                <a16:creationId xmlns:a16="http://schemas.microsoft.com/office/drawing/2014/main" id="{BC85D14F-A80C-44D6-8C79-69F57D632523}"/>
              </a:ext>
            </a:extLst>
          </p:cNvPr>
          <p:cNvSpPr>
            <a:spLocks noGrp="1" noChangeArrowheads="1"/>
          </p:cNvSpPr>
          <p:nvPr>
            <p:ph type="body" idx="4294967295"/>
          </p:nvPr>
        </p:nvSpPr>
        <p:spPr>
          <a:xfrm>
            <a:off x="1774826" y="1125539"/>
            <a:ext cx="8569325" cy="2016125"/>
          </a:xfrm>
        </p:spPr>
        <p:txBody>
          <a:bodyPr/>
          <a:lstStyle/>
          <a:p>
            <a:pPr eaLnBrk="1" hangingPunct="1"/>
            <a:r>
              <a:rPr lang="zh-CN" altLang="en-US" sz="2400">
                <a:latin typeface="楷体" panose="02010609060101010101" pitchFamily="49" charset="-122"/>
                <a:ea typeface="楷体" panose="02010609060101010101" pitchFamily="49" charset="-122"/>
              </a:rPr>
              <a:t>利用链路状态算法选路时可能产生震荡</a:t>
            </a:r>
          </a:p>
        </p:txBody>
      </p:sp>
      <p:grpSp>
        <p:nvGrpSpPr>
          <p:cNvPr id="217094" name="Group 6">
            <a:extLst>
              <a:ext uri="{FF2B5EF4-FFF2-40B4-BE49-F238E27FC236}">
                <a16:creationId xmlns:a16="http://schemas.microsoft.com/office/drawing/2014/main" id="{323A88A4-AE88-4875-BB15-82B59ECD7B7A}"/>
              </a:ext>
            </a:extLst>
          </p:cNvPr>
          <p:cNvGrpSpPr>
            <a:grpSpLocks/>
          </p:cNvGrpSpPr>
          <p:nvPr/>
        </p:nvGrpSpPr>
        <p:grpSpPr bwMode="auto">
          <a:xfrm>
            <a:off x="1881189" y="1714504"/>
            <a:ext cx="8478837" cy="2179639"/>
            <a:chOff x="252" y="2691"/>
            <a:chExt cx="5341" cy="1373"/>
          </a:xfrm>
        </p:grpSpPr>
        <p:sp>
          <p:nvSpPr>
            <p:cNvPr id="217096" name="Freeform 7">
              <a:extLst>
                <a:ext uri="{FF2B5EF4-FFF2-40B4-BE49-F238E27FC236}">
                  <a16:creationId xmlns:a16="http://schemas.microsoft.com/office/drawing/2014/main" id="{136050CD-0A3B-4C0D-91CC-8E9AC25DB238}"/>
                </a:ext>
              </a:extLst>
            </p:cNvPr>
            <p:cNvSpPr>
              <a:spLocks/>
            </p:cNvSpPr>
            <p:nvPr/>
          </p:nvSpPr>
          <p:spPr bwMode="auto">
            <a:xfrm>
              <a:off x="281" y="2691"/>
              <a:ext cx="1242" cy="854"/>
            </a:xfrm>
            <a:custGeom>
              <a:avLst/>
              <a:gdLst>
                <a:gd name="T0" fmla="*/ 1 w 1242"/>
                <a:gd name="T1" fmla="*/ 381 h 854"/>
                <a:gd name="T2" fmla="*/ 169 w 1242"/>
                <a:gd name="T3" fmla="*/ 162 h 854"/>
                <a:gd name="T4" fmla="*/ 487 w 1242"/>
                <a:gd name="T5" fmla="*/ 18 h 854"/>
                <a:gd name="T6" fmla="*/ 823 w 1242"/>
                <a:gd name="T7" fmla="*/ 30 h 854"/>
                <a:gd name="T8" fmla="*/ 1183 w 1242"/>
                <a:gd name="T9" fmla="*/ 261 h 854"/>
                <a:gd name="T10" fmla="*/ 1177 w 1242"/>
                <a:gd name="T11" fmla="*/ 609 h 854"/>
                <a:gd name="T12" fmla="*/ 928 w 1242"/>
                <a:gd name="T13" fmla="*/ 780 h 854"/>
                <a:gd name="T14" fmla="*/ 448 w 1242"/>
                <a:gd name="T15" fmla="*/ 837 h 854"/>
                <a:gd name="T16" fmla="*/ 178 w 1242"/>
                <a:gd name="T17" fmla="*/ 675 h 854"/>
                <a:gd name="T18" fmla="*/ 1 w 1242"/>
                <a:gd name="T19" fmla="*/ 381 h 8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42"/>
                <a:gd name="T31" fmla="*/ 0 h 854"/>
                <a:gd name="T32" fmla="*/ 1242 w 1242"/>
                <a:gd name="T33" fmla="*/ 854 h 8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42" h="854">
                  <a:moveTo>
                    <a:pt x="1" y="381"/>
                  </a:moveTo>
                  <a:cubicBezTo>
                    <a:pt x="0" y="296"/>
                    <a:pt x="88" y="222"/>
                    <a:pt x="169" y="162"/>
                  </a:cubicBezTo>
                  <a:cubicBezTo>
                    <a:pt x="250" y="102"/>
                    <a:pt x="378" y="40"/>
                    <a:pt x="487" y="18"/>
                  </a:cubicBezTo>
                  <a:cubicBezTo>
                    <a:pt x="616" y="6"/>
                    <a:pt x="685" y="0"/>
                    <a:pt x="823" y="30"/>
                  </a:cubicBezTo>
                  <a:cubicBezTo>
                    <a:pt x="961" y="60"/>
                    <a:pt x="1121" y="165"/>
                    <a:pt x="1183" y="261"/>
                  </a:cubicBezTo>
                  <a:cubicBezTo>
                    <a:pt x="1242" y="357"/>
                    <a:pt x="1219" y="523"/>
                    <a:pt x="1177" y="609"/>
                  </a:cubicBezTo>
                  <a:cubicBezTo>
                    <a:pt x="1135" y="695"/>
                    <a:pt x="1049" y="742"/>
                    <a:pt x="928" y="780"/>
                  </a:cubicBezTo>
                  <a:cubicBezTo>
                    <a:pt x="807" y="818"/>
                    <a:pt x="573" y="854"/>
                    <a:pt x="448" y="837"/>
                  </a:cubicBezTo>
                  <a:cubicBezTo>
                    <a:pt x="323" y="820"/>
                    <a:pt x="252" y="751"/>
                    <a:pt x="178" y="675"/>
                  </a:cubicBezTo>
                  <a:cubicBezTo>
                    <a:pt x="104" y="599"/>
                    <a:pt x="2" y="466"/>
                    <a:pt x="1" y="38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17097" name="Freeform 8">
              <a:extLst>
                <a:ext uri="{FF2B5EF4-FFF2-40B4-BE49-F238E27FC236}">
                  <a16:creationId xmlns:a16="http://schemas.microsoft.com/office/drawing/2014/main" id="{B3ED375F-3DF5-4928-AD71-756B7413EE68}"/>
                </a:ext>
              </a:extLst>
            </p:cNvPr>
            <p:cNvSpPr>
              <a:spLocks/>
            </p:cNvSpPr>
            <p:nvPr/>
          </p:nvSpPr>
          <p:spPr bwMode="auto">
            <a:xfrm>
              <a:off x="534" y="2904"/>
              <a:ext cx="246" cy="132"/>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17098" name="Group 9">
              <a:extLst>
                <a:ext uri="{FF2B5EF4-FFF2-40B4-BE49-F238E27FC236}">
                  <a16:creationId xmlns:a16="http://schemas.microsoft.com/office/drawing/2014/main" id="{4C4A04E8-7EEA-4CE1-9959-52804504ED2B}"/>
                </a:ext>
              </a:extLst>
            </p:cNvPr>
            <p:cNvGrpSpPr>
              <a:grpSpLocks/>
            </p:cNvGrpSpPr>
            <p:nvPr/>
          </p:nvGrpSpPr>
          <p:grpSpPr bwMode="auto">
            <a:xfrm>
              <a:off x="727" y="2708"/>
              <a:ext cx="316" cy="250"/>
              <a:chOff x="1747" y="3194"/>
              <a:chExt cx="316" cy="250"/>
            </a:xfrm>
          </p:grpSpPr>
          <p:sp>
            <p:nvSpPr>
              <p:cNvPr id="217307" name="Oval 10">
                <a:extLst>
                  <a:ext uri="{FF2B5EF4-FFF2-40B4-BE49-F238E27FC236}">
                    <a16:creationId xmlns:a16="http://schemas.microsoft.com/office/drawing/2014/main" id="{07507760-C46E-4AB3-A248-45DEB62C85EC}"/>
                  </a:ext>
                </a:extLst>
              </p:cNvPr>
              <p:cNvSpPr>
                <a:spLocks noChangeArrowheads="1"/>
              </p:cNvSpPr>
              <p:nvPr/>
            </p:nvSpPr>
            <p:spPr bwMode="auto">
              <a:xfrm>
                <a:off x="1750" y="3308"/>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308" name="Line 11">
                <a:extLst>
                  <a:ext uri="{FF2B5EF4-FFF2-40B4-BE49-F238E27FC236}">
                    <a16:creationId xmlns:a16="http://schemas.microsoft.com/office/drawing/2014/main" id="{9AE4D17A-3078-426E-BB47-41B8837C2610}"/>
                  </a:ext>
                </a:extLst>
              </p:cNvPr>
              <p:cNvSpPr>
                <a:spLocks noChangeShapeType="1"/>
              </p:cNvSpPr>
              <p:nvPr/>
            </p:nvSpPr>
            <p:spPr bwMode="auto">
              <a:xfrm>
                <a:off x="1750" y="3301"/>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309" name="Line 12">
                <a:extLst>
                  <a:ext uri="{FF2B5EF4-FFF2-40B4-BE49-F238E27FC236}">
                    <a16:creationId xmlns:a16="http://schemas.microsoft.com/office/drawing/2014/main" id="{A372E514-0AD3-43D9-A715-1E782A6F31F9}"/>
                  </a:ext>
                </a:extLst>
              </p:cNvPr>
              <p:cNvSpPr>
                <a:spLocks noChangeShapeType="1"/>
              </p:cNvSpPr>
              <p:nvPr/>
            </p:nvSpPr>
            <p:spPr bwMode="auto">
              <a:xfrm>
                <a:off x="2063" y="3301"/>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310" name="Rectangle 13">
                <a:extLst>
                  <a:ext uri="{FF2B5EF4-FFF2-40B4-BE49-F238E27FC236}">
                    <a16:creationId xmlns:a16="http://schemas.microsoft.com/office/drawing/2014/main" id="{B41AF346-0BC4-410F-8E00-D279659971D3}"/>
                  </a:ext>
                </a:extLst>
              </p:cNvPr>
              <p:cNvSpPr>
                <a:spLocks noChangeArrowheads="1"/>
              </p:cNvSpPr>
              <p:nvPr/>
            </p:nvSpPr>
            <p:spPr bwMode="auto">
              <a:xfrm>
                <a:off x="1750" y="3301"/>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ndParaRPr>
              </a:p>
            </p:txBody>
          </p:sp>
          <p:sp>
            <p:nvSpPr>
              <p:cNvPr id="217311" name="Oval 14">
                <a:extLst>
                  <a:ext uri="{FF2B5EF4-FFF2-40B4-BE49-F238E27FC236}">
                    <a16:creationId xmlns:a16="http://schemas.microsoft.com/office/drawing/2014/main" id="{D61CA82A-BBEE-4AB6-B3B8-AB849EDA928C}"/>
                  </a:ext>
                </a:extLst>
              </p:cNvPr>
              <p:cNvSpPr>
                <a:spLocks noChangeArrowheads="1"/>
              </p:cNvSpPr>
              <p:nvPr/>
            </p:nvSpPr>
            <p:spPr bwMode="auto">
              <a:xfrm>
                <a:off x="1747" y="3242"/>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17312" name="Group 15">
                <a:extLst>
                  <a:ext uri="{FF2B5EF4-FFF2-40B4-BE49-F238E27FC236}">
                    <a16:creationId xmlns:a16="http://schemas.microsoft.com/office/drawing/2014/main" id="{13EC4FEC-F53F-4424-8905-2A874FCB8DB2}"/>
                  </a:ext>
                </a:extLst>
              </p:cNvPr>
              <p:cNvGrpSpPr>
                <a:grpSpLocks/>
              </p:cNvGrpSpPr>
              <p:nvPr/>
            </p:nvGrpSpPr>
            <p:grpSpPr bwMode="auto">
              <a:xfrm>
                <a:off x="1789" y="3194"/>
                <a:ext cx="225" cy="250"/>
                <a:chOff x="2944" y="2429"/>
                <a:chExt cx="228" cy="250"/>
              </a:xfrm>
            </p:grpSpPr>
            <p:sp>
              <p:nvSpPr>
                <p:cNvPr id="217313" name="Rectangle 16">
                  <a:extLst>
                    <a:ext uri="{FF2B5EF4-FFF2-40B4-BE49-F238E27FC236}">
                      <a16:creationId xmlns:a16="http://schemas.microsoft.com/office/drawing/2014/main" id="{0C3B8DCC-EDA4-4E9C-A557-F0B763A499E3}"/>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314" name="Text Box 17">
                  <a:extLst>
                    <a:ext uri="{FF2B5EF4-FFF2-40B4-BE49-F238E27FC236}">
                      <a16:creationId xmlns:a16="http://schemas.microsoft.com/office/drawing/2014/main" id="{63F305BF-E14D-4163-8DB3-A7A1524F31B6}"/>
                    </a:ext>
                  </a:extLst>
                </p:cNvPr>
                <p:cNvSpPr txBox="1">
                  <a:spLocks noChangeArrowheads="1"/>
                </p:cNvSpPr>
                <p:nvPr/>
              </p:nvSpPr>
              <p:spPr bwMode="auto">
                <a:xfrm>
                  <a:off x="2944" y="2429"/>
                  <a:ext cx="2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rPr>
                    <a:t>w</a:t>
                  </a:r>
                  <a:endParaRPr lang="en-US" altLang="zh-CN" sz="2400" u="none">
                    <a:latin typeface="Times New Roman" panose="02020603050405020304" pitchFamily="18" charset="0"/>
                  </a:endParaRPr>
                </a:p>
              </p:txBody>
            </p:sp>
          </p:grpSp>
        </p:grpSp>
        <p:grpSp>
          <p:nvGrpSpPr>
            <p:cNvPr id="217099" name="Group 18">
              <a:extLst>
                <a:ext uri="{FF2B5EF4-FFF2-40B4-BE49-F238E27FC236}">
                  <a16:creationId xmlns:a16="http://schemas.microsoft.com/office/drawing/2014/main" id="{ADC5164A-070A-469F-9BA7-8806EC0F534C}"/>
                </a:ext>
              </a:extLst>
            </p:cNvPr>
            <p:cNvGrpSpPr>
              <a:grpSpLocks/>
            </p:cNvGrpSpPr>
            <p:nvPr/>
          </p:nvGrpSpPr>
          <p:grpSpPr bwMode="auto">
            <a:xfrm>
              <a:off x="319" y="2963"/>
              <a:ext cx="316" cy="250"/>
              <a:chOff x="2221" y="3575"/>
              <a:chExt cx="316" cy="250"/>
            </a:xfrm>
          </p:grpSpPr>
          <p:sp>
            <p:nvSpPr>
              <p:cNvPr id="217299" name="Oval 19">
                <a:extLst>
                  <a:ext uri="{FF2B5EF4-FFF2-40B4-BE49-F238E27FC236}">
                    <a16:creationId xmlns:a16="http://schemas.microsoft.com/office/drawing/2014/main" id="{E2AB6B5F-8986-4E5B-BC71-6361123623B7}"/>
                  </a:ext>
                </a:extLst>
              </p:cNvPr>
              <p:cNvSpPr>
                <a:spLocks noChangeArrowheads="1"/>
              </p:cNvSpPr>
              <p:nvPr/>
            </p:nvSpPr>
            <p:spPr bwMode="auto">
              <a:xfrm>
                <a:off x="2224" y="3695"/>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300" name="Line 20">
                <a:extLst>
                  <a:ext uri="{FF2B5EF4-FFF2-40B4-BE49-F238E27FC236}">
                    <a16:creationId xmlns:a16="http://schemas.microsoft.com/office/drawing/2014/main" id="{675C8CEC-66B3-4391-9748-A35C090FC636}"/>
                  </a:ext>
                </a:extLst>
              </p:cNvPr>
              <p:cNvSpPr>
                <a:spLocks noChangeShapeType="1"/>
              </p:cNvSpPr>
              <p:nvPr/>
            </p:nvSpPr>
            <p:spPr bwMode="auto">
              <a:xfrm>
                <a:off x="2224" y="368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301" name="Line 21">
                <a:extLst>
                  <a:ext uri="{FF2B5EF4-FFF2-40B4-BE49-F238E27FC236}">
                    <a16:creationId xmlns:a16="http://schemas.microsoft.com/office/drawing/2014/main" id="{352D2D3A-F84B-4E94-AD14-F8C0281BB7F3}"/>
                  </a:ext>
                </a:extLst>
              </p:cNvPr>
              <p:cNvSpPr>
                <a:spLocks noChangeShapeType="1"/>
              </p:cNvSpPr>
              <p:nvPr/>
            </p:nvSpPr>
            <p:spPr bwMode="auto">
              <a:xfrm>
                <a:off x="2537" y="368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302" name="Rectangle 22">
                <a:extLst>
                  <a:ext uri="{FF2B5EF4-FFF2-40B4-BE49-F238E27FC236}">
                    <a16:creationId xmlns:a16="http://schemas.microsoft.com/office/drawing/2014/main" id="{82FBEA56-A371-4011-BAB0-CE636AA8F8A8}"/>
                  </a:ext>
                </a:extLst>
              </p:cNvPr>
              <p:cNvSpPr>
                <a:spLocks noChangeArrowheads="1"/>
              </p:cNvSpPr>
              <p:nvPr/>
            </p:nvSpPr>
            <p:spPr bwMode="auto">
              <a:xfrm>
                <a:off x="2224" y="3688"/>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ndParaRPr>
              </a:p>
            </p:txBody>
          </p:sp>
          <p:sp>
            <p:nvSpPr>
              <p:cNvPr id="217303" name="Oval 23">
                <a:extLst>
                  <a:ext uri="{FF2B5EF4-FFF2-40B4-BE49-F238E27FC236}">
                    <a16:creationId xmlns:a16="http://schemas.microsoft.com/office/drawing/2014/main" id="{F0A17E93-6703-4973-B031-F8F8739AD589}"/>
                  </a:ext>
                </a:extLst>
              </p:cNvPr>
              <p:cNvSpPr>
                <a:spLocks noChangeArrowheads="1"/>
              </p:cNvSpPr>
              <p:nvPr/>
            </p:nvSpPr>
            <p:spPr bwMode="auto">
              <a:xfrm>
                <a:off x="2221" y="3629"/>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17304" name="Group 24">
                <a:extLst>
                  <a:ext uri="{FF2B5EF4-FFF2-40B4-BE49-F238E27FC236}">
                    <a16:creationId xmlns:a16="http://schemas.microsoft.com/office/drawing/2014/main" id="{AB687835-F4C9-478B-A519-A051E0959813}"/>
                  </a:ext>
                </a:extLst>
              </p:cNvPr>
              <p:cNvGrpSpPr>
                <a:grpSpLocks/>
              </p:cNvGrpSpPr>
              <p:nvPr/>
            </p:nvGrpSpPr>
            <p:grpSpPr bwMode="auto">
              <a:xfrm>
                <a:off x="2289" y="3575"/>
                <a:ext cx="202" cy="250"/>
                <a:chOff x="2956" y="2429"/>
                <a:chExt cx="203" cy="250"/>
              </a:xfrm>
            </p:grpSpPr>
            <p:sp>
              <p:nvSpPr>
                <p:cNvPr id="217305" name="Rectangle 25">
                  <a:extLst>
                    <a:ext uri="{FF2B5EF4-FFF2-40B4-BE49-F238E27FC236}">
                      <a16:creationId xmlns:a16="http://schemas.microsoft.com/office/drawing/2014/main" id="{5FE50E8F-241C-4B40-BE3D-8C915785301F}"/>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306" name="Text Box 26">
                  <a:extLst>
                    <a:ext uri="{FF2B5EF4-FFF2-40B4-BE49-F238E27FC236}">
                      <a16:creationId xmlns:a16="http://schemas.microsoft.com/office/drawing/2014/main" id="{91DAA8D7-495A-4410-9B76-680277048A3B}"/>
                    </a:ext>
                  </a:extLst>
                </p:cNvPr>
                <p:cNvSpPr txBox="1">
                  <a:spLocks noChangeArrowheads="1"/>
                </p:cNvSpPr>
                <p:nvPr/>
              </p:nvSpPr>
              <p:spPr bwMode="auto">
                <a:xfrm>
                  <a:off x="2956" y="2429"/>
                  <a:ext cx="20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rPr>
                    <a:t>z</a:t>
                  </a:r>
                  <a:endParaRPr lang="en-US" altLang="zh-CN" sz="2400" u="none">
                    <a:latin typeface="Times New Roman" panose="02020603050405020304" pitchFamily="18" charset="0"/>
                  </a:endParaRPr>
                </a:p>
              </p:txBody>
            </p:sp>
          </p:grpSp>
        </p:grpSp>
        <p:grpSp>
          <p:nvGrpSpPr>
            <p:cNvPr id="217100" name="Group 27">
              <a:extLst>
                <a:ext uri="{FF2B5EF4-FFF2-40B4-BE49-F238E27FC236}">
                  <a16:creationId xmlns:a16="http://schemas.microsoft.com/office/drawing/2014/main" id="{DAA664C5-09E2-4DA9-ACA1-A4C0F8E32632}"/>
                </a:ext>
              </a:extLst>
            </p:cNvPr>
            <p:cNvGrpSpPr>
              <a:grpSpLocks/>
            </p:cNvGrpSpPr>
            <p:nvPr/>
          </p:nvGrpSpPr>
          <p:grpSpPr bwMode="auto">
            <a:xfrm>
              <a:off x="719" y="3254"/>
              <a:ext cx="315" cy="250"/>
              <a:chOff x="2903" y="2888"/>
              <a:chExt cx="315" cy="250"/>
            </a:xfrm>
          </p:grpSpPr>
          <p:grpSp>
            <p:nvGrpSpPr>
              <p:cNvPr id="217290" name="Group 28">
                <a:extLst>
                  <a:ext uri="{FF2B5EF4-FFF2-40B4-BE49-F238E27FC236}">
                    <a16:creationId xmlns:a16="http://schemas.microsoft.com/office/drawing/2014/main" id="{36DC2631-BE99-499A-953D-4B4D07328574}"/>
                  </a:ext>
                </a:extLst>
              </p:cNvPr>
              <p:cNvGrpSpPr>
                <a:grpSpLocks/>
              </p:cNvGrpSpPr>
              <p:nvPr/>
            </p:nvGrpSpPr>
            <p:grpSpPr bwMode="auto">
              <a:xfrm>
                <a:off x="2903" y="2938"/>
                <a:ext cx="315" cy="144"/>
                <a:chOff x="2903" y="2938"/>
                <a:chExt cx="315" cy="144"/>
              </a:xfrm>
            </p:grpSpPr>
            <p:sp>
              <p:nvSpPr>
                <p:cNvPr id="217294" name="Oval 29">
                  <a:extLst>
                    <a:ext uri="{FF2B5EF4-FFF2-40B4-BE49-F238E27FC236}">
                      <a16:creationId xmlns:a16="http://schemas.microsoft.com/office/drawing/2014/main" id="{2D1D1DD2-BB54-44B9-8B43-6617407BEF16}"/>
                    </a:ext>
                  </a:extLst>
                </p:cNvPr>
                <p:cNvSpPr>
                  <a:spLocks noChangeArrowheads="1"/>
                </p:cNvSpPr>
                <p:nvPr/>
              </p:nvSpPr>
              <p:spPr bwMode="auto">
                <a:xfrm>
                  <a:off x="2903" y="3001"/>
                  <a:ext cx="312"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95" name="Line 30">
                  <a:extLst>
                    <a:ext uri="{FF2B5EF4-FFF2-40B4-BE49-F238E27FC236}">
                      <a16:creationId xmlns:a16="http://schemas.microsoft.com/office/drawing/2014/main" id="{A6BA5AD5-A2FD-44C1-99D7-230D4BEA329B}"/>
                    </a:ext>
                  </a:extLst>
                </p:cNvPr>
                <p:cNvSpPr>
                  <a:spLocks noChangeShapeType="1"/>
                </p:cNvSpPr>
                <p:nvPr/>
              </p:nvSpPr>
              <p:spPr bwMode="auto">
                <a:xfrm>
                  <a:off x="2903" y="2994"/>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96" name="Line 31">
                  <a:extLst>
                    <a:ext uri="{FF2B5EF4-FFF2-40B4-BE49-F238E27FC236}">
                      <a16:creationId xmlns:a16="http://schemas.microsoft.com/office/drawing/2014/main" id="{D0FBA5DF-02E0-4873-8AC4-7F9CF69D01DC}"/>
                    </a:ext>
                  </a:extLst>
                </p:cNvPr>
                <p:cNvSpPr>
                  <a:spLocks noChangeShapeType="1"/>
                </p:cNvSpPr>
                <p:nvPr/>
              </p:nvSpPr>
              <p:spPr bwMode="auto">
                <a:xfrm>
                  <a:off x="3215" y="2994"/>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97" name="Rectangle 32">
                  <a:extLst>
                    <a:ext uri="{FF2B5EF4-FFF2-40B4-BE49-F238E27FC236}">
                      <a16:creationId xmlns:a16="http://schemas.microsoft.com/office/drawing/2014/main" id="{FC9A2BD8-6F94-4C8F-BDE6-93F428F515DF}"/>
                    </a:ext>
                  </a:extLst>
                </p:cNvPr>
                <p:cNvSpPr>
                  <a:spLocks noChangeArrowheads="1"/>
                </p:cNvSpPr>
                <p:nvPr/>
              </p:nvSpPr>
              <p:spPr bwMode="auto">
                <a:xfrm>
                  <a:off x="2903" y="2994"/>
                  <a:ext cx="309"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ndParaRPr>
                </a:p>
              </p:txBody>
            </p:sp>
            <p:sp>
              <p:nvSpPr>
                <p:cNvPr id="217298" name="Oval 33">
                  <a:extLst>
                    <a:ext uri="{FF2B5EF4-FFF2-40B4-BE49-F238E27FC236}">
                      <a16:creationId xmlns:a16="http://schemas.microsoft.com/office/drawing/2014/main" id="{50617E97-6CEC-4A49-BAD4-7EE95F60289F}"/>
                    </a:ext>
                  </a:extLst>
                </p:cNvPr>
                <p:cNvSpPr>
                  <a:spLocks noChangeArrowheads="1"/>
                </p:cNvSpPr>
                <p:nvPr/>
              </p:nvSpPr>
              <p:spPr bwMode="auto">
                <a:xfrm>
                  <a:off x="2906" y="2938"/>
                  <a:ext cx="312"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217291" name="Group 34">
                <a:extLst>
                  <a:ext uri="{FF2B5EF4-FFF2-40B4-BE49-F238E27FC236}">
                    <a16:creationId xmlns:a16="http://schemas.microsoft.com/office/drawing/2014/main" id="{F91830CB-445E-4F26-B4C7-7861656773FC}"/>
                  </a:ext>
                </a:extLst>
              </p:cNvPr>
              <p:cNvGrpSpPr>
                <a:grpSpLocks/>
              </p:cNvGrpSpPr>
              <p:nvPr/>
            </p:nvGrpSpPr>
            <p:grpSpPr bwMode="auto">
              <a:xfrm>
                <a:off x="2966" y="2888"/>
                <a:ext cx="199" cy="250"/>
                <a:chOff x="2957" y="2429"/>
                <a:chExt cx="201" cy="250"/>
              </a:xfrm>
            </p:grpSpPr>
            <p:sp>
              <p:nvSpPr>
                <p:cNvPr id="217292" name="Rectangle 35">
                  <a:extLst>
                    <a:ext uri="{FF2B5EF4-FFF2-40B4-BE49-F238E27FC236}">
                      <a16:creationId xmlns:a16="http://schemas.microsoft.com/office/drawing/2014/main" id="{4F1DFF48-ABF9-4A33-A28B-45A82C361FF2}"/>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93" name="Text Box 36">
                  <a:extLst>
                    <a:ext uri="{FF2B5EF4-FFF2-40B4-BE49-F238E27FC236}">
                      <a16:creationId xmlns:a16="http://schemas.microsoft.com/office/drawing/2014/main" id="{C8EBEA24-115E-476D-AFFB-584B582E69B6}"/>
                    </a:ext>
                  </a:extLst>
                </p:cNvPr>
                <p:cNvSpPr txBox="1">
                  <a:spLocks noChangeArrowheads="1"/>
                </p:cNvSpPr>
                <p:nvPr/>
              </p:nvSpPr>
              <p:spPr bwMode="auto">
                <a:xfrm>
                  <a:off x="2957" y="2429"/>
                  <a:ext cx="20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rPr>
                    <a:t>y</a:t>
                  </a:r>
                  <a:endParaRPr lang="en-US" altLang="zh-CN" sz="2400" u="none">
                    <a:latin typeface="Times New Roman" panose="02020603050405020304" pitchFamily="18" charset="0"/>
                  </a:endParaRPr>
                </a:p>
              </p:txBody>
            </p:sp>
          </p:grpSp>
        </p:grpSp>
        <p:grpSp>
          <p:nvGrpSpPr>
            <p:cNvPr id="217101" name="Group 37">
              <a:extLst>
                <a:ext uri="{FF2B5EF4-FFF2-40B4-BE49-F238E27FC236}">
                  <a16:creationId xmlns:a16="http://schemas.microsoft.com/office/drawing/2014/main" id="{0BE6184F-C59F-467E-8A2C-5AB921419FF4}"/>
                </a:ext>
              </a:extLst>
            </p:cNvPr>
            <p:cNvGrpSpPr>
              <a:grpSpLocks/>
            </p:cNvGrpSpPr>
            <p:nvPr/>
          </p:nvGrpSpPr>
          <p:grpSpPr bwMode="auto">
            <a:xfrm>
              <a:off x="1131" y="2972"/>
              <a:ext cx="316" cy="250"/>
              <a:chOff x="2217" y="2888"/>
              <a:chExt cx="316" cy="250"/>
            </a:xfrm>
          </p:grpSpPr>
          <p:sp>
            <p:nvSpPr>
              <p:cNvPr id="217282" name="Oval 38">
                <a:extLst>
                  <a:ext uri="{FF2B5EF4-FFF2-40B4-BE49-F238E27FC236}">
                    <a16:creationId xmlns:a16="http://schemas.microsoft.com/office/drawing/2014/main" id="{9178AEEC-A107-4B83-A41A-534D237851AF}"/>
                  </a:ext>
                </a:extLst>
              </p:cNvPr>
              <p:cNvSpPr>
                <a:spLocks noChangeArrowheads="1"/>
              </p:cNvSpPr>
              <p:nvPr/>
            </p:nvSpPr>
            <p:spPr bwMode="auto">
              <a:xfrm>
                <a:off x="2220" y="3005"/>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83" name="Line 39">
                <a:extLst>
                  <a:ext uri="{FF2B5EF4-FFF2-40B4-BE49-F238E27FC236}">
                    <a16:creationId xmlns:a16="http://schemas.microsoft.com/office/drawing/2014/main" id="{6AD3D921-10F3-480D-823C-9DFDBEA4E1F1}"/>
                  </a:ext>
                </a:extLst>
              </p:cNvPr>
              <p:cNvSpPr>
                <a:spLocks noChangeShapeType="1"/>
              </p:cNvSpPr>
              <p:nvPr/>
            </p:nvSpPr>
            <p:spPr bwMode="auto">
              <a:xfrm>
                <a:off x="2220" y="299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84" name="Line 40">
                <a:extLst>
                  <a:ext uri="{FF2B5EF4-FFF2-40B4-BE49-F238E27FC236}">
                    <a16:creationId xmlns:a16="http://schemas.microsoft.com/office/drawing/2014/main" id="{0F1A8ED5-96A2-4E68-ABD9-82C71DA0F2A4}"/>
                  </a:ext>
                </a:extLst>
              </p:cNvPr>
              <p:cNvSpPr>
                <a:spLocks noChangeShapeType="1"/>
              </p:cNvSpPr>
              <p:nvPr/>
            </p:nvSpPr>
            <p:spPr bwMode="auto">
              <a:xfrm>
                <a:off x="2533" y="299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85" name="Rectangle 41">
                <a:extLst>
                  <a:ext uri="{FF2B5EF4-FFF2-40B4-BE49-F238E27FC236}">
                    <a16:creationId xmlns:a16="http://schemas.microsoft.com/office/drawing/2014/main" id="{683F59CA-CE66-464A-9270-A072DFC92E55}"/>
                  </a:ext>
                </a:extLst>
              </p:cNvPr>
              <p:cNvSpPr>
                <a:spLocks noChangeArrowheads="1"/>
              </p:cNvSpPr>
              <p:nvPr/>
            </p:nvSpPr>
            <p:spPr bwMode="auto">
              <a:xfrm>
                <a:off x="2220" y="2998"/>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ndParaRPr>
              </a:p>
            </p:txBody>
          </p:sp>
          <p:sp>
            <p:nvSpPr>
              <p:cNvPr id="217286" name="Oval 42">
                <a:extLst>
                  <a:ext uri="{FF2B5EF4-FFF2-40B4-BE49-F238E27FC236}">
                    <a16:creationId xmlns:a16="http://schemas.microsoft.com/office/drawing/2014/main" id="{F5D88B7E-C5CC-4114-9C22-B32788EF57DB}"/>
                  </a:ext>
                </a:extLst>
              </p:cNvPr>
              <p:cNvSpPr>
                <a:spLocks noChangeArrowheads="1"/>
              </p:cNvSpPr>
              <p:nvPr/>
            </p:nvSpPr>
            <p:spPr bwMode="auto">
              <a:xfrm>
                <a:off x="2217" y="2939"/>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17287" name="Group 43">
                <a:extLst>
                  <a:ext uri="{FF2B5EF4-FFF2-40B4-BE49-F238E27FC236}">
                    <a16:creationId xmlns:a16="http://schemas.microsoft.com/office/drawing/2014/main" id="{71298132-C62A-4315-AC66-7EA7C93FE1AC}"/>
                  </a:ext>
                </a:extLst>
              </p:cNvPr>
              <p:cNvGrpSpPr>
                <a:grpSpLocks/>
              </p:cNvGrpSpPr>
              <p:nvPr/>
            </p:nvGrpSpPr>
            <p:grpSpPr bwMode="auto">
              <a:xfrm>
                <a:off x="2276" y="2888"/>
                <a:ext cx="210" cy="250"/>
                <a:chOff x="2951" y="2429"/>
                <a:chExt cx="213" cy="250"/>
              </a:xfrm>
            </p:grpSpPr>
            <p:sp>
              <p:nvSpPr>
                <p:cNvPr id="217288" name="Rectangle 44">
                  <a:extLst>
                    <a:ext uri="{FF2B5EF4-FFF2-40B4-BE49-F238E27FC236}">
                      <a16:creationId xmlns:a16="http://schemas.microsoft.com/office/drawing/2014/main" id="{5F73BFBF-444F-4457-A154-C6F4ED8960CD}"/>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89" name="Text Box 45">
                  <a:extLst>
                    <a:ext uri="{FF2B5EF4-FFF2-40B4-BE49-F238E27FC236}">
                      <a16:creationId xmlns:a16="http://schemas.microsoft.com/office/drawing/2014/main" id="{B1113B04-CE0F-41CD-A37B-4B625285BEA4}"/>
                    </a:ext>
                  </a:extLst>
                </p:cNvPr>
                <p:cNvSpPr txBox="1">
                  <a:spLocks noChangeArrowheads="1"/>
                </p:cNvSpPr>
                <p:nvPr/>
              </p:nvSpPr>
              <p:spPr bwMode="auto">
                <a:xfrm>
                  <a:off x="2951" y="2429"/>
                  <a:ext cx="21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rPr>
                    <a:t>x</a:t>
                  </a:r>
                  <a:endParaRPr lang="en-US" altLang="zh-CN" sz="2400" u="none">
                    <a:latin typeface="Times New Roman" panose="02020603050405020304" pitchFamily="18" charset="0"/>
                  </a:endParaRPr>
                </a:p>
              </p:txBody>
            </p:sp>
          </p:grpSp>
        </p:grpSp>
        <p:sp>
          <p:nvSpPr>
            <p:cNvPr id="217102" name="Text Box 46">
              <a:extLst>
                <a:ext uri="{FF2B5EF4-FFF2-40B4-BE49-F238E27FC236}">
                  <a16:creationId xmlns:a16="http://schemas.microsoft.com/office/drawing/2014/main" id="{09F3183B-E23F-4BC8-B91D-A128D75D7660}"/>
                </a:ext>
              </a:extLst>
            </p:cNvPr>
            <p:cNvSpPr txBox="1">
              <a:spLocks noChangeArrowheads="1"/>
            </p:cNvSpPr>
            <p:nvPr/>
          </p:nvSpPr>
          <p:spPr bwMode="auto">
            <a:xfrm>
              <a:off x="533" y="2783"/>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1</a:t>
              </a:r>
              <a:endParaRPr lang="en-US" altLang="zh-CN" sz="2400" u="none">
                <a:latin typeface="Times New Roman" panose="02020603050405020304" pitchFamily="18" charset="0"/>
              </a:endParaRPr>
            </a:p>
          </p:txBody>
        </p:sp>
        <p:sp>
          <p:nvSpPr>
            <p:cNvPr id="217103" name="Freeform 47">
              <a:extLst>
                <a:ext uri="{FF2B5EF4-FFF2-40B4-BE49-F238E27FC236}">
                  <a16:creationId xmlns:a16="http://schemas.microsoft.com/office/drawing/2014/main" id="{38201072-2457-48F0-A7D4-1E06EB8F144F}"/>
                </a:ext>
              </a:extLst>
            </p:cNvPr>
            <p:cNvSpPr>
              <a:spLocks/>
            </p:cNvSpPr>
            <p:nvPr/>
          </p:nvSpPr>
          <p:spPr bwMode="auto">
            <a:xfrm flipH="1">
              <a:off x="966" y="2904"/>
              <a:ext cx="213" cy="129"/>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04" name="Freeform 48">
              <a:extLst>
                <a:ext uri="{FF2B5EF4-FFF2-40B4-BE49-F238E27FC236}">
                  <a16:creationId xmlns:a16="http://schemas.microsoft.com/office/drawing/2014/main" id="{8C05B486-CF3B-48E9-9C5A-41D53D35FECC}"/>
                </a:ext>
              </a:extLst>
            </p:cNvPr>
            <p:cNvSpPr>
              <a:spLocks/>
            </p:cNvSpPr>
            <p:nvPr/>
          </p:nvSpPr>
          <p:spPr bwMode="auto">
            <a:xfrm flipH="1" flipV="1">
              <a:off x="975" y="3165"/>
              <a:ext cx="198" cy="144"/>
            </a:xfrm>
            <a:custGeom>
              <a:avLst/>
              <a:gdLst>
                <a:gd name="T0" fmla="*/ 0 w 342"/>
                <a:gd name="T1" fmla="*/ 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05" name="Freeform 49">
              <a:extLst>
                <a:ext uri="{FF2B5EF4-FFF2-40B4-BE49-F238E27FC236}">
                  <a16:creationId xmlns:a16="http://schemas.microsoft.com/office/drawing/2014/main" id="{1EA1FF1E-5B9F-4F62-82F0-3024F3AC90E8}"/>
                </a:ext>
              </a:extLst>
            </p:cNvPr>
            <p:cNvSpPr>
              <a:spLocks/>
            </p:cNvSpPr>
            <p:nvPr/>
          </p:nvSpPr>
          <p:spPr bwMode="auto">
            <a:xfrm flipV="1">
              <a:off x="573" y="3159"/>
              <a:ext cx="204" cy="156"/>
            </a:xfrm>
            <a:custGeom>
              <a:avLst/>
              <a:gdLst>
                <a:gd name="T0" fmla="*/ 0 w 342"/>
                <a:gd name="T1" fmla="*/ 3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06" name="Text Box 50">
              <a:extLst>
                <a:ext uri="{FF2B5EF4-FFF2-40B4-BE49-F238E27FC236}">
                  <a16:creationId xmlns:a16="http://schemas.microsoft.com/office/drawing/2014/main" id="{83D9E4F1-92AC-4665-BEB2-3B3D139BC6AB}"/>
                </a:ext>
              </a:extLst>
            </p:cNvPr>
            <p:cNvSpPr txBox="1">
              <a:spLocks noChangeArrowheads="1"/>
            </p:cNvSpPr>
            <p:nvPr/>
          </p:nvSpPr>
          <p:spPr bwMode="auto">
            <a:xfrm>
              <a:off x="1042" y="2816"/>
              <a:ext cx="3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1+e</a:t>
              </a:r>
              <a:endParaRPr lang="en-US" altLang="zh-CN" sz="2400" u="none">
                <a:latin typeface="Times New Roman" panose="02020603050405020304" pitchFamily="18" charset="0"/>
              </a:endParaRPr>
            </a:p>
          </p:txBody>
        </p:sp>
        <p:sp>
          <p:nvSpPr>
            <p:cNvPr id="217107" name="Text Box 51">
              <a:extLst>
                <a:ext uri="{FF2B5EF4-FFF2-40B4-BE49-F238E27FC236}">
                  <a16:creationId xmlns:a16="http://schemas.microsoft.com/office/drawing/2014/main" id="{B1174921-4189-43F4-89AF-353E279A6446}"/>
                </a:ext>
              </a:extLst>
            </p:cNvPr>
            <p:cNvSpPr txBox="1">
              <a:spLocks noChangeArrowheads="1"/>
            </p:cNvSpPr>
            <p:nvPr/>
          </p:nvSpPr>
          <p:spPr bwMode="auto">
            <a:xfrm>
              <a:off x="1052" y="3161"/>
              <a:ext cx="1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e</a:t>
              </a:r>
              <a:endParaRPr lang="en-US" altLang="zh-CN" sz="2400" u="none">
                <a:latin typeface="Times New Roman" panose="02020603050405020304" pitchFamily="18" charset="0"/>
              </a:endParaRPr>
            </a:p>
          </p:txBody>
        </p:sp>
        <p:sp>
          <p:nvSpPr>
            <p:cNvPr id="217108" name="Text Box 52">
              <a:extLst>
                <a:ext uri="{FF2B5EF4-FFF2-40B4-BE49-F238E27FC236}">
                  <a16:creationId xmlns:a16="http://schemas.microsoft.com/office/drawing/2014/main" id="{76915A9C-10C2-48EF-805F-FC7B5E2A7051}"/>
                </a:ext>
              </a:extLst>
            </p:cNvPr>
            <p:cNvSpPr txBox="1">
              <a:spLocks noChangeArrowheads="1"/>
            </p:cNvSpPr>
            <p:nvPr/>
          </p:nvSpPr>
          <p:spPr bwMode="auto">
            <a:xfrm>
              <a:off x="499" y="3176"/>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0</a:t>
              </a:r>
              <a:endParaRPr lang="en-US" altLang="zh-CN" sz="2400" u="none">
                <a:latin typeface="Times New Roman" panose="02020603050405020304" pitchFamily="18" charset="0"/>
              </a:endParaRPr>
            </a:p>
          </p:txBody>
        </p:sp>
        <p:sp>
          <p:nvSpPr>
            <p:cNvPr id="217109" name="Line 53">
              <a:extLst>
                <a:ext uri="{FF2B5EF4-FFF2-40B4-BE49-F238E27FC236}">
                  <a16:creationId xmlns:a16="http://schemas.microsoft.com/office/drawing/2014/main" id="{63AFA228-1BEE-413F-A98B-FC7907DB3228}"/>
                </a:ext>
              </a:extLst>
            </p:cNvPr>
            <p:cNvSpPr>
              <a:spLocks noChangeShapeType="1"/>
            </p:cNvSpPr>
            <p:nvPr/>
          </p:nvSpPr>
          <p:spPr bwMode="auto">
            <a:xfrm flipV="1">
              <a:off x="870" y="3453"/>
              <a:ext cx="0" cy="25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10" name="Text Box 54">
              <a:extLst>
                <a:ext uri="{FF2B5EF4-FFF2-40B4-BE49-F238E27FC236}">
                  <a16:creationId xmlns:a16="http://schemas.microsoft.com/office/drawing/2014/main" id="{9961CB48-8D19-478C-9244-BB23E2C8D1C7}"/>
                </a:ext>
              </a:extLst>
            </p:cNvPr>
            <p:cNvSpPr txBox="1">
              <a:spLocks noChangeArrowheads="1"/>
            </p:cNvSpPr>
            <p:nvPr/>
          </p:nvSpPr>
          <p:spPr bwMode="auto">
            <a:xfrm>
              <a:off x="716" y="3587"/>
              <a:ext cx="1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dirty="0">
                  <a:solidFill>
                    <a:srgbClr val="FF0000"/>
                  </a:solidFill>
                  <a:latin typeface="Comic Sans MS" panose="030F0702030302020204" pitchFamily="66" charset="0"/>
                </a:rPr>
                <a:t>e</a:t>
              </a:r>
              <a:endParaRPr lang="en-US" altLang="zh-CN" sz="2400" u="none" dirty="0">
                <a:latin typeface="Times New Roman" panose="02020603050405020304" pitchFamily="18" charset="0"/>
              </a:endParaRPr>
            </a:p>
          </p:txBody>
        </p:sp>
        <p:sp>
          <p:nvSpPr>
            <p:cNvPr id="217111" name="Line 55">
              <a:extLst>
                <a:ext uri="{FF2B5EF4-FFF2-40B4-BE49-F238E27FC236}">
                  <a16:creationId xmlns:a16="http://schemas.microsoft.com/office/drawing/2014/main" id="{EADAD5EC-8FB5-44D8-AA3A-8F69CC7635C9}"/>
                </a:ext>
              </a:extLst>
            </p:cNvPr>
            <p:cNvSpPr>
              <a:spLocks noChangeShapeType="1"/>
            </p:cNvSpPr>
            <p:nvPr/>
          </p:nvSpPr>
          <p:spPr bwMode="auto">
            <a:xfrm flipH="1" flipV="1">
              <a:off x="354" y="3159"/>
              <a:ext cx="3" cy="213"/>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12" name="Text Box 56">
              <a:extLst>
                <a:ext uri="{FF2B5EF4-FFF2-40B4-BE49-F238E27FC236}">
                  <a16:creationId xmlns:a16="http://schemas.microsoft.com/office/drawing/2014/main" id="{4C2F563E-4F3B-4F51-ABE2-315294D17C0F}"/>
                </a:ext>
              </a:extLst>
            </p:cNvPr>
            <p:cNvSpPr txBox="1">
              <a:spLocks noChangeArrowheads="1"/>
            </p:cNvSpPr>
            <p:nvPr/>
          </p:nvSpPr>
          <p:spPr bwMode="auto">
            <a:xfrm>
              <a:off x="252" y="3344"/>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dirty="0">
                  <a:solidFill>
                    <a:srgbClr val="FF0000"/>
                  </a:solidFill>
                  <a:latin typeface="Comic Sans MS" panose="030F0702030302020204" pitchFamily="66" charset="0"/>
                </a:rPr>
                <a:t>1</a:t>
              </a:r>
              <a:endParaRPr lang="en-US" altLang="zh-CN" sz="2400" u="none" dirty="0">
                <a:latin typeface="Times New Roman" panose="02020603050405020304" pitchFamily="18" charset="0"/>
              </a:endParaRPr>
            </a:p>
          </p:txBody>
        </p:sp>
        <p:sp>
          <p:nvSpPr>
            <p:cNvPr id="217113" name="Line 57">
              <a:extLst>
                <a:ext uri="{FF2B5EF4-FFF2-40B4-BE49-F238E27FC236}">
                  <a16:creationId xmlns:a16="http://schemas.microsoft.com/office/drawing/2014/main" id="{82F805A8-1F9D-4E34-8C80-9BE963057BA0}"/>
                </a:ext>
              </a:extLst>
            </p:cNvPr>
            <p:cNvSpPr>
              <a:spLocks noChangeShapeType="1"/>
            </p:cNvSpPr>
            <p:nvPr/>
          </p:nvSpPr>
          <p:spPr bwMode="auto">
            <a:xfrm flipV="1">
              <a:off x="1311" y="3180"/>
              <a:ext cx="0" cy="27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14" name="Text Box 58">
              <a:extLst>
                <a:ext uri="{FF2B5EF4-FFF2-40B4-BE49-F238E27FC236}">
                  <a16:creationId xmlns:a16="http://schemas.microsoft.com/office/drawing/2014/main" id="{AA9152E8-9E19-4B26-847F-79A4CD270969}"/>
                </a:ext>
              </a:extLst>
            </p:cNvPr>
            <p:cNvSpPr txBox="1">
              <a:spLocks noChangeArrowheads="1"/>
            </p:cNvSpPr>
            <p:nvPr/>
          </p:nvSpPr>
          <p:spPr bwMode="auto">
            <a:xfrm>
              <a:off x="1218" y="3410"/>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dirty="0">
                  <a:solidFill>
                    <a:srgbClr val="FF0000"/>
                  </a:solidFill>
                  <a:latin typeface="Comic Sans MS" panose="030F0702030302020204" pitchFamily="66" charset="0"/>
                </a:rPr>
                <a:t>1</a:t>
              </a:r>
              <a:endParaRPr lang="en-US" altLang="zh-CN" sz="2400" u="none" dirty="0">
                <a:latin typeface="Times New Roman" panose="02020603050405020304" pitchFamily="18" charset="0"/>
              </a:endParaRPr>
            </a:p>
          </p:txBody>
        </p:sp>
        <p:sp>
          <p:nvSpPr>
            <p:cNvPr id="217115" name="Freeform 59">
              <a:extLst>
                <a:ext uri="{FF2B5EF4-FFF2-40B4-BE49-F238E27FC236}">
                  <a16:creationId xmlns:a16="http://schemas.microsoft.com/office/drawing/2014/main" id="{BAA10A57-0B0E-46F8-ACB7-0701AAF82F2D}"/>
                </a:ext>
              </a:extLst>
            </p:cNvPr>
            <p:cNvSpPr>
              <a:spLocks/>
            </p:cNvSpPr>
            <p:nvPr/>
          </p:nvSpPr>
          <p:spPr bwMode="auto">
            <a:xfrm flipH="1" flipV="1">
              <a:off x="915" y="3138"/>
              <a:ext cx="198" cy="144"/>
            </a:xfrm>
            <a:custGeom>
              <a:avLst/>
              <a:gdLst>
                <a:gd name="T0" fmla="*/ 0 w 342"/>
                <a:gd name="T1" fmla="*/ 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16" name="Freeform 60">
              <a:extLst>
                <a:ext uri="{FF2B5EF4-FFF2-40B4-BE49-F238E27FC236}">
                  <a16:creationId xmlns:a16="http://schemas.microsoft.com/office/drawing/2014/main" id="{C42D440D-04E7-4E31-B7DA-9799D5768D08}"/>
                </a:ext>
              </a:extLst>
            </p:cNvPr>
            <p:cNvSpPr>
              <a:spLocks/>
            </p:cNvSpPr>
            <p:nvPr/>
          </p:nvSpPr>
          <p:spPr bwMode="auto">
            <a:xfrm flipH="1">
              <a:off x="630" y="3144"/>
              <a:ext cx="192" cy="138"/>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17" name="Text Box 61">
              <a:extLst>
                <a:ext uri="{FF2B5EF4-FFF2-40B4-BE49-F238E27FC236}">
                  <a16:creationId xmlns:a16="http://schemas.microsoft.com/office/drawing/2014/main" id="{F509B3A3-0B8B-4661-8C49-3E8CA51C13F2}"/>
                </a:ext>
              </a:extLst>
            </p:cNvPr>
            <p:cNvSpPr txBox="1">
              <a:spLocks noChangeArrowheads="1"/>
            </p:cNvSpPr>
            <p:nvPr/>
          </p:nvSpPr>
          <p:spPr bwMode="auto">
            <a:xfrm>
              <a:off x="679" y="3038"/>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0</a:t>
              </a:r>
              <a:endParaRPr lang="en-US" altLang="zh-CN" sz="2400" u="none">
                <a:latin typeface="Times New Roman" panose="02020603050405020304" pitchFamily="18" charset="0"/>
              </a:endParaRPr>
            </a:p>
          </p:txBody>
        </p:sp>
        <p:sp>
          <p:nvSpPr>
            <p:cNvPr id="217118" name="Text Box 62">
              <a:extLst>
                <a:ext uri="{FF2B5EF4-FFF2-40B4-BE49-F238E27FC236}">
                  <a16:creationId xmlns:a16="http://schemas.microsoft.com/office/drawing/2014/main" id="{D1CE89D4-17B7-40F0-BCE4-B5A6A6661760}"/>
                </a:ext>
              </a:extLst>
            </p:cNvPr>
            <p:cNvSpPr txBox="1">
              <a:spLocks noChangeArrowheads="1"/>
            </p:cNvSpPr>
            <p:nvPr/>
          </p:nvSpPr>
          <p:spPr bwMode="auto">
            <a:xfrm>
              <a:off x="895" y="3026"/>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0</a:t>
              </a:r>
              <a:endParaRPr lang="en-US" altLang="zh-CN" sz="2400" u="none">
                <a:latin typeface="Times New Roman" panose="02020603050405020304" pitchFamily="18" charset="0"/>
              </a:endParaRPr>
            </a:p>
          </p:txBody>
        </p:sp>
        <p:sp>
          <p:nvSpPr>
            <p:cNvPr id="217119" name="Freeform 63">
              <a:extLst>
                <a:ext uri="{FF2B5EF4-FFF2-40B4-BE49-F238E27FC236}">
                  <a16:creationId xmlns:a16="http://schemas.microsoft.com/office/drawing/2014/main" id="{066A5435-DF28-4203-9709-57D985EB9885}"/>
                </a:ext>
              </a:extLst>
            </p:cNvPr>
            <p:cNvSpPr>
              <a:spLocks/>
            </p:cNvSpPr>
            <p:nvPr/>
          </p:nvSpPr>
          <p:spPr bwMode="auto">
            <a:xfrm>
              <a:off x="1692" y="2721"/>
              <a:ext cx="1225" cy="854"/>
            </a:xfrm>
            <a:custGeom>
              <a:avLst/>
              <a:gdLst>
                <a:gd name="T0" fmla="*/ 0 w 1225"/>
                <a:gd name="T1" fmla="*/ 387 h 854"/>
                <a:gd name="T2" fmla="*/ 168 w 1225"/>
                <a:gd name="T3" fmla="*/ 162 h 854"/>
                <a:gd name="T4" fmla="*/ 486 w 1225"/>
                <a:gd name="T5" fmla="*/ 18 h 854"/>
                <a:gd name="T6" fmla="*/ 822 w 1225"/>
                <a:gd name="T7" fmla="*/ 30 h 854"/>
                <a:gd name="T8" fmla="*/ 1152 w 1225"/>
                <a:gd name="T9" fmla="*/ 267 h 854"/>
                <a:gd name="T10" fmla="*/ 1188 w 1225"/>
                <a:gd name="T11" fmla="*/ 537 h 854"/>
                <a:gd name="T12" fmla="*/ 927 w 1225"/>
                <a:gd name="T13" fmla="*/ 780 h 854"/>
                <a:gd name="T14" fmla="*/ 447 w 1225"/>
                <a:gd name="T15" fmla="*/ 837 h 854"/>
                <a:gd name="T16" fmla="*/ 177 w 1225"/>
                <a:gd name="T17" fmla="*/ 675 h 854"/>
                <a:gd name="T18" fmla="*/ 0 w 1225"/>
                <a:gd name="T19" fmla="*/ 387 h 8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5"/>
                <a:gd name="T31" fmla="*/ 0 h 854"/>
                <a:gd name="T32" fmla="*/ 1225 w 1225"/>
                <a:gd name="T33" fmla="*/ 854 h 8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5" h="854">
                  <a:moveTo>
                    <a:pt x="0" y="387"/>
                  </a:moveTo>
                  <a:cubicBezTo>
                    <a:pt x="0" y="243"/>
                    <a:pt x="87" y="223"/>
                    <a:pt x="168" y="162"/>
                  </a:cubicBezTo>
                  <a:cubicBezTo>
                    <a:pt x="249" y="101"/>
                    <a:pt x="377" y="40"/>
                    <a:pt x="486" y="18"/>
                  </a:cubicBezTo>
                  <a:cubicBezTo>
                    <a:pt x="615" y="6"/>
                    <a:pt x="684" y="0"/>
                    <a:pt x="822" y="30"/>
                  </a:cubicBezTo>
                  <a:cubicBezTo>
                    <a:pt x="960" y="60"/>
                    <a:pt x="1099" y="169"/>
                    <a:pt x="1152" y="267"/>
                  </a:cubicBezTo>
                  <a:cubicBezTo>
                    <a:pt x="1213" y="351"/>
                    <a:pt x="1225" y="452"/>
                    <a:pt x="1188" y="537"/>
                  </a:cubicBezTo>
                  <a:cubicBezTo>
                    <a:pt x="1151" y="622"/>
                    <a:pt x="1050" y="730"/>
                    <a:pt x="927" y="780"/>
                  </a:cubicBezTo>
                  <a:cubicBezTo>
                    <a:pt x="804" y="830"/>
                    <a:pt x="572" y="854"/>
                    <a:pt x="447" y="837"/>
                  </a:cubicBezTo>
                  <a:cubicBezTo>
                    <a:pt x="322" y="820"/>
                    <a:pt x="251" y="750"/>
                    <a:pt x="177" y="675"/>
                  </a:cubicBezTo>
                  <a:cubicBezTo>
                    <a:pt x="103" y="600"/>
                    <a:pt x="0" y="531"/>
                    <a:pt x="0" y="38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17120" name="Freeform 64">
              <a:extLst>
                <a:ext uri="{FF2B5EF4-FFF2-40B4-BE49-F238E27FC236}">
                  <a16:creationId xmlns:a16="http://schemas.microsoft.com/office/drawing/2014/main" id="{5A869FC2-F171-4AD5-88D6-239142621BBB}"/>
                </a:ext>
              </a:extLst>
            </p:cNvPr>
            <p:cNvSpPr>
              <a:spLocks/>
            </p:cNvSpPr>
            <p:nvPr/>
          </p:nvSpPr>
          <p:spPr bwMode="auto">
            <a:xfrm>
              <a:off x="1944" y="2934"/>
              <a:ext cx="246" cy="132"/>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17121" name="Group 65">
              <a:extLst>
                <a:ext uri="{FF2B5EF4-FFF2-40B4-BE49-F238E27FC236}">
                  <a16:creationId xmlns:a16="http://schemas.microsoft.com/office/drawing/2014/main" id="{CABDA736-AB58-48C2-BC11-6A205D353431}"/>
                </a:ext>
              </a:extLst>
            </p:cNvPr>
            <p:cNvGrpSpPr>
              <a:grpSpLocks/>
            </p:cNvGrpSpPr>
            <p:nvPr/>
          </p:nvGrpSpPr>
          <p:grpSpPr bwMode="auto">
            <a:xfrm>
              <a:off x="2137" y="2738"/>
              <a:ext cx="316" cy="250"/>
              <a:chOff x="1747" y="3194"/>
              <a:chExt cx="316" cy="250"/>
            </a:xfrm>
          </p:grpSpPr>
          <p:sp>
            <p:nvSpPr>
              <p:cNvPr id="217274" name="Oval 66">
                <a:extLst>
                  <a:ext uri="{FF2B5EF4-FFF2-40B4-BE49-F238E27FC236}">
                    <a16:creationId xmlns:a16="http://schemas.microsoft.com/office/drawing/2014/main" id="{1664FB16-69FD-4247-B935-F00E2BB01AE6}"/>
                  </a:ext>
                </a:extLst>
              </p:cNvPr>
              <p:cNvSpPr>
                <a:spLocks noChangeArrowheads="1"/>
              </p:cNvSpPr>
              <p:nvPr/>
            </p:nvSpPr>
            <p:spPr bwMode="auto">
              <a:xfrm>
                <a:off x="1750" y="3308"/>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75" name="Line 67">
                <a:extLst>
                  <a:ext uri="{FF2B5EF4-FFF2-40B4-BE49-F238E27FC236}">
                    <a16:creationId xmlns:a16="http://schemas.microsoft.com/office/drawing/2014/main" id="{C1192DDC-DFC6-4465-9584-3D68C797D511}"/>
                  </a:ext>
                </a:extLst>
              </p:cNvPr>
              <p:cNvSpPr>
                <a:spLocks noChangeShapeType="1"/>
              </p:cNvSpPr>
              <p:nvPr/>
            </p:nvSpPr>
            <p:spPr bwMode="auto">
              <a:xfrm>
                <a:off x="1750" y="3301"/>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76" name="Line 68">
                <a:extLst>
                  <a:ext uri="{FF2B5EF4-FFF2-40B4-BE49-F238E27FC236}">
                    <a16:creationId xmlns:a16="http://schemas.microsoft.com/office/drawing/2014/main" id="{9AFDEDCB-5967-4AA9-81C3-79B20BBF7650}"/>
                  </a:ext>
                </a:extLst>
              </p:cNvPr>
              <p:cNvSpPr>
                <a:spLocks noChangeShapeType="1"/>
              </p:cNvSpPr>
              <p:nvPr/>
            </p:nvSpPr>
            <p:spPr bwMode="auto">
              <a:xfrm>
                <a:off x="2063" y="3301"/>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77" name="Rectangle 69">
                <a:extLst>
                  <a:ext uri="{FF2B5EF4-FFF2-40B4-BE49-F238E27FC236}">
                    <a16:creationId xmlns:a16="http://schemas.microsoft.com/office/drawing/2014/main" id="{32747A19-125C-4255-8682-EF8F46E7CFB3}"/>
                  </a:ext>
                </a:extLst>
              </p:cNvPr>
              <p:cNvSpPr>
                <a:spLocks noChangeArrowheads="1"/>
              </p:cNvSpPr>
              <p:nvPr/>
            </p:nvSpPr>
            <p:spPr bwMode="auto">
              <a:xfrm>
                <a:off x="1750" y="3301"/>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ndParaRPr>
              </a:p>
            </p:txBody>
          </p:sp>
          <p:sp>
            <p:nvSpPr>
              <p:cNvPr id="217278" name="Oval 70">
                <a:extLst>
                  <a:ext uri="{FF2B5EF4-FFF2-40B4-BE49-F238E27FC236}">
                    <a16:creationId xmlns:a16="http://schemas.microsoft.com/office/drawing/2014/main" id="{F43D7EFE-41B1-43AB-BAFA-254FB7508A46}"/>
                  </a:ext>
                </a:extLst>
              </p:cNvPr>
              <p:cNvSpPr>
                <a:spLocks noChangeArrowheads="1"/>
              </p:cNvSpPr>
              <p:nvPr/>
            </p:nvSpPr>
            <p:spPr bwMode="auto">
              <a:xfrm>
                <a:off x="1747" y="3242"/>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17279" name="Group 71">
                <a:extLst>
                  <a:ext uri="{FF2B5EF4-FFF2-40B4-BE49-F238E27FC236}">
                    <a16:creationId xmlns:a16="http://schemas.microsoft.com/office/drawing/2014/main" id="{16EB0853-3AAB-445B-A6EA-488C51E93B03}"/>
                  </a:ext>
                </a:extLst>
              </p:cNvPr>
              <p:cNvGrpSpPr>
                <a:grpSpLocks/>
              </p:cNvGrpSpPr>
              <p:nvPr/>
            </p:nvGrpSpPr>
            <p:grpSpPr bwMode="auto">
              <a:xfrm>
                <a:off x="1789" y="3194"/>
                <a:ext cx="225" cy="250"/>
                <a:chOff x="2945" y="2429"/>
                <a:chExt cx="226" cy="250"/>
              </a:xfrm>
            </p:grpSpPr>
            <p:sp>
              <p:nvSpPr>
                <p:cNvPr id="217280" name="Rectangle 72">
                  <a:extLst>
                    <a:ext uri="{FF2B5EF4-FFF2-40B4-BE49-F238E27FC236}">
                      <a16:creationId xmlns:a16="http://schemas.microsoft.com/office/drawing/2014/main" id="{0CD14358-06EB-41B8-BE62-C5817C7876CC}"/>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81" name="Text Box 73">
                  <a:extLst>
                    <a:ext uri="{FF2B5EF4-FFF2-40B4-BE49-F238E27FC236}">
                      <a16:creationId xmlns:a16="http://schemas.microsoft.com/office/drawing/2014/main" id="{9D1E46D3-1E8F-4B54-9BEC-001DAB96CD4A}"/>
                    </a:ext>
                  </a:extLst>
                </p:cNvPr>
                <p:cNvSpPr txBox="1">
                  <a:spLocks noChangeArrowheads="1"/>
                </p:cNvSpPr>
                <p:nvPr/>
              </p:nvSpPr>
              <p:spPr bwMode="auto">
                <a:xfrm>
                  <a:off x="2945" y="2429"/>
                  <a:ext cx="2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rPr>
                    <a:t>w</a:t>
                  </a:r>
                  <a:endParaRPr lang="en-US" altLang="zh-CN" sz="2400" u="none">
                    <a:latin typeface="Times New Roman" panose="02020603050405020304" pitchFamily="18" charset="0"/>
                  </a:endParaRPr>
                </a:p>
              </p:txBody>
            </p:sp>
          </p:grpSp>
        </p:grpSp>
        <p:grpSp>
          <p:nvGrpSpPr>
            <p:cNvPr id="217122" name="Group 74">
              <a:extLst>
                <a:ext uri="{FF2B5EF4-FFF2-40B4-BE49-F238E27FC236}">
                  <a16:creationId xmlns:a16="http://schemas.microsoft.com/office/drawing/2014/main" id="{1CCF4BC7-2926-4047-BAFA-E1C5E9F0B14F}"/>
                </a:ext>
              </a:extLst>
            </p:cNvPr>
            <p:cNvGrpSpPr>
              <a:grpSpLocks/>
            </p:cNvGrpSpPr>
            <p:nvPr/>
          </p:nvGrpSpPr>
          <p:grpSpPr bwMode="auto">
            <a:xfrm>
              <a:off x="1729" y="2993"/>
              <a:ext cx="316" cy="250"/>
              <a:chOff x="2221" y="3575"/>
              <a:chExt cx="316" cy="250"/>
            </a:xfrm>
          </p:grpSpPr>
          <p:sp>
            <p:nvSpPr>
              <p:cNvPr id="217266" name="Oval 75">
                <a:extLst>
                  <a:ext uri="{FF2B5EF4-FFF2-40B4-BE49-F238E27FC236}">
                    <a16:creationId xmlns:a16="http://schemas.microsoft.com/office/drawing/2014/main" id="{00200118-EBEF-4F5C-A0E5-5650C89C4058}"/>
                  </a:ext>
                </a:extLst>
              </p:cNvPr>
              <p:cNvSpPr>
                <a:spLocks noChangeArrowheads="1"/>
              </p:cNvSpPr>
              <p:nvPr/>
            </p:nvSpPr>
            <p:spPr bwMode="auto">
              <a:xfrm>
                <a:off x="2224" y="3695"/>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67" name="Line 76">
                <a:extLst>
                  <a:ext uri="{FF2B5EF4-FFF2-40B4-BE49-F238E27FC236}">
                    <a16:creationId xmlns:a16="http://schemas.microsoft.com/office/drawing/2014/main" id="{F9F96B0D-648A-4D30-A82B-32514B3FA7D6}"/>
                  </a:ext>
                </a:extLst>
              </p:cNvPr>
              <p:cNvSpPr>
                <a:spLocks noChangeShapeType="1"/>
              </p:cNvSpPr>
              <p:nvPr/>
            </p:nvSpPr>
            <p:spPr bwMode="auto">
              <a:xfrm>
                <a:off x="2224" y="368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68" name="Line 77">
                <a:extLst>
                  <a:ext uri="{FF2B5EF4-FFF2-40B4-BE49-F238E27FC236}">
                    <a16:creationId xmlns:a16="http://schemas.microsoft.com/office/drawing/2014/main" id="{6674E8CA-58E0-4750-8C47-5E93ED10767A}"/>
                  </a:ext>
                </a:extLst>
              </p:cNvPr>
              <p:cNvSpPr>
                <a:spLocks noChangeShapeType="1"/>
              </p:cNvSpPr>
              <p:nvPr/>
            </p:nvSpPr>
            <p:spPr bwMode="auto">
              <a:xfrm>
                <a:off x="2537" y="368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69" name="Rectangle 78">
                <a:extLst>
                  <a:ext uri="{FF2B5EF4-FFF2-40B4-BE49-F238E27FC236}">
                    <a16:creationId xmlns:a16="http://schemas.microsoft.com/office/drawing/2014/main" id="{C2709A6A-8EA6-431E-8A2B-6BF12FB41527}"/>
                  </a:ext>
                </a:extLst>
              </p:cNvPr>
              <p:cNvSpPr>
                <a:spLocks noChangeArrowheads="1"/>
              </p:cNvSpPr>
              <p:nvPr/>
            </p:nvSpPr>
            <p:spPr bwMode="auto">
              <a:xfrm>
                <a:off x="2224" y="3688"/>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ndParaRPr>
              </a:p>
            </p:txBody>
          </p:sp>
          <p:sp>
            <p:nvSpPr>
              <p:cNvPr id="217270" name="Oval 79">
                <a:extLst>
                  <a:ext uri="{FF2B5EF4-FFF2-40B4-BE49-F238E27FC236}">
                    <a16:creationId xmlns:a16="http://schemas.microsoft.com/office/drawing/2014/main" id="{97F67692-D697-48A8-8454-D6FFAA06B66C}"/>
                  </a:ext>
                </a:extLst>
              </p:cNvPr>
              <p:cNvSpPr>
                <a:spLocks noChangeArrowheads="1"/>
              </p:cNvSpPr>
              <p:nvPr/>
            </p:nvSpPr>
            <p:spPr bwMode="auto">
              <a:xfrm>
                <a:off x="2221" y="3629"/>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17271" name="Group 80">
                <a:extLst>
                  <a:ext uri="{FF2B5EF4-FFF2-40B4-BE49-F238E27FC236}">
                    <a16:creationId xmlns:a16="http://schemas.microsoft.com/office/drawing/2014/main" id="{C054E3D9-F437-4C88-90CB-E503A2092264}"/>
                  </a:ext>
                </a:extLst>
              </p:cNvPr>
              <p:cNvGrpSpPr>
                <a:grpSpLocks/>
              </p:cNvGrpSpPr>
              <p:nvPr/>
            </p:nvGrpSpPr>
            <p:grpSpPr bwMode="auto">
              <a:xfrm>
                <a:off x="2289" y="3575"/>
                <a:ext cx="202" cy="250"/>
                <a:chOff x="2956" y="2429"/>
                <a:chExt cx="203" cy="250"/>
              </a:xfrm>
            </p:grpSpPr>
            <p:sp>
              <p:nvSpPr>
                <p:cNvPr id="217272" name="Rectangle 81">
                  <a:extLst>
                    <a:ext uri="{FF2B5EF4-FFF2-40B4-BE49-F238E27FC236}">
                      <a16:creationId xmlns:a16="http://schemas.microsoft.com/office/drawing/2014/main" id="{8A4114D6-E4BD-4419-94E7-8867A68AF89E}"/>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73" name="Text Box 82">
                  <a:extLst>
                    <a:ext uri="{FF2B5EF4-FFF2-40B4-BE49-F238E27FC236}">
                      <a16:creationId xmlns:a16="http://schemas.microsoft.com/office/drawing/2014/main" id="{B0B74BC7-C848-4E7C-8749-BA65A8B08E05}"/>
                    </a:ext>
                  </a:extLst>
                </p:cNvPr>
                <p:cNvSpPr txBox="1">
                  <a:spLocks noChangeArrowheads="1"/>
                </p:cNvSpPr>
                <p:nvPr/>
              </p:nvSpPr>
              <p:spPr bwMode="auto">
                <a:xfrm>
                  <a:off x="2956" y="2429"/>
                  <a:ext cx="20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rPr>
                    <a:t>z</a:t>
                  </a:r>
                  <a:endParaRPr lang="en-US" altLang="zh-CN" sz="2400" u="none">
                    <a:latin typeface="Times New Roman" panose="02020603050405020304" pitchFamily="18" charset="0"/>
                  </a:endParaRPr>
                </a:p>
              </p:txBody>
            </p:sp>
          </p:grpSp>
        </p:grpSp>
        <p:grpSp>
          <p:nvGrpSpPr>
            <p:cNvPr id="217123" name="Group 83">
              <a:extLst>
                <a:ext uri="{FF2B5EF4-FFF2-40B4-BE49-F238E27FC236}">
                  <a16:creationId xmlns:a16="http://schemas.microsoft.com/office/drawing/2014/main" id="{9432E994-5B02-4957-BC99-C8DC76CD1796}"/>
                </a:ext>
              </a:extLst>
            </p:cNvPr>
            <p:cNvGrpSpPr>
              <a:grpSpLocks/>
            </p:cNvGrpSpPr>
            <p:nvPr/>
          </p:nvGrpSpPr>
          <p:grpSpPr bwMode="auto">
            <a:xfrm>
              <a:off x="2129" y="3284"/>
              <a:ext cx="315" cy="250"/>
              <a:chOff x="2903" y="2888"/>
              <a:chExt cx="315" cy="250"/>
            </a:xfrm>
          </p:grpSpPr>
          <p:grpSp>
            <p:nvGrpSpPr>
              <p:cNvPr id="217257" name="Group 84">
                <a:extLst>
                  <a:ext uri="{FF2B5EF4-FFF2-40B4-BE49-F238E27FC236}">
                    <a16:creationId xmlns:a16="http://schemas.microsoft.com/office/drawing/2014/main" id="{5CBA17A8-302E-44BD-8A20-FF0DAC459173}"/>
                  </a:ext>
                </a:extLst>
              </p:cNvPr>
              <p:cNvGrpSpPr>
                <a:grpSpLocks/>
              </p:cNvGrpSpPr>
              <p:nvPr/>
            </p:nvGrpSpPr>
            <p:grpSpPr bwMode="auto">
              <a:xfrm>
                <a:off x="2903" y="2938"/>
                <a:ext cx="315" cy="144"/>
                <a:chOff x="2903" y="2938"/>
                <a:chExt cx="315" cy="144"/>
              </a:xfrm>
            </p:grpSpPr>
            <p:sp>
              <p:nvSpPr>
                <p:cNvPr id="217261" name="Oval 85">
                  <a:extLst>
                    <a:ext uri="{FF2B5EF4-FFF2-40B4-BE49-F238E27FC236}">
                      <a16:creationId xmlns:a16="http://schemas.microsoft.com/office/drawing/2014/main" id="{900BDB28-81A1-4E84-8200-67401E7788B9}"/>
                    </a:ext>
                  </a:extLst>
                </p:cNvPr>
                <p:cNvSpPr>
                  <a:spLocks noChangeArrowheads="1"/>
                </p:cNvSpPr>
                <p:nvPr/>
              </p:nvSpPr>
              <p:spPr bwMode="auto">
                <a:xfrm>
                  <a:off x="2903" y="3001"/>
                  <a:ext cx="312"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62" name="Line 86">
                  <a:extLst>
                    <a:ext uri="{FF2B5EF4-FFF2-40B4-BE49-F238E27FC236}">
                      <a16:creationId xmlns:a16="http://schemas.microsoft.com/office/drawing/2014/main" id="{4C6D563E-4913-46C3-A8B1-F356BB713DEA}"/>
                    </a:ext>
                  </a:extLst>
                </p:cNvPr>
                <p:cNvSpPr>
                  <a:spLocks noChangeShapeType="1"/>
                </p:cNvSpPr>
                <p:nvPr/>
              </p:nvSpPr>
              <p:spPr bwMode="auto">
                <a:xfrm>
                  <a:off x="2903" y="2994"/>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63" name="Line 87">
                  <a:extLst>
                    <a:ext uri="{FF2B5EF4-FFF2-40B4-BE49-F238E27FC236}">
                      <a16:creationId xmlns:a16="http://schemas.microsoft.com/office/drawing/2014/main" id="{4B9F8F29-FE92-4623-B800-659D944FE6ED}"/>
                    </a:ext>
                  </a:extLst>
                </p:cNvPr>
                <p:cNvSpPr>
                  <a:spLocks noChangeShapeType="1"/>
                </p:cNvSpPr>
                <p:nvPr/>
              </p:nvSpPr>
              <p:spPr bwMode="auto">
                <a:xfrm>
                  <a:off x="3215" y="2994"/>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64" name="Rectangle 88">
                  <a:extLst>
                    <a:ext uri="{FF2B5EF4-FFF2-40B4-BE49-F238E27FC236}">
                      <a16:creationId xmlns:a16="http://schemas.microsoft.com/office/drawing/2014/main" id="{B0ADB036-BD42-4096-A2C5-442D8BD7F8C0}"/>
                    </a:ext>
                  </a:extLst>
                </p:cNvPr>
                <p:cNvSpPr>
                  <a:spLocks noChangeArrowheads="1"/>
                </p:cNvSpPr>
                <p:nvPr/>
              </p:nvSpPr>
              <p:spPr bwMode="auto">
                <a:xfrm>
                  <a:off x="2903" y="2994"/>
                  <a:ext cx="309"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ndParaRPr>
                </a:p>
              </p:txBody>
            </p:sp>
            <p:sp>
              <p:nvSpPr>
                <p:cNvPr id="217265" name="Oval 89">
                  <a:extLst>
                    <a:ext uri="{FF2B5EF4-FFF2-40B4-BE49-F238E27FC236}">
                      <a16:creationId xmlns:a16="http://schemas.microsoft.com/office/drawing/2014/main" id="{916F9BE7-7E61-4282-9F4A-A13BD6233290}"/>
                    </a:ext>
                  </a:extLst>
                </p:cNvPr>
                <p:cNvSpPr>
                  <a:spLocks noChangeArrowheads="1"/>
                </p:cNvSpPr>
                <p:nvPr/>
              </p:nvSpPr>
              <p:spPr bwMode="auto">
                <a:xfrm>
                  <a:off x="2906" y="2938"/>
                  <a:ext cx="312"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217258" name="Group 90">
                <a:extLst>
                  <a:ext uri="{FF2B5EF4-FFF2-40B4-BE49-F238E27FC236}">
                    <a16:creationId xmlns:a16="http://schemas.microsoft.com/office/drawing/2014/main" id="{C077CDAA-6C4E-4293-BE90-408AB028DA29}"/>
                  </a:ext>
                </a:extLst>
              </p:cNvPr>
              <p:cNvGrpSpPr>
                <a:grpSpLocks/>
              </p:cNvGrpSpPr>
              <p:nvPr/>
            </p:nvGrpSpPr>
            <p:grpSpPr bwMode="auto">
              <a:xfrm>
                <a:off x="2966" y="2888"/>
                <a:ext cx="199" cy="250"/>
                <a:chOff x="2957" y="2429"/>
                <a:chExt cx="201" cy="250"/>
              </a:xfrm>
            </p:grpSpPr>
            <p:sp>
              <p:nvSpPr>
                <p:cNvPr id="217259" name="Rectangle 91">
                  <a:extLst>
                    <a:ext uri="{FF2B5EF4-FFF2-40B4-BE49-F238E27FC236}">
                      <a16:creationId xmlns:a16="http://schemas.microsoft.com/office/drawing/2014/main" id="{583E044A-2DA1-42F8-89C3-AD67061DAFDF}"/>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60" name="Text Box 92">
                  <a:extLst>
                    <a:ext uri="{FF2B5EF4-FFF2-40B4-BE49-F238E27FC236}">
                      <a16:creationId xmlns:a16="http://schemas.microsoft.com/office/drawing/2014/main" id="{D18567A5-FC1E-48E1-8B41-A849DA28DC4E}"/>
                    </a:ext>
                  </a:extLst>
                </p:cNvPr>
                <p:cNvSpPr txBox="1">
                  <a:spLocks noChangeArrowheads="1"/>
                </p:cNvSpPr>
                <p:nvPr/>
              </p:nvSpPr>
              <p:spPr bwMode="auto">
                <a:xfrm>
                  <a:off x="2957" y="2429"/>
                  <a:ext cx="20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rPr>
                    <a:t>y</a:t>
                  </a:r>
                  <a:endParaRPr lang="en-US" altLang="zh-CN" sz="2400" u="none">
                    <a:latin typeface="Times New Roman" panose="02020603050405020304" pitchFamily="18" charset="0"/>
                  </a:endParaRPr>
                </a:p>
              </p:txBody>
            </p:sp>
          </p:grpSp>
        </p:grpSp>
        <p:grpSp>
          <p:nvGrpSpPr>
            <p:cNvPr id="217124" name="Group 93">
              <a:extLst>
                <a:ext uri="{FF2B5EF4-FFF2-40B4-BE49-F238E27FC236}">
                  <a16:creationId xmlns:a16="http://schemas.microsoft.com/office/drawing/2014/main" id="{9DA9EF97-5A34-4519-9146-DF59BD6CEC66}"/>
                </a:ext>
              </a:extLst>
            </p:cNvPr>
            <p:cNvGrpSpPr>
              <a:grpSpLocks/>
            </p:cNvGrpSpPr>
            <p:nvPr/>
          </p:nvGrpSpPr>
          <p:grpSpPr bwMode="auto">
            <a:xfrm>
              <a:off x="2541" y="3002"/>
              <a:ext cx="316" cy="250"/>
              <a:chOff x="2217" y="2888"/>
              <a:chExt cx="316" cy="250"/>
            </a:xfrm>
          </p:grpSpPr>
          <p:sp>
            <p:nvSpPr>
              <p:cNvPr id="217249" name="Oval 94">
                <a:extLst>
                  <a:ext uri="{FF2B5EF4-FFF2-40B4-BE49-F238E27FC236}">
                    <a16:creationId xmlns:a16="http://schemas.microsoft.com/office/drawing/2014/main" id="{D54B7E5E-BD1D-4D2B-A652-59A2B16476D5}"/>
                  </a:ext>
                </a:extLst>
              </p:cNvPr>
              <p:cNvSpPr>
                <a:spLocks noChangeArrowheads="1"/>
              </p:cNvSpPr>
              <p:nvPr/>
            </p:nvSpPr>
            <p:spPr bwMode="auto">
              <a:xfrm>
                <a:off x="2220" y="3005"/>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50" name="Line 95">
                <a:extLst>
                  <a:ext uri="{FF2B5EF4-FFF2-40B4-BE49-F238E27FC236}">
                    <a16:creationId xmlns:a16="http://schemas.microsoft.com/office/drawing/2014/main" id="{412505AB-5961-47A1-9C91-B88F5C5DA009}"/>
                  </a:ext>
                </a:extLst>
              </p:cNvPr>
              <p:cNvSpPr>
                <a:spLocks noChangeShapeType="1"/>
              </p:cNvSpPr>
              <p:nvPr/>
            </p:nvSpPr>
            <p:spPr bwMode="auto">
              <a:xfrm>
                <a:off x="2220" y="299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51" name="Line 96">
                <a:extLst>
                  <a:ext uri="{FF2B5EF4-FFF2-40B4-BE49-F238E27FC236}">
                    <a16:creationId xmlns:a16="http://schemas.microsoft.com/office/drawing/2014/main" id="{7FBA2BBE-6E14-4610-A4E8-1EE39AC27F51}"/>
                  </a:ext>
                </a:extLst>
              </p:cNvPr>
              <p:cNvSpPr>
                <a:spLocks noChangeShapeType="1"/>
              </p:cNvSpPr>
              <p:nvPr/>
            </p:nvSpPr>
            <p:spPr bwMode="auto">
              <a:xfrm>
                <a:off x="2533" y="299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52" name="Rectangle 97">
                <a:extLst>
                  <a:ext uri="{FF2B5EF4-FFF2-40B4-BE49-F238E27FC236}">
                    <a16:creationId xmlns:a16="http://schemas.microsoft.com/office/drawing/2014/main" id="{07F36C3A-4FED-4497-8B39-E15A730B5564}"/>
                  </a:ext>
                </a:extLst>
              </p:cNvPr>
              <p:cNvSpPr>
                <a:spLocks noChangeArrowheads="1"/>
              </p:cNvSpPr>
              <p:nvPr/>
            </p:nvSpPr>
            <p:spPr bwMode="auto">
              <a:xfrm>
                <a:off x="2220" y="2998"/>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ndParaRPr>
              </a:p>
            </p:txBody>
          </p:sp>
          <p:sp>
            <p:nvSpPr>
              <p:cNvPr id="217253" name="Oval 98">
                <a:extLst>
                  <a:ext uri="{FF2B5EF4-FFF2-40B4-BE49-F238E27FC236}">
                    <a16:creationId xmlns:a16="http://schemas.microsoft.com/office/drawing/2014/main" id="{91A89D76-B574-422F-AA4C-159A85C250F4}"/>
                  </a:ext>
                </a:extLst>
              </p:cNvPr>
              <p:cNvSpPr>
                <a:spLocks noChangeArrowheads="1"/>
              </p:cNvSpPr>
              <p:nvPr/>
            </p:nvSpPr>
            <p:spPr bwMode="auto">
              <a:xfrm>
                <a:off x="2217" y="2939"/>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17254" name="Group 99">
                <a:extLst>
                  <a:ext uri="{FF2B5EF4-FFF2-40B4-BE49-F238E27FC236}">
                    <a16:creationId xmlns:a16="http://schemas.microsoft.com/office/drawing/2014/main" id="{AC128515-7404-464F-922E-CAB5E81C5F6D}"/>
                  </a:ext>
                </a:extLst>
              </p:cNvPr>
              <p:cNvGrpSpPr>
                <a:grpSpLocks/>
              </p:cNvGrpSpPr>
              <p:nvPr/>
            </p:nvGrpSpPr>
            <p:grpSpPr bwMode="auto">
              <a:xfrm>
                <a:off x="2276" y="2888"/>
                <a:ext cx="210" cy="250"/>
                <a:chOff x="2951" y="2429"/>
                <a:chExt cx="213" cy="250"/>
              </a:xfrm>
            </p:grpSpPr>
            <p:sp>
              <p:nvSpPr>
                <p:cNvPr id="217255" name="Rectangle 100">
                  <a:extLst>
                    <a:ext uri="{FF2B5EF4-FFF2-40B4-BE49-F238E27FC236}">
                      <a16:creationId xmlns:a16="http://schemas.microsoft.com/office/drawing/2014/main" id="{6A45A197-4B56-42F8-8F86-C27D00645CE7}"/>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56" name="Text Box 101">
                  <a:extLst>
                    <a:ext uri="{FF2B5EF4-FFF2-40B4-BE49-F238E27FC236}">
                      <a16:creationId xmlns:a16="http://schemas.microsoft.com/office/drawing/2014/main" id="{379523AD-DC4E-44CA-A0F7-15BB4D2BE8A3}"/>
                    </a:ext>
                  </a:extLst>
                </p:cNvPr>
                <p:cNvSpPr txBox="1">
                  <a:spLocks noChangeArrowheads="1"/>
                </p:cNvSpPr>
                <p:nvPr/>
              </p:nvSpPr>
              <p:spPr bwMode="auto">
                <a:xfrm>
                  <a:off x="2951" y="2429"/>
                  <a:ext cx="21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rPr>
                    <a:t>x</a:t>
                  </a:r>
                  <a:endParaRPr lang="en-US" altLang="zh-CN" sz="2400" u="none">
                    <a:latin typeface="Times New Roman" panose="02020603050405020304" pitchFamily="18" charset="0"/>
                  </a:endParaRPr>
                </a:p>
              </p:txBody>
            </p:sp>
          </p:grpSp>
        </p:grpSp>
        <p:sp>
          <p:nvSpPr>
            <p:cNvPr id="217125" name="Text Box 102">
              <a:extLst>
                <a:ext uri="{FF2B5EF4-FFF2-40B4-BE49-F238E27FC236}">
                  <a16:creationId xmlns:a16="http://schemas.microsoft.com/office/drawing/2014/main" id="{2F6902F7-3202-43FD-8A55-50F29E3A1622}"/>
                </a:ext>
              </a:extLst>
            </p:cNvPr>
            <p:cNvSpPr txBox="1">
              <a:spLocks noChangeArrowheads="1"/>
            </p:cNvSpPr>
            <p:nvPr/>
          </p:nvSpPr>
          <p:spPr bwMode="auto">
            <a:xfrm>
              <a:off x="1781" y="2825"/>
              <a:ext cx="3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2+e</a:t>
              </a:r>
              <a:endParaRPr lang="en-US" altLang="zh-CN" sz="2400" u="none">
                <a:latin typeface="Times New Roman" panose="02020603050405020304" pitchFamily="18" charset="0"/>
              </a:endParaRPr>
            </a:p>
          </p:txBody>
        </p:sp>
        <p:sp>
          <p:nvSpPr>
            <p:cNvPr id="217126" name="Freeform 103">
              <a:extLst>
                <a:ext uri="{FF2B5EF4-FFF2-40B4-BE49-F238E27FC236}">
                  <a16:creationId xmlns:a16="http://schemas.microsoft.com/office/drawing/2014/main" id="{FD36F4E8-CEB4-499E-9469-4CD86F1925EB}"/>
                </a:ext>
              </a:extLst>
            </p:cNvPr>
            <p:cNvSpPr>
              <a:spLocks/>
            </p:cNvSpPr>
            <p:nvPr/>
          </p:nvSpPr>
          <p:spPr bwMode="auto">
            <a:xfrm flipH="1">
              <a:off x="2376" y="2934"/>
              <a:ext cx="213" cy="129"/>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27" name="Freeform 104">
              <a:extLst>
                <a:ext uri="{FF2B5EF4-FFF2-40B4-BE49-F238E27FC236}">
                  <a16:creationId xmlns:a16="http://schemas.microsoft.com/office/drawing/2014/main" id="{D783B858-FB48-4118-A79A-7E73BB576BF0}"/>
                </a:ext>
              </a:extLst>
            </p:cNvPr>
            <p:cNvSpPr>
              <a:spLocks/>
            </p:cNvSpPr>
            <p:nvPr/>
          </p:nvSpPr>
          <p:spPr bwMode="auto">
            <a:xfrm flipH="1" flipV="1">
              <a:off x="2385" y="3195"/>
              <a:ext cx="198" cy="144"/>
            </a:xfrm>
            <a:custGeom>
              <a:avLst/>
              <a:gdLst>
                <a:gd name="T0" fmla="*/ 0 w 342"/>
                <a:gd name="T1" fmla="*/ 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28" name="Freeform 105">
              <a:extLst>
                <a:ext uri="{FF2B5EF4-FFF2-40B4-BE49-F238E27FC236}">
                  <a16:creationId xmlns:a16="http://schemas.microsoft.com/office/drawing/2014/main" id="{AE258FBE-342D-474D-AE9D-D4A610FA6D93}"/>
                </a:ext>
              </a:extLst>
            </p:cNvPr>
            <p:cNvSpPr>
              <a:spLocks/>
            </p:cNvSpPr>
            <p:nvPr/>
          </p:nvSpPr>
          <p:spPr bwMode="auto">
            <a:xfrm flipV="1">
              <a:off x="1983" y="3189"/>
              <a:ext cx="204" cy="156"/>
            </a:xfrm>
            <a:custGeom>
              <a:avLst/>
              <a:gdLst>
                <a:gd name="T0" fmla="*/ 0 w 342"/>
                <a:gd name="T1" fmla="*/ 3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29" name="Text Box 106">
              <a:extLst>
                <a:ext uri="{FF2B5EF4-FFF2-40B4-BE49-F238E27FC236}">
                  <a16:creationId xmlns:a16="http://schemas.microsoft.com/office/drawing/2014/main" id="{CCD65BBA-A443-4652-AA66-0EC5D59DB9E2}"/>
                </a:ext>
              </a:extLst>
            </p:cNvPr>
            <p:cNvSpPr txBox="1">
              <a:spLocks noChangeArrowheads="1"/>
            </p:cNvSpPr>
            <p:nvPr/>
          </p:nvSpPr>
          <p:spPr bwMode="auto">
            <a:xfrm>
              <a:off x="2514" y="2846"/>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0</a:t>
              </a:r>
              <a:endParaRPr lang="en-US" altLang="zh-CN" sz="2400" u="none">
                <a:latin typeface="Times New Roman" panose="02020603050405020304" pitchFamily="18" charset="0"/>
              </a:endParaRPr>
            </a:p>
          </p:txBody>
        </p:sp>
        <p:sp>
          <p:nvSpPr>
            <p:cNvPr id="217130" name="Text Box 107">
              <a:extLst>
                <a:ext uri="{FF2B5EF4-FFF2-40B4-BE49-F238E27FC236}">
                  <a16:creationId xmlns:a16="http://schemas.microsoft.com/office/drawing/2014/main" id="{73FC1F34-A97D-41E1-918C-45F700F531AA}"/>
                </a:ext>
              </a:extLst>
            </p:cNvPr>
            <p:cNvSpPr txBox="1">
              <a:spLocks noChangeArrowheads="1"/>
            </p:cNvSpPr>
            <p:nvPr/>
          </p:nvSpPr>
          <p:spPr bwMode="auto">
            <a:xfrm>
              <a:off x="2458" y="3191"/>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0</a:t>
              </a:r>
              <a:endParaRPr lang="en-US" altLang="zh-CN" sz="2400" u="none">
                <a:latin typeface="Times New Roman" panose="02020603050405020304" pitchFamily="18" charset="0"/>
              </a:endParaRPr>
            </a:p>
          </p:txBody>
        </p:sp>
        <p:sp>
          <p:nvSpPr>
            <p:cNvPr id="217131" name="Text Box 108">
              <a:extLst>
                <a:ext uri="{FF2B5EF4-FFF2-40B4-BE49-F238E27FC236}">
                  <a16:creationId xmlns:a16="http://schemas.microsoft.com/office/drawing/2014/main" id="{8E6BBCEF-71BC-410E-BDB8-DDB76A02A630}"/>
                </a:ext>
              </a:extLst>
            </p:cNvPr>
            <p:cNvSpPr txBox="1">
              <a:spLocks noChangeArrowheads="1"/>
            </p:cNvSpPr>
            <p:nvPr/>
          </p:nvSpPr>
          <p:spPr bwMode="auto">
            <a:xfrm>
              <a:off x="1909" y="3206"/>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0</a:t>
              </a:r>
              <a:endParaRPr lang="en-US" altLang="zh-CN" sz="2400" u="none">
                <a:latin typeface="Times New Roman" panose="02020603050405020304" pitchFamily="18" charset="0"/>
              </a:endParaRPr>
            </a:p>
          </p:txBody>
        </p:sp>
        <p:sp>
          <p:nvSpPr>
            <p:cNvPr id="217132" name="Freeform 109">
              <a:extLst>
                <a:ext uri="{FF2B5EF4-FFF2-40B4-BE49-F238E27FC236}">
                  <a16:creationId xmlns:a16="http://schemas.microsoft.com/office/drawing/2014/main" id="{87F55CE8-C058-4EBD-87EB-30160D7FB8C6}"/>
                </a:ext>
              </a:extLst>
            </p:cNvPr>
            <p:cNvSpPr>
              <a:spLocks/>
            </p:cNvSpPr>
            <p:nvPr/>
          </p:nvSpPr>
          <p:spPr bwMode="auto">
            <a:xfrm flipH="1" flipV="1">
              <a:off x="2325" y="3168"/>
              <a:ext cx="198" cy="144"/>
            </a:xfrm>
            <a:custGeom>
              <a:avLst/>
              <a:gdLst>
                <a:gd name="T0" fmla="*/ 0 w 342"/>
                <a:gd name="T1" fmla="*/ 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33" name="Freeform 110">
              <a:extLst>
                <a:ext uri="{FF2B5EF4-FFF2-40B4-BE49-F238E27FC236}">
                  <a16:creationId xmlns:a16="http://schemas.microsoft.com/office/drawing/2014/main" id="{B926BBAA-25FF-4585-A561-FC6088514AD6}"/>
                </a:ext>
              </a:extLst>
            </p:cNvPr>
            <p:cNvSpPr>
              <a:spLocks/>
            </p:cNvSpPr>
            <p:nvPr/>
          </p:nvSpPr>
          <p:spPr bwMode="auto">
            <a:xfrm flipH="1">
              <a:off x="2040" y="3174"/>
              <a:ext cx="192" cy="138"/>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34" name="Text Box 111">
              <a:extLst>
                <a:ext uri="{FF2B5EF4-FFF2-40B4-BE49-F238E27FC236}">
                  <a16:creationId xmlns:a16="http://schemas.microsoft.com/office/drawing/2014/main" id="{EA1A9C4B-74E8-4B14-9D4E-0F5F50577901}"/>
                </a:ext>
              </a:extLst>
            </p:cNvPr>
            <p:cNvSpPr txBox="1">
              <a:spLocks noChangeArrowheads="1"/>
            </p:cNvSpPr>
            <p:nvPr/>
          </p:nvSpPr>
          <p:spPr bwMode="auto">
            <a:xfrm>
              <a:off x="2057" y="3062"/>
              <a:ext cx="3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1+e</a:t>
              </a:r>
              <a:endParaRPr lang="en-US" altLang="zh-CN" sz="2400" u="none">
                <a:latin typeface="Times New Roman" panose="02020603050405020304" pitchFamily="18" charset="0"/>
              </a:endParaRPr>
            </a:p>
          </p:txBody>
        </p:sp>
        <p:sp>
          <p:nvSpPr>
            <p:cNvPr id="217135" name="Text Box 112">
              <a:extLst>
                <a:ext uri="{FF2B5EF4-FFF2-40B4-BE49-F238E27FC236}">
                  <a16:creationId xmlns:a16="http://schemas.microsoft.com/office/drawing/2014/main" id="{2EAE9D70-8118-4939-87E1-AA03A757C583}"/>
                </a:ext>
              </a:extLst>
            </p:cNvPr>
            <p:cNvSpPr txBox="1">
              <a:spLocks noChangeArrowheads="1"/>
            </p:cNvSpPr>
            <p:nvPr/>
          </p:nvSpPr>
          <p:spPr bwMode="auto">
            <a:xfrm>
              <a:off x="2316" y="3056"/>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1</a:t>
              </a:r>
              <a:endParaRPr lang="en-US" altLang="zh-CN" sz="2400" u="none">
                <a:latin typeface="Times New Roman" panose="02020603050405020304" pitchFamily="18" charset="0"/>
              </a:endParaRPr>
            </a:p>
          </p:txBody>
        </p:sp>
        <p:sp>
          <p:nvSpPr>
            <p:cNvPr id="217136" name="Freeform 113">
              <a:extLst>
                <a:ext uri="{FF2B5EF4-FFF2-40B4-BE49-F238E27FC236}">
                  <a16:creationId xmlns:a16="http://schemas.microsoft.com/office/drawing/2014/main" id="{DE2A26E6-5E1E-4274-8DFC-9B453E0CBE38}"/>
                </a:ext>
              </a:extLst>
            </p:cNvPr>
            <p:cNvSpPr>
              <a:spLocks/>
            </p:cNvSpPr>
            <p:nvPr/>
          </p:nvSpPr>
          <p:spPr bwMode="auto">
            <a:xfrm>
              <a:off x="3048" y="2727"/>
              <a:ext cx="1225" cy="854"/>
            </a:xfrm>
            <a:custGeom>
              <a:avLst/>
              <a:gdLst>
                <a:gd name="T0" fmla="*/ 0 w 1225"/>
                <a:gd name="T1" fmla="*/ 387 h 854"/>
                <a:gd name="T2" fmla="*/ 168 w 1225"/>
                <a:gd name="T3" fmla="*/ 162 h 854"/>
                <a:gd name="T4" fmla="*/ 486 w 1225"/>
                <a:gd name="T5" fmla="*/ 18 h 854"/>
                <a:gd name="T6" fmla="*/ 822 w 1225"/>
                <a:gd name="T7" fmla="*/ 30 h 854"/>
                <a:gd name="T8" fmla="*/ 1152 w 1225"/>
                <a:gd name="T9" fmla="*/ 267 h 854"/>
                <a:gd name="T10" fmla="*/ 1188 w 1225"/>
                <a:gd name="T11" fmla="*/ 537 h 854"/>
                <a:gd name="T12" fmla="*/ 927 w 1225"/>
                <a:gd name="T13" fmla="*/ 780 h 854"/>
                <a:gd name="T14" fmla="*/ 447 w 1225"/>
                <a:gd name="T15" fmla="*/ 837 h 854"/>
                <a:gd name="T16" fmla="*/ 177 w 1225"/>
                <a:gd name="T17" fmla="*/ 675 h 854"/>
                <a:gd name="T18" fmla="*/ 0 w 1225"/>
                <a:gd name="T19" fmla="*/ 387 h 8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5"/>
                <a:gd name="T31" fmla="*/ 0 h 854"/>
                <a:gd name="T32" fmla="*/ 1225 w 1225"/>
                <a:gd name="T33" fmla="*/ 854 h 8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5" h="854">
                  <a:moveTo>
                    <a:pt x="0" y="387"/>
                  </a:moveTo>
                  <a:cubicBezTo>
                    <a:pt x="0" y="243"/>
                    <a:pt x="87" y="223"/>
                    <a:pt x="168" y="162"/>
                  </a:cubicBezTo>
                  <a:cubicBezTo>
                    <a:pt x="249" y="101"/>
                    <a:pt x="377" y="40"/>
                    <a:pt x="486" y="18"/>
                  </a:cubicBezTo>
                  <a:cubicBezTo>
                    <a:pt x="615" y="6"/>
                    <a:pt x="684" y="0"/>
                    <a:pt x="822" y="30"/>
                  </a:cubicBezTo>
                  <a:cubicBezTo>
                    <a:pt x="960" y="60"/>
                    <a:pt x="1099" y="169"/>
                    <a:pt x="1152" y="267"/>
                  </a:cubicBezTo>
                  <a:cubicBezTo>
                    <a:pt x="1213" y="351"/>
                    <a:pt x="1225" y="452"/>
                    <a:pt x="1188" y="537"/>
                  </a:cubicBezTo>
                  <a:cubicBezTo>
                    <a:pt x="1151" y="622"/>
                    <a:pt x="1050" y="730"/>
                    <a:pt x="927" y="780"/>
                  </a:cubicBezTo>
                  <a:cubicBezTo>
                    <a:pt x="804" y="830"/>
                    <a:pt x="572" y="854"/>
                    <a:pt x="447" y="837"/>
                  </a:cubicBezTo>
                  <a:cubicBezTo>
                    <a:pt x="322" y="820"/>
                    <a:pt x="251" y="750"/>
                    <a:pt x="177" y="675"/>
                  </a:cubicBezTo>
                  <a:cubicBezTo>
                    <a:pt x="103" y="600"/>
                    <a:pt x="0" y="531"/>
                    <a:pt x="0" y="38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17137" name="Freeform 114">
              <a:extLst>
                <a:ext uri="{FF2B5EF4-FFF2-40B4-BE49-F238E27FC236}">
                  <a16:creationId xmlns:a16="http://schemas.microsoft.com/office/drawing/2014/main" id="{A9676074-E813-4121-BC49-FAD736019E31}"/>
                </a:ext>
              </a:extLst>
            </p:cNvPr>
            <p:cNvSpPr>
              <a:spLocks/>
            </p:cNvSpPr>
            <p:nvPr/>
          </p:nvSpPr>
          <p:spPr bwMode="auto">
            <a:xfrm>
              <a:off x="3300" y="2940"/>
              <a:ext cx="246" cy="132"/>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17138" name="Group 115">
              <a:extLst>
                <a:ext uri="{FF2B5EF4-FFF2-40B4-BE49-F238E27FC236}">
                  <a16:creationId xmlns:a16="http://schemas.microsoft.com/office/drawing/2014/main" id="{6C8ADD8C-E105-40F7-8C14-BEA0949E3F07}"/>
                </a:ext>
              </a:extLst>
            </p:cNvPr>
            <p:cNvGrpSpPr>
              <a:grpSpLocks/>
            </p:cNvGrpSpPr>
            <p:nvPr/>
          </p:nvGrpSpPr>
          <p:grpSpPr bwMode="auto">
            <a:xfrm>
              <a:off x="3493" y="2744"/>
              <a:ext cx="316" cy="250"/>
              <a:chOff x="1747" y="3194"/>
              <a:chExt cx="316" cy="250"/>
            </a:xfrm>
          </p:grpSpPr>
          <p:sp>
            <p:nvSpPr>
              <p:cNvPr id="217241" name="Oval 116">
                <a:extLst>
                  <a:ext uri="{FF2B5EF4-FFF2-40B4-BE49-F238E27FC236}">
                    <a16:creationId xmlns:a16="http://schemas.microsoft.com/office/drawing/2014/main" id="{0FA15F65-B084-4A63-BE9A-A877511F9E84}"/>
                  </a:ext>
                </a:extLst>
              </p:cNvPr>
              <p:cNvSpPr>
                <a:spLocks noChangeArrowheads="1"/>
              </p:cNvSpPr>
              <p:nvPr/>
            </p:nvSpPr>
            <p:spPr bwMode="auto">
              <a:xfrm>
                <a:off x="1750" y="3308"/>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42" name="Line 117">
                <a:extLst>
                  <a:ext uri="{FF2B5EF4-FFF2-40B4-BE49-F238E27FC236}">
                    <a16:creationId xmlns:a16="http://schemas.microsoft.com/office/drawing/2014/main" id="{59B2E327-50B5-4029-BEC7-002BABC0C842}"/>
                  </a:ext>
                </a:extLst>
              </p:cNvPr>
              <p:cNvSpPr>
                <a:spLocks noChangeShapeType="1"/>
              </p:cNvSpPr>
              <p:nvPr/>
            </p:nvSpPr>
            <p:spPr bwMode="auto">
              <a:xfrm>
                <a:off x="1750" y="3301"/>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43" name="Line 118">
                <a:extLst>
                  <a:ext uri="{FF2B5EF4-FFF2-40B4-BE49-F238E27FC236}">
                    <a16:creationId xmlns:a16="http://schemas.microsoft.com/office/drawing/2014/main" id="{A1D81C4E-F38A-4EE0-A80D-926B8B75D9BC}"/>
                  </a:ext>
                </a:extLst>
              </p:cNvPr>
              <p:cNvSpPr>
                <a:spLocks noChangeShapeType="1"/>
              </p:cNvSpPr>
              <p:nvPr/>
            </p:nvSpPr>
            <p:spPr bwMode="auto">
              <a:xfrm>
                <a:off x="2063" y="3301"/>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44" name="Rectangle 119">
                <a:extLst>
                  <a:ext uri="{FF2B5EF4-FFF2-40B4-BE49-F238E27FC236}">
                    <a16:creationId xmlns:a16="http://schemas.microsoft.com/office/drawing/2014/main" id="{D15DEF1D-BF78-40D0-8D22-C1D5EF844D94}"/>
                  </a:ext>
                </a:extLst>
              </p:cNvPr>
              <p:cNvSpPr>
                <a:spLocks noChangeArrowheads="1"/>
              </p:cNvSpPr>
              <p:nvPr/>
            </p:nvSpPr>
            <p:spPr bwMode="auto">
              <a:xfrm>
                <a:off x="1750" y="3301"/>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ndParaRPr>
              </a:p>
            </p:txBody>
          </p:sp>
          <p:sp>
            <p:nvSpPr>
              <p:cNvPr id="217245" name="Oval 120">
                <a:extLst>
                  <a:ext uri="{FF2B5EF4-FFF2-40B4-BE49-F238E27FC236}">
                    <a16:creationId xmlns:a16="http://schemas.microsoft.com/office/drawing/2014/main" id="{C6A113CA-19B0-43D5-A4F7-CD815B466381}"/>
                  </a:ext>
                </a:extLst>
              </p:cNvPr>
              <p:cNvSpPr>
                <a:spLocks noChangeArrowheads="1"/>
              </p:cNvSpPr>
              <p:nvPr/>
            </p:nvSpPr>
            <p:spPr bwMode="auto">
              <a:xfrm>
                <a:off x="1747" y="3242"/>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17246" name="Group 121">
                <a:extLst>
                  <a:ext uri="{FF2B5EF4-FFF2-40B4-BE49-F238E27FC236}">
                    <a16:creationId xmlns:a16="http://schemas.microsoft.com/office/drawing/2014/main" id="{D3147734-1E0D-4000-BF11-2E8546BE678F}"/>
                  </a:ext>
                </a:extLst>
              </p:cNvPr>
              <p:cNvGrpSpPr>
                <a:grpSpLocks/>
              </p:cNvGrpSpPr>
              <p:nvPr/>
            </p:nvGrpSpPr>
            <p:grpSpPr bwMode="auto">
              <a:xfrm>
                <a:off x="1789" y="3194"/>
                <a:ext cx="225" cy="250"/>
                <a:chOff x="2945" y="2429"/>
                <a:chExt cx="226" cy="250"/>
              </a:xfrm>
            </p:grpSpPr>
            <p:sp>
              <p:nvSpPr>
                <p:cNvPr id="217247" name="Rectangle 122">
                  <a:extLst>
                    <a:ext uri="{FF2B5EF4-FFF2-40B4-BE49-F238E27FC236}">
                      <a16:creationId xmlns:a16="http://schemas.microsoft.com/office/drawing/2014/main" id="{36424AB8-E3E1-4687-A320-834D00A39AA9}"/>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48" name="Text Box 123">
                  <a:extLst>
                    <a:ext uri="{FF2B5EF4-FFF2-40B4-BE49-F238E27FC236}">
                      <a16:creationId xmlns:a16="http://schemas.microsoft.com/office/drawing/2014/main" id="{51772C29-03C1-49E8-BF31-CBEB9CFE54FE}"/>
                    </a:ext>
                  </a:extLst>
                </p:cNvPr>
                <p:cNvSpPr txBox="1">
                  <a:spLocks noChangeArrowheads="1"/>
                </p:cNvSpPr>
                <p:nvPr/>
              </p:nvSpPr>
              <p:spPr bwMode="auto">
                <a:xfrm>
                  <a:off x="2945" y="2429"/>
                  <a:ext cx="2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rPr>
                    <a:t>w</a:t>
                  </a:r>
                  <a:endParaRPr lang="en-US" altLang="zh-CN" sz="2400" u="none">
                    <a:latin typeface="Times New Roman" panose="02020603050405020304" pitchFamily="18" charset="0"/>
                  </a:endParaRPr>
                </a:p>
              </p:txBody>
            </p:sp>
          </p:grpSp>
        </p:grpSp>
        <p:grpSp>
          <p:nvGrpSpPr>
            <p:cNvPr id="217139" name="Group 124">
              <a:extLst>
                <a:ext uri="{FF2B5EF4-FFF2-40B4-BE49-F238E27FC236}">
                  <a16:creationId xmlns:a16="http://schemas.microsoft.com/office/drawing/2014/main" id="{59D0FD37-34F4-43E3-BD73-1037C69F5C9B}"/>
                </a:ext>
              </a:extLst>
            </p:cNvPr>
            <p:cNvGrpSpPr>
              <a:grpSpLocks/>
            </p:cNvGrpSpPr>
            <p:nvPr/>
          </p:nvGrpSpPr>
          <p:grpSpPr bwMode="auto">
            <a:xfrm>
              <a:off x="3085" y="2999"/>
              <a:ext cx="316" cy="250"/>
              <a:chOff x="2221" y="3575"/>
              <a:chExt cx="316" cy="250"/>
            </a:xfrm>
          </p:grpSpPr>
          <p:sp>
            <p:nvSpPr>
              <p:cNvPr id="217233" name="Oval 125">
                <a:extLst>
                  <a:ext uri="{FF2B5EF4-FFF2-40B4-BE49-F238E27FC236}">
                    <a16:creationId xmlns:a16="http://schemas.microsoft.com/office/drawing/2014/main" id="{8FD1293A-A2C0-42CC-B7A4-91467DEA10E4}"/>
                  </a:ext>
                </a:extLst>
              </p:cNvPr>
              <p:cNvSpPr>
                <a:spLocks noChangeArrowheads="1"/>
              </p:cNvSpPr>
              <p:nvPr/>
            </p:nvSpPr>
            <p:spPr bwMode="auto">
              <a:xfrm>
                <a:off x="2224" y="3695"/>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34" name="Line 126">
                <a:extLst>
                  <a:ext uri="{FF2B5EF4-FFF2-40B4-BE49-F238E27FC236}">
                    <a16:creationId xmlns:a16="http://schemas.microsoft.com/office/drawing/2014/main" id="{146E6BDB-EADB-4768-B546-512DEF8E7D84}"/>
                  </a:ext>
                </a:extLst>
              </p:cNvPr>
              <p:cNvSpPr>
                <a:spLocks noChangeShapeType="1"/>
              </p:cNvSpPr>
              <p:nvPr/>
            </p:nvSpPr>
            <p:spPr bwMode="auto">
              <a:xfrm>
                <a:off x="2224" y="368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35" name="Line 127">
                <a:extLst>
                  <a:ext uri="{FF2B5EF4-FFF2-40B4-BE49-F238E27FC236}">
                    <a16:creationId xmlns:a16="http://schemas.microsoft.com/office/drawing/2014/main" id="{D2B14ED6-538F-4A2D-985F-E8C107018F17}"/>
                  </a:ext>
                </a:extLst>
              </p:cNvPr>
              <p:cNvSpPr>
                <a:spLocks noChangeShapeType="1"/>
              </p:cNvSpPr>
              <p:nvPr/>
            </p:nvSpPr>
            <p:spPr bwMode="auto">
              <a:xfrm>
                <a:off x="2537" y="368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36" name="Rectangle 128">
                <a:extLst>
                  <a:ext uri="{FF2B5EF4-FFF2-40B4-BE49-F238E27FC236}">
                    <a16:creationId xmlns:a16="http://schemas.microsoft.com/office/drawing/2014/main" id="{F46B620C-D63E-4299-A634-1D7B4BEDC1E5}"/>
                  </a:ext>
                </a:extLst>
              </p:cNvPr>
              <p:cNvSpPr>
                <a:spLocks noChangeArrowheads="1"/>
              </p:cNvSpPr>
              <p:nvPr/>
            </p:nvSpPr>
            <p:spPr bwMode="auto">
              <a:xfrm>
                <a:off x="2224" y="3688"/>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ndParaRPr>
              </a:p>
            </p:txBody>
          </p:sp>
          <p:sp>
            <p:nvSpPr>
              <p:cNvPr id="217237" name="Oval 129">
                <a:extLst>
                  <a:ext uri="{FF2B5EF4-FFF2-40B4-BE49-F238E27FC236}">
                    <a16:creationId xmlns:a16="http://schemas.microsoft.com/office/drawing/2014/main" id="{8CBB87B4-9187-4C0B-BD80-AEEA78391320}"/>
                  </a:ext>
                </a:extLst>
              </p:cNvPr>
              <p:cNvSpPr>
                <a:spLocks noChangeArrowheads="1"/>
              </p:cNvSpPr>
              <p:nvPr/>
            </p:nvSpPr>
            <p:spPr bwMode="auto">
              <a:xfrm>
                <a:off x="2221" y="3629"/>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17238" name="Group 130">
                <a:extLst>
                  <a:ext uri="{FF2B5EF4-FFF2-40B4-BE49-F238E27FC236}">
                    <a16:creationId xmlns:a16="http://schemas.microsoft.com/office/drawing/2014/main" id="{5D94F1AA-2844-4B84-BB83-C9BB13C77699}"/>
                  </a:ext>
                </a:extLst>
              </p:cNvPr>
              <p:cNvGrpSpPr>
                <a:grpSpLocks/>
              </p:cNvGrpSpPr>
              <p:nvPr/>
            </p:nvGrpSpPr>
            <p:grpSpPr bwMode="auto">
              <a:xfrm>
                <a:off x="2289" y="3575"/>
                <a:ext cx="202" cy="250"/>
                <a:chOff x="2955" y="2429"/>
                <a:chExt cx="205" cy="250"/>
              </a:xfrm>
            </p:grpSpPr>
            <p:sp>
              <p:nvSpPr>
                <p:cNvPr id="217239" name="Rectangle 131">
                  <a:extLst>
                    <a:ext uri="{FF2B5EF4-FFF2-40B4-BE49-F238E27FC236}">
                      <a16:creationId xmlns:a16="http://schemas.microsoft.com/office/drawing/2014/main" id="{DF568204-817C-4FB6-A171-D427C8911BB3}"/>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40" name="Text Box 132">
                  <a:extLst>
                    <a:ext uri="{FF2B5EF4-FFF2-40B4-BE49-F238E27FC236}">
                      <a16:creationId xmlns:a16="http://schemas.microsoft.com/office/drawing/2014/main" id="{FA3812A8-F805-4ACB-87EF-A0449CC85617}"/>
                    </a:ext>
                  </a:extLst>
                </p:cNvPr>
                <p:cNvSpPr txBox="1">
                  <a:spLocks noChangeArrowheads="1"/>
                </p:cNvSpPr>
                <p:nvPr/>
              </p:nvSpPr>
              <p:spPr bwMode="auto">
                <a:xfrm>
                  <a:off x="2955" y="2429"/>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rPr>
                    <a:t>z</a:t>
                  </a:r>
                  <a:endParaRPr lang="en-US" altLang="zh-CN" sz="2400" u="none">
                    <a:latin typeface="Times New Roman" panose="02020603050405020304" pitchFamily="18" charset="0"/>
                  </a:endParaRPr>
                </a:p>
              </p:txBody>
            </p:sp>
          </p:grpSp>
        </p:grpSp>
        <p:grpSp>
          <p:nvGrpSpPr>
            <p:cNvPr id="217140" name="Group 133">
              <a:extLst>
                <a:ext uri="{FF2B5EF4-FFF2-40B4-BE49-F238E27FC236}">
                  <a16:creationId xmlns:a16="http://schemas.microsoft.com/office/drawing/2014/main" id="{867DB6C5-643E-4AE2-9C37-FCD73392B6FA}"/>
                </a:ext>
              </a:extLst>
            </p:cNvPr>
            <p:cNvGrpSpPr>
              <a:grpSpLocks/>
            </p:cNvGrpSpPr>
            <p:nvPr/>
          </p:nvGrpSpPr>
          <p:grpSpPr bwMode="auto">
            <a:xfrm>
              <a:off x="3485" y="3290"/>
              <a:ext cx="315" cy="250"/>
              <a:chOff x="2903" y="2888"/>
              <a:chExt cx="315" cy="250"/>
            </a:xfrm>
          </p:grpSpPr>
          <p:grpSp>
            <p:nvGrpSpPr>
              <p:cNvPr id="217224" name="Group 134">
                <a:extLst>
                  <a:ext uri="{FF2B5EF4-FFF2-40B4-BE49-F238E27FC236}">
                    <a16:creationId xmlns:a16="http://schemas.microsoft.com/office/drawing/2014/main" id="{48F3E99F-9552-47AF-AD9E-8EF16A5D5948}"/>
                  </a:ext>
                </a:extLst>
              </p:cNvPr>
              <p:cNvGrpSpPr>
                <a:grpSpLocks/>
              </p:cNvGrpSpPr>
              <p:nvPr/>
            </p:nvGrpSpPr>
            <p:grpSpPr bwMode="auto">
              <a:xfrm>
                <a:off x="2903" y="2938"/>
                <a:ext cx="315" cy="144"/>
                <a:chOff x="2903" y="2938"/>
                <a:chExt cx="315" cy="144"/>
              </a:xfrm>
            </p:grpSpPr>
            <p:sp>
              <p:nvSpPr>
                <p:cNvPr id="217228" name="Oval 135">
                  <a:extLst>
                    <a:ext uri="{FF2B5EF4-FFF2-40B4-BE49-F238E27FC236}">
                      <a16:creationId xmlns:a16="http://schemas.microsoft.com/office/drawing/2014/main" id="{394E0B0E-DA08-4650-A6D4-54041E003D59}"/>
                    </a:ext>
                  </a:extLst>
                </p:cNvPr>
                <p:cNvSpPr>
                  <a:spLocks noChangeArrowheads="1"/>
                </p:cNvSpPr>
                <p:nvPr/>
              </p:nvSpPr>
              <p:spPr bwMode="auto">
                <a:xfrm>
                  <a:off x="2903" y="3001"/>
                  <a:ext cx="312"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29" name="Line 136">
                  <a:extLst>
                    <a:ext uri="{FF2B5EF4-FFF2-40B4-BE49-F238E27FC236}">
                      <a16:creationId xmlns:a16="http://schemas.microsoft.com/office/drawing/2014/main" id="{6C4D8EF5-391E-4645-B549-64CF7C4F4A4D}"/>
                    </a:ext>
                  </a:extLst>
                </p:cNvPr>
                <p:cNvSpPr>
                  <a:spLocks noChangeShapeType="1"/>
                </p:cNvSpPr>
                <p:nvPr/>
              </p:nvSpPr>
              <p:spPr bwMode="auto">
                <a:xfrm>
                  <a:off x="2903" y="2994"/>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30" name="Line 137">
                  <a:extLst>
                    <a:ext uri="{FF2B5EF4-FFF2-40B4-BE49-F238E27FC236}">
                      <a16:creationId xmlns:a16="http://schemas.microsoft.com/office/drawing/2014/main" id="{86B366EA-4B63-4223-96AF-8268041E5260}"/>
                    </a:ext>
                  </a:extLst>
                </p:cNvPr>
                <p:cNvSpPr>
                  <a:spLocks noChangeShapeType="1"/>
                </p:cNvSpPr>
                <p:nvPr/>
              </p:nvSpPr>
              <p:spPr bwMode="auto">
                <a:xfrm>
                  <a:off x="3215" y="2994"/>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31" name="Rectangle 138">
                  <a:extLst>
                    <a:ext uri="{FF2B5EF4-FFF2-40B4-BE49-F238E27FC236}">
                      <a16:creationId xmlns:a16="http://schemas.microsoft.com/office/drawing/2014/main" id="{E79583D6-F03C-4D87-8CF4-FC2570A1FF0C}"/>
                    </a:ext>
                  </a:extLst>
                </p:cNvPr>
                <p:cNvSpPr>
                  <a:spLocks noChangeArrowheads="1"/>
                </p:cNvSpPr>
                <p:nvPr/>
              </p:nvSpPr>
              <p:spPr bwMode="auto">
                <a:xfrm>
                  <a:off x="2903" y="2994"/>
                  <a:ext cx="309"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ndParaRPr>
                </a:p>
              </p:txBody>
            </p:sp>
            <p:sp>
              <p:nvSpPr>
                <p:cNvPr id="217232" name="Oval 139">
                  <a:extLst>
                    <a:ext uri="{FF2B5EF4-FFF2-40B4-BE49-F238E27FC236}">
                      <a16:creationId xmlns:a16="http://schemas.microsoft.com/office/drawing/2014/main" id="{6A1FB952-54C3-4A6E-A183-75AEB8C4834E}"/>
                    </a:ext>
                  </a:extLst>
                </p:cNvPr>
                <p:cNvSpPr>
                  <a:spLocks noChangeArrowheads="1"/>
                </p:cNvSpPr>
                <p:nvPr/>
              </p:nvSpPr>
              <p:spPr bwMode="auto">
                <a:xfrm>
                  <a:off x="2906" y="2938"/>
                  <a:ext cx="312"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217225" name="Group 140">
                <a:extLst>
                  <a:ext uri="{FF2B5EF4-FFF2-40B4-BE49-F238E27FC236}">
                    <a16:creationId xmlns:a16="http://schemas.microsoft.com/office/drawing/2014/main" id="{80339D98-1395-488D-93C7-5ACAB21FCB12}"/>
                  </a:ext>
                </a:extLst>
              </p:cNvPr>
              <p:cNvGrpSpPr>
                <a:grpSpLocks/>
              </p:cNvGrpSpPr>
              <p:nvPr/>
            </p:nvGrpSpPr>
            <p:grpSpPr bwMode="auto">
              <a:xfrm>
                <a:off x="2966" y="2888"/>
                <a:ext cx="199" cy="250"/>
                <a:chOff x="2957" y="2429"/>
                <a:chExt cx="201" cy="250"/>
              </a:xfrm>
            </p:grpSpPr>
            <p:sp>
              <p:nvSpPr>
                <p:cNvPr id="217226" name="Rectangle 141">
                  <a:extLst>
                    <a:ext uri="{FF2B5EF4-FFF2-40B4-BE49-F238E27FC236}">
                      <a16:creationId xmlns:a16="http://schemas.microsoft.com/office/drawing/2014/main" id="{F22BE552-7517-45DD-B971-71F500B14054}"/>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27" name="Text Box 142">
                  <a:extLst>
                    <a:ext uri="{FF2B5EF4-FFF2-40B4-BE49-F238E27FC236}">
                      <a16:creationId xmlns:a16="http://schemas.microsoft.com/office/drawing/2014/main" id="{856676C9-BC4D-45AE-B939-80FC2A93061D}"/>
                    </a:ext>
                  </a:extLst>
                </p:cNvPr>
                <p:cNvSpPr txBox="1">
                  <a:spLocks noChangeArrowheads="1"/>
                </p:cNvSpPr>
                <p:nvPr/>
              </p:nvSpPr>
              <p:spPr bwMode="auto">
                <a:xfrm>
                  <a:off x="2957" y="2429"/>
                  <a:ext cx="20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rPr>
                    <a:t>y</a:t>
                  </a:r>
                  <a:endParaRPr lang="en-US" altLang="zh-CN" sz="2400" u="none">
                    <a:latin typeface="Times New Roman" panose="02020603050405020304" pitchFamily="18" charset="0"/>
                  </a:endParaRPr>
                </a:p>
              </p:txBody>
            </p:sp>
          </p:grpSp>
        </p:grpSp>
        <p:grpSp>
          <p:nvGrpSpPr>
            <p:cNvPr id="217141" name="Group 143">
              <a:extLst>
                <a:ext uri="{FF2B5EF4-FFF2-40B4-BE49-F238E27FC236}">
                  <a16:creationId xmlns:a16="http://schemas.microsoft.com/office/drawing/2014/main" id="{5888ABB8-88CA-4AC7-9AC9-C81E15ACA38C}"/>
                </a:ext>
              </a:extLst>
            </p:cNvPr>
            <p:cNvGrpSpPr>
              <a:grpSpLocks/>
            </p:cNvGrpSpPr>
            <p:nvPr/>
          </p:nvGrpSpPr>
          <p:grpSpPr bwMode="auto">
            <a:xfrm>
              <a:off x="3897" y="3008"/>
              <a:ext cx="316" cy="250"/>
              <a:chOff x="2217" y="2888"/>
              <a:chExt cx="316" cy="250"/>
            </a:xfrm>
          </p:grpSpPr>
          <p:sp>
            <p:nvSpPr>
              <p:cNvPr id="217216" name="Oval 144">
                <a:extLst>
                  <a:ext uri="{FF2B5EF4-FFF2-40B4-BE49-F238E27FC236}">
                    <a16:creationId xmlns:a16="http://schemas.microsoft.com/office/drawing/2014/main" id="{BF914B31-AB33-4309-8327-3B378B8C9FB1}"/>
                  </a:ext>
                </a:extLst>
              </p:cNvPr>
              <p:cNvSpPr>
                <a:spLocks noChangeArrowheads="1"/>
              </p:cNvSpPr>
              <p:nvPr/>
            </p:nvSpPr>
            <p:spPr bwMode="auto">
              <a:xfrm>
                <a:off x="2220" y="3005"/>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17" name="Line 145">
                <a:extLst>
                  <a:ext uri="{FF2B5EF4-FFF2-40B4-BE49-F238E27FC236}">
                    <a16:creationId xmlns:a16="http://schemas.microsoft.com/office/drawing/2014/main" id="{90B3A4CD-31BE-415D-8093-6AFAFB0A0D6E}"/>
                  </a:ext>
                </a:extLst>
              </p:cNvPr>
              <p:cNvSpPr>
                <a:spLocks noChangeShapeType="1"/>
              </p:cNvSpPr>
              <p:nvPr/>
            </p:nvSpPr>
            <p:spPr bwMode="auto">
              <a:xfrm>
                <a:off x="2220" y="299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18" name="Line 146">
                <a:extLst>
                  <a:ext uri="{FF2B5EF4-FFF2-40B4-BE49-F238E27FC236}">
                    <a16:creationId xmlns:a16="http://schemas.microsoft.com/office/drawing/2014/main" id="{A03927D3-E647-4F76-BEE8-BCB7D0CB1CA0}"/>
                  </a:ext>
                </a:extLst>
              </p:cNvPr>
              <p:cNvSpPr>
                <a:spLocks noChangeShapeType="1"/>
              </p:cNvSpPr>
              <p:nvPr/>
            </p:nvSpPr>
            <p:spPr bwMode="auto">
              <a:xfrm>
                <a:off x="2533" y="299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19" name="Rectangle 147">
                <a:extLst>
                  <a:ext uri="{FF2B5EF4-FFF2-40B4-BE49-F238E27FC236}">
                    <a16:creationId xmlns:a16="http://schemas.microsoft.com/office/drawing/2014/main" id="{5934D751-931D-4FBC-A76D-0F56F8CA8CF6}"/>
                  </a:ext>
                </a:extLst>
              </p:cNvPr>
              <p:cNvSpPr>
                <a:spLocks noChangeArrowheads="1"/>
              </p:cNvSpPr>
              <p:nvPr/>
            </p:nvSpPr>
            <p:spPr bwMode="auto">
              <a:xfrm>
                <a:off x="2220" y="2998"/>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ndParaRPr>
              </a:p>
            </p:txBody>
          </p:sp>
          <p:sp>
            <p:nvSpPr>
              <p:cNvPr id="217220" name="Oval 148">
                <a:extLst>
                  <a:ext uri="{FF2B5EF4-FFF2-40B4-BE49-F238E27FC236}">
                    <a16:creationId xmlns:a16="http://schemas.microsoft.com/office/drawing/2014/main" id="{ABF45DDF-6995-41BF-97F9-902DBCD440C5}"/>
                  </a:ext>
                </a:extLst>
              </p:cNvPr>
              <p:cNvSpPr>
                <a:spLocks noChangeArrowheads="1"/>
              </p:cNvSpPr>
              <p:nvPr/>
            </p:nvSpPr>
            <p:spPr bwMode="auto">
              <a:xfrm>
                <a:off x="2217" y="2939"/>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17221" name="Group 149">
                <a:extLst>
                  <a:ext uri="{FF2B5EF4-FFF2-40B4-BE49-F238E27FC236}">
                    <a16:creationId xmlns:a16="http://schemas.microsoft.com/office/drawing/2014/main" id="{8BE329EB-9710-4DEC-AEBA-0CEE968794A5}"/>
                  </a:ext>
                </a:extLst>
              </p:cNvPr>
              <p:cNvGrpSpPr>
                <a:grpSpLocks/>
              </p:cNvGrpSpPr>
              <p:nvPr/>
            </p:nvGrpSpPr>
            <p:grpSpPr bwMode="auto">
              <a:xfrm>
                <a:off x="2276" y="2888"/>
                <a:ext cx="210" cy="250"/>
                <a:chOff x="2951" y="2429"/>
                <a:chExt cx="213" cy="250"/>
              </a:xfrm>
            </p:grpSpPr>
            <p:sp>
              <p:nvSpPr>
                <p:cNvPr id="217222" name="Rectangle 150">
                  <a:extLst>
                    <a:ext uri="{FF2B5EF4-FFF2-40B4-BE49-F238E27FC236}">
                      <a16:creationId xmlns:a16="http://schemas.microsoft.com/office/drawing/2014/main" id="{08F49A70-3757-46E1-AAA7-D7E3CC225197}"/>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23" name="Text Box 151">
                  <a:extLst>
                    <a:ext uri="{FF2B5EF4-FFF2-40B4-BE49-F238E27FC236}">
                      <a16:creationId xmlns:a16="http://schemas.microsoft.com/office/drawing/2014/main" id="{79A8EF6F-B5D7-429E-87D2-3922851F0CE4}"/>
                    </a:ext>
                  </a:extLst>
                </p:cNvPr>
                <p:cNvSpPr txBox="1">
                  <a:spLocks noChangeArrowheads="1"/>
                </p:cNvSpPr>
                <p:nvPr/>
              </p:nvSpPr>
              <p:spPr bwMode="auto">
                <a:xfrm>
                  <a:off x="2951" y="2429"/>
                  <a:ext cx="21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rPr>
                    <a:t>x</a:t>
                  </a:r>
                  <a:endParaRPr lang="en-US" altLang="zh-CN" sz="2400" u="none">
                    <a:latin typeface="Times New Roman" panose="02020603050405020304" pitchFamily="18" charset="0"/>
                  </a:endParaRPr>
                </a:p>
              </p:txBody>
            </p:sp>
          </p:grpSp>
        </p:grpSp>
        <p:sp>
          <p:nvSpPr>
            <p:cNvPr id="217142" name="Text Box 152">
              <a:extLst>
                <a:ext uri="{FF2B5EF4-FFF2-40B4-BE49-F238E27FC236}">
                  <a16:creationId xmlns:a16="http://schemas.microsoft.com/office/drawing/2014/main" id="{5F1EF0A9-3AB2-459E-A998-870283BF95A3}"/>
                </a:ext>
              </a:extLst>
            </p:cNvPr>
            <p:cNvSpPr txBox="1">
              <a:spLocks noChangeArrowheads="1"/>
            </p:cNvSpPr>
            <p:nvPr/>
          </p:nvSpPr>
          <p:spPr bwMode="auto">
            <a:xfrm>
              <a:off x="3211" y="2831"/>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0</a:t>
              </a:r>
              <a:endParaRPr lang="en-US" altLang="zh-CN" sz="2400" u="none">
                <a:latin typeface="Times New Roman" panose="02020603050405020304" pitchFamily="18" charset="0"/>
              </a:endParaRPr>
            </a:p>
          </p:txBody>
        </p:sp>
        <p:sp>
          <p:nvSpPr>
            <p:cNvPr id="217143" name="Freeform 153">
              <a:extLst>
                <a:ext uri="{FF2B5EF4-FFF2-40B4-BE49-F238E27FC236}">
                  <a16:creationId xmlns:a16="http://schemas.microsoft.com/office/drawing/2014/main" id="{EA1CAFB1-6285-48B4-9955-F730A994AF0D}"/>
                </a:ext>
              </a:extLst>
            </p:cNvPr>
            <p:cNvSpPr>
              <a:spLocks/>
            </p:cNvSpPr>
            <p:nvPr/>
          </p:nvSpPr>
          <p:spPr bwMode="auto">
            <a:xfrm flipH="1">
              <a:off x="3732" y="2940"/>
              <a:ext cx="213" cy="129"/>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44" name="Freeform 154">
              <a:extLst>
                <a:ext uri="{FF2B5EF4-FFF2-40B4-BE49-F238E27FC236}">
                  <a16:creationId xmlns:a16="http://schemas.microsoft.com/office/drawing/2014/main" id="{B73B1F3F-D6CC-43C8-8F9A-D9AC49398232}"/>
                </a:ext>
              </a:extLst>
            </p:cNvPr>
            <p:cNvSpPr>
              <a:spLocks/>
            </p:cNvSpPr>
            <p:nvPr/>
          </p:nvSpPr>
          <p:spPr bwMode="auto">
            <a:xfrm flipH="1" flipV="1">
              <a:off x="3741" y="3201"/>
              <a:ext cx="198" cy="144"/>
            </a:xfrm>
            <a:custGeom>
              <a:avLst/>
              <a:gdLst>
                <a:gd name="T0" fmla="*/ 0 w 342"/>
                <a:gd name="T1" fmla="*/ 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45" name="Freeform 155">
              <a:extLst>
                <a:ext uri="{FF2B5EF4-FFF2-40B4-BE49-F238E27FC236}">
                  <a16:creationId xmlns:a16="http://schemas.microsoft.com/office/drawing/2014/main" id="{43C5CB92-3559-4645-9280-9A6685802575}"/>
                </a:ext>
              </a:extLst>
            </p:cNvPr>
            <p:cNvSpPr>
              <a:spLocks/>
            </p:cNvSpPr>
            <p:nvPr/>
          </p:nvSpPr>
          <p:spPr bwMode="auto">
            <a:xfrm flipV="1">
              <a:off x="3339" y="3195"/>
              <a:ext cx="204" cy="156"/>
            </a:xfrm>
            <a:custGeom>
              <a:avLst/>
              <a:gdLst>
                <a:gd name="T0" fmla="*/ 0 w 342"/>
                <a:gd name="T1" fmla="*/ 3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46" name="Text Box 156">
              <a:extLst>
                <a:ext uri="{FF2B5EF4-FFF2-40B4-BE49-F238E27FC236}">
                  <a16:creationId xmlns:a16="http://schemas.microsoft.com/office/drawing/2014/main" id="{C721C142-8E06-4FF8-BB7C-D326793B5343}"/>
                </a:ext>
              </a:extLst>
            </p:cNvPr>
            <p:cNvSpPr txBox="1">
              <a:spLocks noChangeArrowheads="1"/>
            </p:cNvSpPr>
            <p:nvPr/>
          </p:nvSpPr>
          <p:spPr bwMode="auto">
            <a:xfrm>
              <a:off x="3797" y="2852"/>
              <a:ext cx="3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2+e</a:t>
              </a:r>
              <a:endParaRPr lang="en-US" altLang="zh-CN" sz="2400" u="none">
                <a:latin typeface="Times New Roman" panose="02020603050405020304" pitchFamily="18" charset="0"/>
              </a:endParaRPr>
            </a:p>
          </p:txBody>
        </p:sp>
        <p:sp>
          <p:nvSpPr>
            <p:cNvPr id="217147" name="Text Box 157">
              <a:extLst>
                <a:ext uri="{FF2B5EF4-FFF2-40B4-BE49-F238E27FC236}">
                  <a16:creationId xmlns:a16="http://schemas.microsoft.com/office/drawing/2014/main" id="{118DC4BF-1FE8-4E32-A002-CD0BB228C52C}"/>
                </a:ext>
              </a:extLst>
            </p:cNvPr>
            <p:cNvSpPr txBox="1">
              <a:spLocks noChangeArrowheads="1"/>
            </p:cNvSpPr>
            <p:nvPr/>
          </p:nvSpPr>
          <p:spPr bwMode="auto">
            <a:xfrm>
              <a:off x="3752" y="3221"/>
              <a:ext cx="3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1+e</a:t>
              </a:r>
              <a:endParaRPr lang="en-US" altLang="zh-CN" sz="2400" u="none">
                <a:latin typeface="Times New Roman" panose="02020603050405020304" pitchFamily="18" charset="0"/>
              </a:endParaRPr>
            </a:p>
          </p:txBody>
        </p:sp>
        <p:sp>
          <p:nvSpPr>
            <p:cNvPr id="217148" name="Text Box 158">
              <a:extLst>
                <a:ext uri="{FF2B5EF4-FFF2-40B4-BE49-F238E27FC236}">
                  <a16:creationId xmlns:a16="http://schemas.microsoft.com/office/drawing/2014/main" id="{75C06F6E-BA17-4458-A6B1-9F33DEC3C7A4}"/>
                </a:ext>
              </a:extLst>
            </p:cNvPr>
            <p:cNvSpPr txBox="1">
              <a:spLocks noChangeArrowheads="1"/>
            </p:cNvSpPr>
            <p:nvPr/>
          </p:nvSpPr>
          <p:spPr bwMode="auto">
            <a:xfrm>
              <a:off x="3276" y="3212"/>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1</a:t>
              </a:r>
              <a:endParaRPr lang="en-US" altLang="zh-CN" sz="2400" u="none">
                <a:latin typeface="Times New Roman" panose="02020603050405020304" pitchFamily="18" charset="0"/>
              </a:endParaRPr>
            </a:p>
          </p:txBody>
        </p:sp>
        <p:sp>
          <p:nvSpPr>
            <p:cNvPr id="217149" name="Freeform 159">
              <a:extLst>
                <a:ext uri="{FF2B5EF4-FFF2-40B4-BE49-F238E27FC236}">
                  <a16:creationId xmlns:a16="http://schemas.microsoft.com/office/drawing/2014/main" id="{523B7504-448A-4175-A4DE-7D0B65D43A58}"/>
                </a:ext>
              </a:extLst>
            </p:cNvPr>
            <p:cNvSpPr>
              <a:spLocks/>
            </p:cNvSpPr>
            <p:nvPr/>
          </p:nvSpPr>
          <p:spPr bwMode="auto">
            <a:xfrm flipH="1" flipV="1">
              <a:off x="3681" y="3174"/>
              <a:ext cx="198" cy="144"/>
            </a:xfrm>
            <a:custGeom>
              <a:avLst/>
              <a:gdLst>
                <a:gd name="T0" fmla="*/ 0 w 342"/>
                <a:gd name="T1" fmla="*/ 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50" name="Freeform 160">
              <a:extLst>
                <a:ext uri="{FF2B5EF4-FFF2-40B4-BE49-F238E27FC236}">
                  <a16:creationId xmlns:a16="http://schemas.microsoft.com/office/drawing/2014/main" id="{304D2313-2E93-4C57-A2CA-1240D845DB3A}"/>
                </a:ext>
              </a:extLst>
            </p:cNvPr>
            <p:cNvSpPr>
              <a:spLocks/>
            </p:cNvSpPr>
            <p:nvPr/>
          </p:nvSpPr>
          <p:spPr bwMode="auto">
            <a:xfrm flipH="1">
              <a:off x="3396" y="3180"/>
              <a:ext cx="192" cy="138"/>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51" name="Text Box 161">
              <a:extLst>
                <a:ext uri="{FF2B5EF4-FFF2-40B4-BE49-F238E27FC236}">
                  <a16:creationId xmlns:a16="http://schemas.microsoft.com/office/drawing/2014/main" id="{DB5FC4B7-6B96-47F0-BC30-A348ECE1A49C}"/>
                </a:ext>
              </a:extLst>
            </p:cNvPr>
            <p:cNvSpPr txBox="1">
              <a:spLocks noChangeArrowheads="1"/>
            </p:cNvSpPr>
            <p:nvPr/>
          </p:nvSpPr>
          <p:spPr bwMode="auto">
            <a:xfrm>
              <a:off x="3475" y="3068"/>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0</a:t>
              </a:r>
              <a:endParaRPr lang="en-US" altLang="zh-CN" sz="2400" u="none">
                <a:latin typeface="Times New Roman" panose="02020603050405020304" pitchFamily="18" charset="0"/>
              </a:endParaRPr>
            </a:p>
          </p:txBody>
        </p:sp>
        <p:sp>
          <p:nvSpPr>
            <p:cNvPr id="217152" name="Text Box 162">
              <a:extLst>
                <a:ext uri="{FF2B5EF4-FFF2-40B4-BE49-F238E27FC236}">
                  <a16:creationId xmlns:a16="http://schemas.microsoft.com/office/drawing/2014/main" id="{1BD1262F-D654-43EE-A04D-E7BE2A0E537A}"/>
                </a:ext>
              </a:extLst>
            </p:cNvPr>
            <p:cNvSpPr txBox="1">
              <a:spLocks noChangeArrowheads="1"/>
            </p:cNvSpPr>
            <p:nvPr/>
          </p:nvSpPr>
          <p:spPr bwMode="auto">
            <a:xfrm>
              <a:off x="3661" y="3062"/>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0</a:t>
              </a:r>
              <a:endParaRPr lang="en-US" altLang="zh-CN" sz="2400" u="none">
                <a:latin typeface="Times New Roman" panose="02020603050405020304" pitchFamily="18" charset="0"/>
              </a:endParaRPr>
            </a:p>
          </p:txBody>
        </p:sp>
        <p:sp>
          <p:nvSpPr>
            <p:cNvPr id="217153" name="Freeform 163">
              <a:extLst>
                <a:ext uri="{FF2B5EF4-FFF2-40B4-BE49-F238E27FC236}">
                  <a16:creationId xmlns:a16="http://schemas.microsoft.com/office/drawing/2014/main" id="{F37D0FD4-17FC-44B8-BBEC-04134BF2A5A3}"/>
                </a:ext>
              </a:extLst>
            </p:cNvPr>
            <p:cNvSpPr>
              <a:spLocks/>
            </p:cNvSpPr>
            <p:nvPr/>
          </p:nvSpPr>
          <p:spPr bwMode="auto">
            <a:xfrm>
              <a:off x="4368" y="2739"/>
              <a:ext cx="1225" cy="854"/>
            </a:xfrm>
            <a:custGeom>
              <a:avLst/>
              <a:gdLst>
                <a:gd name="T0" fmla="*/ 0 w 1225"/>
                <a:gd name="T1" fmla="*/ 387 h 854"/>
                <a:gd name="T2" fmla="*/ 168 w 1225"/>
                <a:gd name="T3" fmla="*/ 162 h 854"/>
                <a:gd name="T4" fmla="*/ 486 w 1225"/>
                <a:gd name="T5" fmla="*/ 18 h 854"/>
                <a:gd name="T6" fmla="*/ 822 w 1225"/>
                <a:gd name="T7" fmla="*/ 30 h 854"/>
                <a:gd name="T8" fmla="*/ 1152 w 1225"/>
                <a:gd name="T9" fmla="*/ 267 h 854"/>
                <a:gd name="T10" fmla="*/ 1188 w 1225"/>
                <a:gd name="T11" fmla="*/ 537 h 854"/>
                <a:gd name="T12" fmla="*/ 927 w 1225"/>
                <a:gd name="T13" fmla="*/ 780 h 854"/>
                <a:gd name="T14" fmla="*/ 447 w 1225"/>
                <a:gd name="T15" fmla="*/ 837 h 854"/>
                <a:gd name="T16" fmla="*/ 177 w 1225"/>
                <a:gd name="T17" fmla="*/ 675 h 854"/>
                <a:gd name="T18" fmla="*/ 0 w 1225"/>
                <a:gd name="T19" fmla="*/ 387 h 8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5"/>
                <a:gd name="T31" fmla="*/ 0 h 854"/>
                <a:gd name="T32" fmla="*/ 1225 w 1225"/>
                <a:gd name="T33" fmla="*/ 854 h 8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5" h="854">
                  <a:moveTo>
                    <a:pt x="0" y="387"/>
                  </a:moveTo>
                  <a:cubicBezTo>
                    <a:pt x="0" y="243"/>
                    <a:pt x="87" y="223"/>
                    <a:pt x="168" y="162"/>
                  </a:cubicBezTo>
                  <a:cubicBezTo>
                    <a:pt x="249" y="101"/>
                    <a:pt x="377" y="40"/>
                    <a:pt x="486" y="18"/>
                  </a:cubicBezTo>
                  <a:cubicBezTo>
                    <a:pt x="615" y="6"/>
                    <a:pt x="684" y="0"/>
                    <a:pt x="822" y="30"/>
                  </a:cubicBezTo>
                  <a:cubicBezTo>
                    <a:pt x="960" y="60"/>
                    <a:pt x="1099" y="169"/>
                    <a:pt x="1152" y="267"/>
                  </a:cubicBezTo>
                  <a:cubicBezTo>
                    <a:pt x="1213" y="351"/>
                    <a:pt x="1225" y="452"/>
                    <a:pt x="1188" y="537"/>
                  </a:cubicBezTo>
                  <a:cubicBezTo>
                    <a:pt x="1151" y="622"/>
                    <a:pt x="1050" y="730"/>
                    <a:pt x="927" y="780"/>
                  </a:cubicBezTo>
                  <a:cubicBezTo>
                    <a:pt x="804" y="830"/>
                    <a:pt x="572" y="854"/>
                    <a:pt x="447" y="837"/>
                  </a:cubicBezTo>
                  <a:cubicBezTo>
                    <a:pt x="322" y="820"/>
                    <a:pt x="251" y="750"/>
                    <a:pt x="177" y="675"/>
                  </a:cubicBezTo>
                  <a:cubicBezTo>
                    <a:pt x="103" y="600"/>
                    <a:pt x="0" y="531"/>
                    <a:pt x="0" y="38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17154" name="Freeform 164">
              <a:extLst>
                <a:ext uri="{FF2B5EF4-FFF2-40B4-BE49-F238E27FC236}">
                  <a16:creationId xmlns:a16="http://schemas.microsoft.com/office/drawing/2014/main" id="{B5694400-CE41-4C9A-9CD7-7190CA05E92D}"/>
                </a:ext>
              </a:extLst>
            </p:cNvPr>
            <p:cNvSpPr>
              <a:spLocks/>
            </p:cNvSpPr>
            <p:nvPr/>
          </p:nvSpPr>
          <p:spPr bwMode="auto">
            <a:xfrm>
              <a:off x="4620" y="2952"/>
              <a:ext cx="246" cy="132"/>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17155" name="Group 165">
              <a:extLst>
                <a:ext uri="{FF2B5EF4-FFF2-40B4-BE49-F238E27FC236}">
                  <a16:creationId xmlns:a16="http://schemas.microsoft.com/office/drawing/2014/main" id="{BE38D6C2-438A-4885-8ECE-183A24A14066}"/>
                </a:ext>
              </a:extLst>
            </p:cNvPr>
            <p:cNvGrpSpPr>
              <a:grpSpLocks/>
            </p:cNvGrpSpPr>
            <p:nvPr/>
          </p:nvGrpSpPr>
          <p:grpSpPr bwMode="auto">
            <a:xfrm>
              <a:off x="4813" y="2756"/>
              <a:ext cx="316" cy="250"/>
              <a:chOff x="1747" y="3194"/>
              <a:chExt cx="316" cy="250"/>
            </a:xfrm>
          </p:grpSpPr>
          <p:sp>
            <p:nvSpPr>
              <p:cNvPr id="217208" name="Oval 166">
                <a:extLst>
                  <a:ext uri="{FF2B5EF4-FFF2-40B4-BE49-F238E27FC236}">
                    <a16:creationId xmlns:a16="http://schemas.microsoft.com/office/drawing/2014/main" id="{E942A455-1C97-4DED-8D2D-DA508D7F2D01}"/>
                  </a:ext>
                </a:extLst>
              </p:cNvPr>
              <p:cNvSpPr>
                <a:spLocks noChangeArrowheads="1"/>
              </p:cNvSpPr>
              <p:nvPr/>
            </p:nvSpPr>
            <p:spPr bwMode="auto">
              <a:xfrm>
                <a:off x="1750" y="3308"/>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09" name="Line 167">
                <a:extLst>
                  <a:ext uri="{FF2B5EF4-FFF2-40B4-BE49-F238E27FC236}">
                    <a16:creationId xmlns:a16="http://schemas.microsoft.com/office/drawing/2014/main" id="{EA7A7C63-A11C-4402-B9BB-576BFA7FD7AF}"/>
                  </a:ext>
                </a:extLst>
              </p:cNvPr>
              <p:cNvSpPr>
                <a:spLocks noChangeShapeType="1"/>
              </p:cNvSpPr>
              <p:nvPr/>
            </p:nvSpPr>
            <p:spPr bwMode="auto">
              <a:xfrm>
                <a:off x="1750" y="3301"/>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10" name="Line 168">
                <a:extLst>
                  <a:ext uri="{FF2B5EF4-FFF2-40B4-BE49-F238E27FC236}">
                    <a16:creationId xmlns:a16="http://schemas.microsoft.com/office/drawing/2014/main" id="{3B4CB839-C5CC-4743-92C3-FC986D299DBC}"/>
                  </a:ext>
                </a:extLst>
              </p:cNvPr>
              <p:cNvSpPr>
                <a:spLocks noChangeShapeType="1"/>
              </p:cNvSpPr>
              <p:nvPr/>
            </p:nvSpPr>
            <p:spPr bwMode="auto">
              <a:xfrm>
                <a:off x="2063" y="3301"/>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11" name="Rectangle 169">
                <a:extLst>
                  <a:ext uri="{FF2B5EF4-FFF2-40B4-BE49-F238E27FC236}">
                    <a16:creationId xmlns:a16="http://schemas.microsoft.com/office/drawing/2014/main" id="{905F6B04-4335-44E9-98A5-2C54C82FC74D}"/>
                  </a:ext>
                </a:extLst>
              </p:cNvPr>
              <p:cNvSpPr>
                <a:spLocks noChangeArrowheads="1"/>
              </p:cNvSpPr>
              <p:nvPr/>
            </p:nvSpPr>
            <p:spPr bwMode="auto">
              <a:xfrm>
                <a:off x="1750" y="3301"/>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ndParaRPr>
              </a:p>
            </p:txBody>
          </p:sp>
          <p:sp>
            <p:nvSpPr>
              <p:cNvPr id="217212" name="Oval 170">
                <a:extLst>
                  <a:ext uri="{FF2B5EF4-FFF2-40B4-BE49-F238E27FC236}">
                    <a16:creationId xmlns:a16="http://schemas.microsoft.com/office/drawing/2014/main" id="{365767A1-B11B-447C-91E6-26108FD75949}"/>
                  </a:ext>
                </a:extLst>
              </p:cNvPr>
              <p:cNvSpPr>
                <a:spLocks noChangeArrowheads="1"/>
              </p:cNvSpPr>
              <p:nvPr/>
            </p:nvSpPr>
            <p:spPr bwMode="auto">
              <a:xfrm>
                <a:off x="1747" y="3242"/>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17213" name="Group 171">
                <a:extLst>
                  <a:ext uri="{FF2B5EF4-FFF2-40B4-BE49-F238E27FC236}">
                    <a16:creationId xmlns:a16="http://schemas.microsoft.com/office/drawing/2014/main" id="{1BEC1D27-C46D-4AFE-A62E-3681F9B3A5C5}"/>
                  </a:ext>
                </a:extLst>
              </p:cNvPr>
              <p:cNvGrpSpPr>
                <a:grpSpLocks/>
              </p:cNvGrpSpPr>
              <p:nvPr/>
            </p:nvGrpSpPr>
            <p:grpSpPr bwMode="auto">
              <a:xfrm>
                <a:off x="1789" y="3194"/>
                <a:ext cx="225" cy="250"/>
                <a:chOff x="2945" y="2429"/>
                <a:chExt cx="226" cy="250"/>
              </a:xfrm>
            </p:grpSpPr>
            <p:sp>
              <p:nvSpPr>
                <p:cNvPr id="217214" name="Rectangle 172">
                  <a:extLst>
                    <a:ext uri="{FF2B5EF4-FFF2-40B4-BE49-F238E27FC236}">
                      <a16:creationId xmlns:a16="http://schemas.microsoft.com/office/drawing/2014/main" id="{BDD44FD5-F14F-4570-BD85-F39312CBFCEB}"/>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15" name="Text Box 173">
                  <a:extLst>
                    <a:ext uri="{FF2B5EF4-FFF2-40B4-BE49-F238E27FC236}">
                      <a16:creationId xmlns:a16="http://schemas.microsoft.com/office/drawing/2014/main" id="{286A54A0-077F-4B23-9854-BD666127B23E}"/>
                    </a:ext>
                  </a:extLst>
                </p:cNvPr>
                <p:cNvSpPr txBox="1">
                  <a:spLocks noChangeArrowheads="1"/>
                </p:cNvSpPr>
                <p:nvPr/>
              </p:nvSpPr>
              <p:spPr bwMode="auto">
                <a:xfrm>
                  <a:off x="2945" y="2429"/>
                  <a:ext cx="2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rPr>
                    <a:t>w</a:t>
                  </a:r>
                  <a:endParaRPr lang="en-US" altLang="zh-CN" sz="2400" u="none">
                    <a:latin typeface="Times New Roman" panose="02020603050405020304" pitchFamily="18" charset="0"/>
                  </a:endParaRPr>
                </a:p>
              </p:txBody>
            </p:sp>
          </p:grpSp>
        </p:grpSp>
        <p:grpSp>
          <p:nvGrpSpPr>
            <p:cNvPr id="217156" name="Group 174">
              <a:extLst>
                <a:ext uri="{FF2B5EF4-FFF2-40B4-BE49-F238E27FC236}">
                  <a16:creationId xmlns:a16="http://schemas.microsoft.com/office/drawing/2014/main" id="{4BE3EC1D-08A2-48D9-A849-8EA4C6F72458}"/>
                </a:ext>
              </a:extLst>
            </p:cNvPr>
            <p:cNvGrpSpPr>
              <a:grpSpLocks/>
            </p:cNvGrpSpPr>
            <p:nvPr/>
          </p:nvGrpSpPr>
          <p:grpSpPr bwMode="auto">
            <a:xfrm>
              <a:off x="4405" y="3011"/>
              <a:ext cx="316" cy="250"/>
              <a:chOff x="2221" y="3575"/>
              <a:chExt cx="316" cy="250"/>
            </a:xfrm>
          </p:grpSpPr>
          <p:sp>
            <p:nvSpPr>
              <p:cNvPr id="217200" name="Oval 175">
                <a:extLst>
                  <a:ext uri="{FF2B5EF4-FFF2-40B4-BE49-F238E27FC236}">
                    <a16:creationId xmlns:a16="http://schemas.microsoft.com/office/drawing/2014/main" id="{81AA0660-5060-4354-BC02-A93CA67502D0}"/>
                  </a:ext>
                </a:extLst>
              </p:cNvPr>
              <p:cNvSpPr>
                <a:spLocks noChangeArrowheads="1"/>
              </p:cNvSpPr>
              <p:nvPr/>
            </p:nvSpPr>
            <p:spPr bwMode="auto">
              <a:xfrm>
                <a:off x="2224" y="3695"/>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01" name="Line 176">
                <a:extLst>
                  <a:ext uri="{FF2B5EF4-FFF2-40B4-BE49-F238E27FC236}">
                    <a16:creationId xmlns:a16="http://schemas.microsoft.com/office/drawing/2014/main" id="{B716A9D1-B7B0-43C4-B782-9B5D9EC08645}"/>
                  </a:ext>
                </a:extLst>
              </p:cNvPr>
              <p:cNvSpPr>
                <a:spLocks noChangeShapeType="1"/>
              </p:cNvSpPr>
              <p:nvPr/>
            </p:nvSpPr>
            <p:spPr bwMode="auto">
              <a:xfrm>
                <a:off x="2224" y="368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02" name="Line 177">
                <a:extLst>
                  <a:ext uri="{FF2B5EF4-FFF2-40B4-BE49-F238E27FC236}">
                    <a16:creationId xmlns:a16="http://schemas.microsoft.com/office/drawing/2014/main" id="{CA4A5C55-68A1-414E-B7C8-A68BE0276681}"/>
                  </a:ext>
                </a:extLst>
              </p:cNvPr>
              <p:cNvSpPr>
                <a:spLocks noChangeShapeType="1"/>
              </p:cNvSpPr>
              <p:nvPr/>
            </p:nvSpPr>
            <p:spPr bwMode="auto">
              <a:xfrm>
                <a:off x="2537" y="368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203" name="Rectangle 178">
                <a:extLst>
                  <a:ext uri="{FF2B5EF4-FFF2-40B4-BE49-F238E27FC236}">
                    <a16:creationId xmlns:a16="http://schemas.microsoft.com/office/drawing/2014/main" id="{2B74F8CA-BCEB-4D82-9F4B-25F81943ADF5}"/>
                  </a:ext>
                </a:extLst>
              </p:cNvPr>
              <p:cNvSpPr>
                <a:spLocks noChangeArrowheads="1"/>
              </p:cNvSpPr>
              <p:nvPr/>
            </p:nvSpPr>
            <p:spPr bwMode="auto">
              <a:xfrm>
                <a:off x="2224" y="3688"/>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ndParaRPr>
              </a:p>
            </p:txBody>
          </p:sp>
          <p:sp>
            <p:nvSpPr>
              <p:cNvPr id="217204" name="Oval 179">
                <a:extLst>
                  <a:ext uri="{FF2B5EF4-FFF2-40B4-BE49-F238E27FC236}">
                    <a16:creationId xmlns:a16="http://schemas.microsoft.com/office/drawing/2014/main" id="{179C5E68-30E7-45EF-A435-506824F3A097}"/>
                  </a:ext>
                </a:extLst>
              </p:cNvPr>
              <p:cNvSpPr>
                <a:spLocks noChangeArrowheads="1"/>
              </p:cNvSpPr>
              <p:nvPr/>
            </p:nvSpPr>
            <p:spPr bwMode="auto">
              <a:xfrm>
                <a:off x="2221" y="3629"/>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17205" name="Group 180">
                <a:extLst>
                  <a:ext uri="{FF2B5EF4-FFF2-40B4-BE49-F238E27FC236}">
                    <a16:creationId xmlns:a16="http://schemas.microsoft.com/office/drawing/2014/main" id="{FBA7079F-2765-46C3-B9F8-5AAC3A37D649}"/>
                  </a:ext>
                </a:extLst>
              </p:cNvPr>
              <p:cNvGrpSpPr>
                <a:grpSpLocks/>
              </p:cNvGrpSpPr>
              <p:nvPr/>
            </p:nvGrpSpPr>
            <p:grpSpPr bwMode="auto">
              <a:xfrm>
                <a:off x="2289" y="3575"/>
                <a:ext cx="202" cy="250"/>
                <a:chOff x="2955" y="2429"/>
                <a:chExt cx="205" cy="250"/>
              </a:xfrm>
            </p:grpSpPr>
            <p:sp>
              <p:nvSpPr>
                <p:cNvPr id="217206" name="Rectangle 181">
                  <a:extLst>
                    <a:ext uri="{FF2B5EF4-FFF2-40B4-BE49-F238E27FC236}">
                      <a16:creationId xmlns:a16="http://schemas.microsoft.com/office/drawing/2014/main" id="{7932DCE6-B113-46F6-9C12-D778CA18CC27}"/>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207" name="Text Box 182">
                  <a:extLst>
                    <a:ext uri="{FF2B5EF4-FFF2-40B4-BE49-F238E27FC236}">
                      <a16:creationId xmlns:a16="http://schemas.microsoft.com/office/drawing/2014/main" id="{ABCD3B8F-881C-4931-AB1E-EF930B0A503C}"/>
                    </a:ext>
                  </a:extLst>
                </p:cNvPr>
                <p:cNvSpPr txBox="1">
                  <a:spLocks noChangeArrowheads="1"/>
                </p:cNvSpPr>
                <p:nvPr/>
              </p:nvSpPr>
              <p:spPr bwMode="auto">
                <a:xfrm>
                  <a:off x="2955" y="2429"/>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rPr>
                    <a:t>z</a:t>
                  </a:r>
                  <a:endParaRPr lang="en-US" altLang="zh-CN" sz="2400" u="none">
                    <a:latin typeface="Times New Roman" panose="02020603050405020304" pitchFamily="18" charset="0"/>
                  </a:endParaRPr>
                </a:p>
              </p:txBody>
            </p:sp>
          </p:grpSp>
        </p:grpSp>
        <p:grpSp>
          <p:nvGrpSpPr>
            <p:cNvPr id="217157" name="Group 183">
              <a:extLst>
                <a:ext uri="{FF2B5EF4-FFF2-40B4-BE49-F238E27FC236}">
                  <a16:creationId xmlns:a16="http://schemas.microsoft.com/office/drawing/2014/main" id="{DC9B584F-DFB8-4DB8-90FA-133D478A73AD}"/>
                </a:ext>
              </a:extLst>
            </p:cNvPr>
            <p:cNvGrpSpPr>
              <a:grpSpLocks/>
            </p:cNvGrpSpPr>
            <p:nvPr/>
          </p:nvGrpSpPr>
          <p:grpSpPr bwMode="auto">
            <a:xfrm>
              <a:off x="4805" y="3269"/>
              <a:ext cx="315" cy="288"/>
              <a:chOff x="2903" y="2855"/>
              <a:chExt cx="315" cy="288"/>
            </a:xfrm>
          </p:grpSpPr>
          <p:grpSp>
            <p:nvGrpSpPr>
              <p:cNvPr id="217191" name="Group 184">
                <a:extLst>
                  <a:ext uri="{FF2B5EF4-FFF2-40B4-BE49-F238E27FC236}">
                    <a16:creationId xmlns:a16="http://schemas.microsoft.com/office/drawing/2014/main" id="{3AF2C853-3A52-4E9B-A908-33092C5B6166}"/>
                  </a:ext>
                </a:extLst>
              </p:cNvPr>
              <p:cNvGrpSpPr>
                <a:grpSpLocks/>
              </p:cNvGrpSpPr>
              <p:nvPr/>
            </p:nvGrpSpPr>
            <p:grpSpPr bwMode="auto">
              <a:xfrm>
                <a:off x="2903" y="2938"/>
                <a:ext cx="315" cy="144"/>
                <a:chOff x="2903" y="2938"/>
                <a:chExt cx="315" cy="144"/>
              </a:xfrm>
            </p:grpSpPr>
            <p:sp>
              <p:nvSpPr>
                <p:cNvPr id="217195" name="Oval 185">
                  <a:extLst>
                    <a:ext uri="{FF2B5EF4-FFF2-40B4-BE49-F238E27FC236}">
                      <a16:creationId xmlns:a16="http://schemas.microsoft.com/office/drawing/2014/main" id="{C69360C4-0A56-4BCB-9892-036505F6BE9E}"/>
                    </a:ext>
                  </a:extLst>
                </p:cNvPr>
                <p:cNvSpPr>
                  <a:spLocks noChangeArrowheads="1"/>
                </p:cNvSpPr>
                <p:nvPr/>
              </p:nvSpPr>
              <p:spPr bwMode="auto">
                <a:xfrm>
                  <a:off x="2903" y="3001"/>
                  <a:ext cx="312"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196" name="Line 186">
                  <a:extLst>
                    <a:ext uri="{FF2B5EF4-FFF2-40B4-BE49-F238E27FC236}">
                      <a16:creationId xmlns:a16="http://schemas.microsoft.com/office/drawing/2014/main" id="{482D943C-2D45-4C4E-92EB-474DEDC14F3D}"/>
                    </a:ext>
                  </a:extLst>
                </p:cNvPr>
                <p:cNvSpPr>
                  <a:spLocks noChangeShapeType="1"/>
                </p:cNvSpPr>
                <p:nvPr/>
              </p:nvSpPr>
              <p:spPr bwMode="auto">
                <a:xfrm>
                  <a:off x="2903" y="2994"/>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97" name="Line 187">
                  <a:extLst>
                    <a:ext uri="{FF2B5EF4-FFF2-40B4-BE49-F238E27FC236}">
                      <a16:creationId xmlns:a16="http://schemas.microsoft.com/office/drawing/2014/main" id="{0A7A0BE8-7088-48A0-88EA-53F248B23F3B}"/>
                    </a:ext>
                  </a:extLst>
                </p:cNvPr>
                <p:cNvSpPr>
                  <a:spLocks noChangeShapeType="1"/>
                </p:cNvSpPr>
                <p:nvPr/>
              </p:nvSpPr>
              <p:spPr bwMode="auto">
                <a:xfrm>
                  <a:off x="3215" y="2994"/>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98" name="Rectangle 188">
                  <a:extLst>
                    <a:ext uri="{FF2B5EF4-FFF2-40B4-BE49-F238E27FC236}">
                      <a16:creationId xmlns:a16="http://schemas.microsoft.com/office/drawing/2014/main" id="{D8598FC6-27C6-47A3-9FFC-7CE03C58F7A8}"/>
                    </a:ext>
                  </a:extLst>
                </p:cNvPr>
                <p:cNvSpPr>
                  <a:spLocks noChangeArrowheads="1"/>
                </p:cNvSpPr>
                <p:nvPr/>
              </p:nvSpPr>
              <p:spPr bwMode="auto">
                <a:xfrm>
                  <a:off x="2903" y="2994"/>
                  <a:ext cx="309"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ndParaRPr>
                </a:p>
              </p:txBody>
            </p:sp>
            <p:sp>
              <p:nvSpPr>
                <p:cNvPr id="217199" name="Oval 189">
                  <a:extLst>
                    <a:ext uri="{FF2B5EF4-FFF2-40B4-BE49-F238E27FC236}">
                      <a16:creationId xmlns:a16="http://schemas.microsoft.com/office/drawing/2014/main" id="{817704F4-B28F-4206-818E-383E930B65F4}"/>
                    </a:ext>
                  </a:extLst>
                </p:cNvPr>
                <p:cNvSpPr>
                  <a:spLocks noChangeArrowheads="1"/>
                </p:cNvSpPr>
                <p:nvPr/>
              </p:nvSpPr>
              <p:spPr bwMode="auto">
                <a:xfrm>
                  <a:off x="2906" y="2938"/>
                  <a:ext cx="312"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217192" name="Group 190">
                <a:extLst>
                  <a:ext uri="{FF2B5EF4-FFF2-40B4-BE49-F238E27FC236}">
                    <a16:creationId xmlns:a16="http://schemas.microsoft.com/office/drawing/2014/main" id="{54F8EEAD-8FB5-479A-9583-E0A955A3675E}"/>
                  </a:ext>
                </a:extLst>
              </p:cNvPr>
              <p:cNvGrpSpPr>
                <a:grpSpLocks/>
              </p:cNvGrpSpPr>
              <p:nvPr/>
            </p:nvGrpSpPr>
            <p:grpSpPr bwMode="auto">
              <a:xfrm>
                <a:off x="2959" y="2855"/>
                <a:ext cx="212" cy="288"/>
                <a:chOff x="2950" y="2396"/>
                <a:chExt cx="215" cy="288"/>
              </a:xfrm>
            </p:grpSpPr>
            <p:sp>
              <p:nvSpPr>
                <p:cNvPr id="217193" name="Rectangle 191">
                  <a:extLst>
                    <a:ext uri="{FF2B5EF4-FFF2-40B4-BE49-F238E27FC236}">
                      <a16:creationId xmlns:a16="http://schemas.microsoft.com/office/drawing/2014/main" id="{C90AEF11-508B-413A-BA6B-9080E4338FFA}"/>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194" name="Text Box 192">
                  <a:extLst>
                    <a:ext uri="{FF2B5EF4-FFF2-40B4-BE49-F238E27FC236}">
                      <a16:creationId xmlns:a16="http://schemas.microsoft.com/office/drawing/2014/main" id="{DE529994-1AB7-459B-A9BD-92C98243F0C2}"/>
                    </a:ext>
                  </a:extLst>
                </p:cNvPr>
                <p:cNvSpPr txBox="1">
                  <a:spLocks noChangeArrowheads="1"/>
                </p:cNvSpPr>
                <p:nvPr/>
              </p:nvSpPr>
              <p:spPr bwMode="auto">
                <a:xfrm>
                  <a:off x="2950" y="2396"/>
                  <a:ext cx="2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400" u="none">
                      <a:latin typeface="Times New Roman" panose="02020603050405020304" pitchFamily="18" charset="0"/>
                    </a:rPr>
                    <a:t>y</a:t>
                  </a:r>
                </a:p>
              </p:txBody>
            </p:sp>
          </p:grpSp>
        </p:grpSp>
        <p:grpSp>
          <p:nvGrpSpPr>
            <p:cNvPr id="217158" name="Group 193">
              <a:extLst>
                <a:ext uri="{FF2B5EF4-FFF2-40B4-BE49-F238E27FC236}">
                  <a16:creationId xmlns:a16="http://schemas.microsoft.com/office/drawing/2014/main" id="{F81BCB6E-4651-4D31-BF02-B4DA676E99E9}"/>
                </a:ext>
              </a:extLst>
            </p:cNvPr>
            <p:cNvGrpSpPr>
              <a:grpSpLocks/>
            </p:cNvGrpSpPr>
            <p:nvPr/>
          </p:nvGrpSpPr>
          <p:grpSpPr bwMode="auto">
            <a:xfrm>
              <a:off x="5217" y="2987"/>
              <a:ext cx="316" cy="288"/>
              <a:chOff x="2217" y="2855"/>
              <a:chExt cx="316" cy="288"/>
            </a:xfrm>
          </p:grpSpPr>
          <p:sp>
            <p:nvSpPr>
              <p:cNvPr id="217183" name="Oval 194">
                <a:extLst>
                  <a:ext uri="{FF2B5EF4-FFF2-40B4-BE49-F238E27FC236}">
                    <a16:creationId xmlns:a16="http://schemas.microsoft.com/office/drawing/2014/main" id="{8B139BD8-B6A0-4A2F-B2D3-F3830C9D327C}"/>
                  </a:ext>
                </a:extLst>
              </p:cNvPr>
              <p:cNvSpPr>
                <a:spLocks noChangeArrowheads="1"/>
              </p:cNvSpPr>
              <p:nvPr/>
            </p:nvSpPr>
            <p:spPr bwMode="auto">
              <a:xfrm>
                <a:off x="2220" y="3005"/>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184" name="Line 195">
                <a:extLst>
                  <a:ext uri="{FF2B5EF4-FFF2-40B4-BE49-F238E27FC236}">
                    <a16:creationId xmlns:a16="http://schemas.microsoft.com/office/drawing/2014/main" id="{DA0885D0-9595-4AD4-96C7-81C968AF541A}"/>
                  </a:ext>
                </a:extLst>
              </p:cNvPr>
              <p:cNvSpPr>
                <a:spLocks noChangeShapeType="1"/>
              </p:cNvSpPr>
              <p:nvPr/>
            </p:nvSpPr>
            <p:spPr bwMode="auto">
              <a:xfrm>
                <a:off x="2220" y="299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85" name="Line 196">
                <a:extLst>
                  <a:ext uri="{FF2B5EF4-FFF2-40B4-BE49-F238E27FC236}">
                    <a16:creationId xmlns:a16="http://schemas.microsoft.com/office/drawing/2014/main" id="{05532514-BC47-4564-9295-2D73CA63E20B}"/>
                  </a:ext>
                </a:extLst>
              </p:cNvPr>
              <p:cNvSpPr>
                <a:spLocks noChangeShapeType="1"/>
              </p:cNvSpPr>
              <p:nvPr/>
            </p:nvSpPr>
            <p:spPr bwMode="auto">
              <a:xfrm>
                <a:off x="2533" y="299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86" name="Rectangle 197">
                <a:extLst>
                  <a:ext uri="{FF2B5EF4-FFF2-40B4-BE49-F238E27FC236}">
                    <a16:creationId xmlns:a16="http://schemas.microsoft.com/office/drawing/2014/main" id="{8E7C41AD-07D9-4A95-96A5-25E47B51B719}"/>
                  </a:ext>
                </a:extLst>
              </p:cNvPr>
              <p:cNvSpPr>
                <a:spLocks noChangeArrowheads="1"/>
              </p:cNvSpPr>
              <p:nvPr/>
            </p:nvSpPr>
            <p:spPr bwMode="auto">
              <a:xfrm>
                <a:off x="2220" y="2998"/>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ndParaRPr>
              </a:p>
            </p:txBody>
          </p:sp>
          <p:sp>
            <p:nvSpPr>
              <p:cNvPr id="217187" name="Oval 198">
                <a:extLst>
                  <a:ext uri="{FF2B5EF4-FFF2-40B4-BE49-F238E27FC236}">
                    <a16:creationId xmlns:a16="http://schemas.microsoft.com/office/drawing/2014/main" id="{EDD61B7C-BA60-4981-BDE9-52D96ECAB0A0}"/>
                  </a:ext>
                </a:extLst>
              </p:cNvPr>
              <p:cNvSpPr>
                <a:spLocks noChangeArrowheads="1"/>
              </p:cNvSpPr>
              <p:nvPr/>
            </p:nvSpPr>
            <p:spPr bwMode="auto">
              <a:xfrm>
                <a:off x="2217" y="2939"/>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17188" name="Group 199">
                <a:extLst>
                  <a:ext uri="{FF2B5EF4-FFF2-40B4-BE49-F238E27FC236}">
                    <a16:creationId xmlns:a16="http://schemas.microsoft.com/office/drawing/2014/main" id="{2B69286C-F8C4-423D-9F48-D9D348DAEBF6}"/>
                  </a:ext>
                </a:extLst>
              </p:cNvPr>
              <p:cNvGrpSpPr>
                <a:grpSpLocks/>
              </p:cNvGrpSpPr>
              <p:nvPr/>
            </p:nvGrpSpPr>
            <p:grpSpPr bwMode="auto">
              <a:xfrm>
                <a:off x="2275" y="2855"/>
                <a:ext cx="212" cy="288"/>
                <a:chOff x="2950" y="2396"/>
                <a:chExt cx="215" cy="288"/>
              </a:xfrm>
            </p:grpSpPr>
            <p:sp>
              <p:nvSpPr>
                <p:cNvPr id="217189" name="Rectangle 200">
                  <a:extLst>
                    <a:ext uri="{FF2B5EF4-FFF2-40B4-BE49-F238E27FC236}">
                      <a16:creationId xmlns:a16="http://schemas.microsoft.com/office/drawing/2014/main" id="{A0CDDE5B-0701-4F63-80B5-5D8CDD6A2E01}"/>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7190" name="Text Box 201">
                  <a:extLst>
                    <a:ext uri="{FF2B5EF4-FFF2-40B4-BE49-F238E27FC236}">
                      <a16:creationId xmlns:a16="http://schemas.microsoft.com/office/drawing/2014/main" id="{278FFA5C-5195-45F2-8DCA-C2E0E83F3AFD}"/>
                    </a:ext>
                  </a:extLst>
                </p:cNvPr>
                <p:cNvSpPr txBox="1">
                  <a:spLocks noChangeArrowheads="1"/>
                </p:cNvSpPr>
                <p:nvPr/>
              </p:nvSpPr>
              <p:spPr bwMode="auto">
                <a:xfrm>
                  <a:off x="2950" y="2396"/>
                  <a:ext cx="2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400" u="none">
                      <a:latin typeface="Times New Roman" panose="02020603050405020304" pitchFamily="18" charset="0"/>
                    </a:rPr>
                    <a:t>x</a:t>
                  </a:r>
                </a:p>
              </p:txBody>
            </p:sp>
          </p:grpSp>
        </p:grpSp>
        <p:sp>
          <p:nvSpPr>
            <p:cNvPr id="217159" name="Text Box 202">
              <a:extLst>
                <a:ext uri="{FF2B5EF4-FFF2-40B4-BE49-F238E27FC236}">
                  <a16:creationId xmlns:a16="http://schemas.microsoft.com/office/drawing/2014/main" id="{83E9D011-1F0A-4BB0-87AE-CA25EBF674B0}"/>
                </a:ext>
              </a:extLst>
            </p:cNvPr>
            <p:cNvSpPr txBox="1">
              <a:spLocks noChangeArrowheads="1"/>
            </p:cNvSpPr>
            <p:nvPr/>
          </p:nvSpPr>
          <p:spPr bwMode="auto">
            <a:xfrm>
              <a:off x="4457" y="2843"/>
              <a:ext cx="3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2+e</a:t>
              </a:r>
              <a:endParaRPr lang="en-US" altLang="zh-CN" sz="2400" u="none">
                <a:latin typeface="Times New Roman" panose="02020603050405020304" pitchFamily="18" charset="0"/>
              </a:endParaRPr>
            </a:p>
          </p:txBody>
        </p:sp>
        <p:sp>
          <p:nvSpPr>
            <p:cNvPr id="217160" name="Freeform 203">
              <a:extLst>
                <a:ext uri="{FF2B5EF4-FFF2-40B4-BE49-F238E27FC236}">
                  <a16:creationId xmlns:a16="http://schemas.microsoft.com/office/drawing/2014/main" id="{DA3F5215-9FCE-4925-83E6-F399C0C0BEA0}"/>
                </a:ext>
              </a:extLst>
            </p:cNvPr>
            <p:cNvSpPr>
              <a:spLocks/>
            </p:cNvSpPr>
            <p:nvPr/>
          </p:nvSpPr>
          <p:spPr bwMode="auto">
            <a:xfrm flipH="1">
              <a:off x="5052" y="2952"/>
              <a:ext cx="213" cy="129"/>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61" name="Freeform 204">
              <a:extLst>
                <a:ext uri="{FF2B5EF4-FFF2-40B4-BE49-F238E27FC236}">
                  <a16:creationId xmlns:a16="http://schemas.microsoft.com/office/drawing/2014/main" id="{6C0FAB09-B9EA-4E73-99D4-855A9547039E}"/>
                </a:ext>
              </a:extLst>
            </p:cNvPr>
            <p:cNvSpPr>
              <a:spLocks/>
            </p:cNvSpPr>
            <p:nvPr/>
          </p:nvSpPr>
          <p:spPr bwMode="auto">
            <a:xfrm flipH="1" flipV="1">
              <a:off x="5061" y="3213"/>
              <a:ext cx="198" cy="144"/>
            </a:xfrm>
            <a:custGeom>
              <a:avLst/>
              <a:gdLst>
                <a:gd name="T0" fmla="*/ 0 w 342"/>
                <a:gd name="T1" fmla="*/ 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62" name="Freeform 205">
              <a:extLst>
                <a:ext uri="{FF2B5EF4-FFF2-40B4-BE49-F238E27FC236}">
                  <a16:creationId xmlns:a16="http://schemas.microsoft.com/office/drawing/2014/main" id="{36A3BA09-C8B9-418A-813E-CC44F36E3238}"/>
                </a:ext>
              </a:extLst>
            </p:cNvPr>
            <p:cNvSpPr>
              <a:spLocks/>
            </p:cNvSpPr>
            <p:nvPr/>
          </p:nvSpPr>
          <p:spPr bwMode="auto">
            <a:xfrm flipV="1">
              <a:off x="4659" y="3207"/>
              <a:ext cx="204" cy="156"/>
            </a:xfrm>
            <a:custGeom>
              <a:avLst/>
              <a:gdLst>
                <a:gd name="T0" fmla="*/ 0 w 342"/>
                <a:gd name="T1" fmla="*/ 3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63" name="Text Box 206">
              <a:extLst>
                <a:ext uri="{FF2B5EF4-FFF2-40B4-BE49-F238E27FC236}">
                  <a16:creationId xmlns:a16="http://schemas.microsoft.com/office/drawing/2014/main" id="{72347CEB-5695-401E-809F-B5072A4072B3}"/>
                </a:ext>
              </a:extLst>
            </p:cNvPr>
            <p:cNvSpPr txBox="1">
              <a:spLocks noChangeArrowheads="1"/>
            </p:cNvSpPr>
            <p:nvPr/>
          </p:nvSpPr>
          <p:spPr bwMode="auto">
            <a:xfrm>
              <a:off x="5190" y="2864"/>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0</a:t>
              </a:r>
              <a:endParaRPr lang="en-US" altLang="zh-CN" sz="2400" u="none">
                <a:latin typeface="Times New Roman" panose="02020603050405020304" pitchFamily="18" charset="0"/>
              </a:endParaRPr>
            </a:p>
          </p:txBody>
        </p:sp>
        <p:sp>
          <p:nvSpPr>
            <p:cNvPr id="217164" name="Text Box 207">
              <a:extLst>
                <a:ext uri="{FF2B5EF4-FFF2-40B4-BE49-F238E27FC236}">
                  <a16:creationId xmlns:a16="http://schemas.microsoft.com/office/drawing/2014/main" id="{962DEF42-3A28-4EC4-84B6-219D737D78F2}"/>
                </a:ext>
              </a:extLst>
            </p:cNvPr>
            <p:cNvSpPr txBox="1">
              <a:spLocks noChangeArrowheads="1"/>
            </p:cNvSpPr>
            <p:nvPr/>
          </p:nvSpPr>
          <p:spPr bwMode="auto">
            <a:xfrm>
              <a:off x="5138" y="3209"/>
              <a:ext cx="1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e</a:t>
              </a:r>
              <a:endParaRPr lang="en-US" altLang="zh-CN" sz="2400" u="none">
                <a:latin typeface="Times New Roman" panose="02020603050405020304" pitchFamily="18" charset="0"/>
              </a:endParaRPr>
            </a:p>
          </p:txBody>
        </p:sp>
        <p:sp>
          <p:nvSpPr>
            <p:cNvPr id="217165" name="Text Box 208">
              <a:extLst>
                <a:ext uri="{FF2B5EF4-FFF2-40B4-BE49-F238E27FC236}">
                  <a16:creationId xmlns:a16="http://schemas.microsoft.com/office/drawing/2014/main" id="{7526150C-094D-4031-82B4-BB6DFC5A2B26}"/>
                </a:ext>
              </a:extLst>
            </p:cNvPr>
            <p:cNvSpPr txBox="1">
              <a:spLocks noChangeArrowheads="1"/>
            </p:cNvSpPr>
            <p:nvPr/>
          </p:nvSpPr>
          <p:spPr bwMode="auto">
            <a:xfrm>
              <a:off x="4585" y="3224"/>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0</a:t>
              </a:r>
              <a:endParaRPr lang="en-US" altLang="zh-CN" sz="2400" u="none">
                <a:latin typeface="Times New Roman" panose="02020603050405020304" pitchFamily="18" charset="0"/>
              </a:endParaRPr>
            </a:p>
          </p:txBody>
        </p:sp>
        <p:sp>
          <p:nvSpPr>
            <p:cNvPr id="217166" name="Freeform 209">
              <a:extLst>
                <a:ext uri="{FF2B5EF4-FFF2-40B4-BE49-F238E27FC236}">
                  <a16:creationId xmlns:a16="http://schemas.microsoft.com/office/drawing/2014/main" id="{3541A7DD-515F-492E-9F5C-6154AB881015}"/>
                </a:ext>
              </a:extLst>
            </p:cNvPr>
            <p:cNvSpPr>
              <a:spLocks/>
            </p:cNvSpPr>
            <p:nvPr/>
          </p:nvSpPr>
          <p:spPr bwMode="auto">
            <a:xfrm flipH="1" flipV="1">
              <a:off x="5001" y="3186"/>
              <a:ext cx="198" cy="144"/>
            </a:xfrm>
            <a:custGeom>
              <a:avLst/>
              <a:gdLst>
                <a:gd name="T0" fmla="*/ 0 w 342"/>
                <a:gd name="T1" fmla="*/ 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67" name="Freeform 210">
              <a:extLst>
                <a:ext uri="{FF2B5EF4-FFF2-40B4-BE49-F238E27FC236}">
                  <a16:creationId xmlns:a16="http://schemas.microsoft.com/office/drawing/2014/main" id="{C276EED8-2A16-4F13-9B7C-10EE93D9F990}"/>
                </a:ext>
              </a:extLst>
            </p:cNvPr>
            <p:cNvSpPr>
              <a:spLocks/>
            </p:cNvSpPr>
            <p:nvPr/>
          </p:nvSpPr>
          <p:spPr bwMode="auto">
            <a:xfrm flipH="1">
              <a:off x="4716" y="3192"/>
              <a:ext cx="192" cy="138"/>
            </a:xfrm>
            <a:custGeom>
              <a:avLst/>
              <a:gdLst>
                <a:gd name="T0" fmla="*/ 0 w 342"/>
                <a:gd name="T1" fmla="*/ 1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168" name="Text Box 211">
              <a:extLst>
                <a:ext uri="{FF2B5EF4-FFF2-40B4-BE49-F238E27FC236}">
                  <a16:creationId xmlns:a16="http://schemas.microsoft.com/office/drawing/2014/main" id="{DFE3444D-1EA2-4C15-B431-9F4F5449FDA9}"/>
                </a:ext>
              </a:extLst>
            </p:cNvPr>
            <p:cNvSpPr txBox="1">
              <a:spLocks noChangeArrowheads="1"/>
            </p:cNvSpPr>
            <p:nvPr/>
          </p:nvSpPr>
          <p:spPr bwMode="auto">
            <a:xfrm>
              <a:off x="4733" y="3080"/>
              <a:ext cx="3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1+e</a:t>
              </a:r>
              <a:endParaRPr lang="en-US" altLang="zh-CN" sz="2400" u="none">
                <a:latin typeface="Times New Roman" panose="02020603050405020304" pitchFamily="18" charset="0"/>
              </a:endParaRPr>
            </a:p>
          </p:txBody>
        </p:sp>
        <p:sp>
          <p:nvSpPr>
            <p:cNvPr id="217169" name="Text Box 212">
              <a:extLst>
                <a:ext uri="{FF2B5EF4-FFF2-40B4-BE49-F238E27FC236}">
                  <a16:creationId xmlns:a16="http://schemas.microsoft.com/office/drawing/2014/main" id="{2A2BBC65-804E-4747-A2C3-4A209D526CE3}"/>
                </a:ext>
              </a:extLst>
            </p:cNvPr>
            <p:cNvSpPr txBox="1">
              <a:spLocks noChangeArrowheads="1"/>
            </p:cNvSpPr>
            <p:nvPr/>
          </p:nvSpPr>
          <p:spPr bwMode="auto">
            <a:xfrm>
              <a:off x="4992" y="3074"/>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rPr>
                <a:t>1</a:t>
              </a:r>
              <a:endParaRPr lang="en-US" altLang="zh-CN" sz="2400" u="none">
                <a:latin typeface="Times New Roman" panose="02020603050405020304" pitchFamily="18" charset="0"/>
              </a:endParaRPr>
            </a:p>
          </p:txBody>
        </p:sp>
        <p:sp>
          <p:nvSpPr>
            <p:cNvPr id="217170" name="Text Box 213">
              <a:extLst>
                <a:ext uri="{FF2B5EF4-FFF2-40B4-BE49-F238E27FC236}">
                  <a16:creationId xmlns:a16="http://schemas.microsoft.com/office/drawing/2014/main" id="{46217C4D-1C6D-4AF3-A9A4-15984EC118D2}"/>
                </a:ext>
              </a:extLst>
            </p:cNvPr>
            <p:cNvSpPr txBox="1">
              <a:spLocks noChangeArrowheads="1"/>
            </p:cNvSpPr>
            <p:nvPr/>
          </p:nvSpPr>
          <p:spPr bwMode="auto">
            <a:xfrm>
              <a:off x="503" y="3755"/>
              <a:ext cx="80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solidFill>
                    <a:schemeClr val="accent2"/>
                  </a:solidFill>
                  <a:latin typeface="Comic Sans MS" panose="030F0702030302020204" pitchFamily="66" charset="0"/>
                </a:rPr>
                <a:t>i</a:t>
              </a:r>
              <a:r>
                <a:rPr lang="zh-CN" altLang="en-US" sz="2000" u="none">
                  <a:solidFill>
                    <a:schemeClr val="accent2"/>
                  </a:solidFill>
                  <a:latin typeface="Comic Sans MS" panose="030F0702030302020204" pitchFamily="66" charset="0"/>
                </a:rPr>
                <a:t>初始选路</a:t>
              </a:r>
              <a:endParaRPr lang="zh-CN" altLang="en-US" sz="2400" u="none">
                <a:latin typeface="Times New Roman" panose="02020603050405020304" pitchFamily="18" charset="0"/>
              </a:endParaRPr>
            </a:p>
          </p:txBody>
        </p:sp>
        <p:sp>
          <p:nvSpPr>
            <p:cNvPr id="217171" name="Text Box 214">
              <a:extLst>
                <a:ext uri="{FF2B5EF4-FFF2-40B4-BE49-F238E27FC236}">
                  <a16:creationId xmlns:a16="http://schemas.microsoft.com/office/drawing/2014/main" id="{F93D4732-5DCA-4C3D-84F7-30C68C0EDE8F}"/>
                </a:ext>
              </a:extLst>
            </p:cNvPr>
            <p:cNvSpPr txBox="1">
              <a:spLocks noChangeArrowheads="1"/>
            </p:cNvSpPr>
            <p:nvPr/>
          </p:nvSpPr>
          <p:spPr bwMode="auto">
            <a:xfrm>
              <a:off x="1806" y="3766"/>
              <a:ext cx="10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dirty="0">
                  <a:solidFill>
                    <a:schemeClr val="accent2"/>
                  </a:solidFill>
                  <a:latin typeface="Comic Sans MS" panose="030F0702030302020204" pitchFamily="66" charset="0"/>
                </a:rPr>
                <a:t>… </a:t>
              </a:r>
              <a:r>
                <a:rPr lang="zh-CN" altLang="en-US" sz="2000" u="none" dirty="0">
                  <a:solidFill>
                    <a:schemeClr val="accent2"/>
                  </a:solidFill>
                  <a:latin typeface="Comic Sans MS" panose="030F0702030302020204" pitchFamily="66" charset="0"/>
                </a:rPr>
                <a:t>重计算路由</a:t>
              </a:r>
              <a:endParaRPr lang="zh-CN" altLang="en-US" sz="2400" u="none" dirty="0">
                <a:latin typeface="Times New Roman" panose="02020603050405020304" pitchFamily="18" charset="0"/>
              </a:endParaRPr>
            </a:p>
          </p:txBody>
        </p:sp>
        <p:sp>
          <p:nvSpPr>
            <p:cNvPr id="217172" name="Text Box 215">
              <a:extLst>
                <a:ext uri="{FF2B5EF4-FFF2-40B4-BE49-F238E27FC236}">
                  <a16:creationId xmlns:a16="http://schemas.microsoft.com/office/drawing/2014/main" id="{EA821786-F518-40C5-8A8A-FC9389EECD1C}"/>
                </a:ext>
              </a:extLst>
            </p:cNvPr>
            <p:cNvSpPr txBox="1">
              <a:spLocks noChangeArrowheads="1"/>
            </p:cNvSpPr>
            <p:nvPr/>
          </p:nvSpPr>
          <p:spPr bwMode="auto">
            <a:xfrm>
              <a:off x="3235" y="3799"/>
              <a:ext cx="7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dirty="0">
                  <a:solidFill>
                    <a:schemeClr val="accent2"/>
                  </a:solidFill>
                  <a:latin typeface="Comic Sans MS" panose="030F0702030302020204" pitchFamily="66" charset="0"/>
                </a:rPr>
                <a:t>… </a:t>
              </a:r>
              <a:r>
                <a:rPr lang="zh-CN" altLang="en-US" sz="2000" u="none" dirty="0">
                  <a:solidFill>
                    <a:schemeClr val="accent2"/>
                  </a:solidFill>
                  <a:latin typeface="Comic Sans MS" panose="030F0702030302020204" pitchFamily="66" charset="0"/>
                </a:rPr>
                <a:t>重计算</a:t>
              </a:r>
              <a:endParaRPr lang="zh-CN" altLang="en-US" sz="2400" u="none" dirty="0">
                <a:latin typeface="Times New Roman" panose="02020603050405020304" pitchFamily="18" charset="0"/>
              </a:endParaRPr>
            </a:p>
          </p:txBody>
        </p:sp>
        <p:sp>
          <p:nvSpPr>
            <p:cNvPr id="217173" name="Text Box 216">
              <a:extLst>
                <a:ext uri="{FF2B5EF4-FFF2-40B4-BE49-F238E27FC236}">
                  <a16:creationId xmlns:a16="http://schemas.microsoft.com/office/drawing/2014/main" id="{50042978-965E-491A-8A08-88745FE4B2E0}"/>
                </a:ext>
              </a:extLst>
            </p:cNvPr>
            <p:cNvSpPr txBox="1">
              <a:spLocks noChangeArrowheads="1"/>
            </p:cNvSpPr>
            <p:nvPr/>
          </p:nvSpPr>
          <p:spPr bwMode="auto">
            <a:xfrm>
              <a:off x="4495" y="3814"/>
              <a:ext cx="7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dirty="0">
                  <a:solidFill>
                    <a:schemeClr val="accent2"/>
                  </a:solidFill>
                  <a:latin typeface="Comic Sans MS" panose="030F0702030302020204" pitchFamily="66" charset="0"/>
                </a:rPr>
                <a:t>… </a:t>
              </a:r>
              <a:r>
                <a:rPr lang="zh-CN" altLang="en-US" sz="2000" u="none" dirty="0">
                  <a:solidFill>
                    <a:schemeClr val="accent2"/>
                  </a:solidFill>
                  <a:latin typeface="Comic Sans MS" panose="030F0702030302020204" pitchFamily="66" charset="0"/>
                </a:rPr>
                <a:t>重计算</a:t>
              </a:r>
              <a:endParaRPr lang="zh-CN" altLang="en-US" sz="2400" u="none" dirty="0">
                <a:latin typeface="Times New Roman" panose="02020603050405020304" pitchFamily="18" charset="0"/>
              </a:endParaRPr>
            </a:p>
          </p:txBody>
        </p:sp>
        <p:sp>
          <p:nvSpPr>
            <p:cNvPr id="217174" name="Line 217">
              <a:extLst>
                <a:ext uri="{FF2B5EF4-FFF2-40B4-BE49-F238E27FC236}">
                  <a16:creationId xmlns:a16="http://schemas.microsoft.com/office/drawing/2014/main" id="{C50446E9-EF6C-4A88-8D34-D605A2EAAB85}"/>
                </a:ext>
              </a:extLst>
            </p:cNvPr>
            <p:cNvSpPr>
              <a:spLocks noChangeShapeType="1"/>
            </p:cNvSpPr>
            <p:nvPr/>
          </p:nvSpPr>
          <p:spPr bwMode="auto">
            <a:xfrm flipV="1">
              <a:off x="2292" y="3489"/>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75" name="Line 218">
              <a:extLst>
                <a:ext uri="{FF2B5EF4-FFF2-40B4-BE49-F238E27FC236}">
                  <a16:creationId xmlns:a16="http://schemas.microsoft.com/office/drawing/2014/main" id="{974F424F-248E-48F7-8DD2-7A65ED668F9D}"/>
                </a:ext>
              </a:extLst>
            </p:cNvPr>
            <p:cNvSpPr>
              <a:spLocks noChangeShapeType="1"/>
            </p:cNvSpPr>
            <p:nvPr/>
          </p:nvSpPr>
          <p:spPr bwMode="auto">
            <a:xfrm flipV="1">
              <a:off x="1872" y="3201"/>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76" name="Line 219">
              <a:extLst>
                <a:ext uri="{FF2B5EF4-FFF2-40B4-BE49-F238E27FC236}">
                  <a16:creationId xmlns:a16="http://schemas.microsoft.com/office/drawing/2014/main" id="{84FA6060-F623-4944-B129-B005C59FF8B4}"/>
                </a:ext>
              </a:extLst>
            </p:cNvPr>
            <p:cNvSpPr>
              <a:spLocks noChangeShapeType="1"/>
            </p:cNvSpPr>
            <p:nvPr/>
          </p:nvSpPr>
          <p:spPr bwMode="auto">
            <a:xfrm flipV="1">
              <a:off x="2712" y="3204"/>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77" name="Line 220">
              <a:extLst>
                <a:ext uri="{FF2B5EF4-FFF2-40B4-BE49-F238E27FC236}">
                  <a16:creationId xmlns:a16="http://schemas.microsoft.com/office/drawing/2014/main" id="{6A665016-5514-46B2-A256-69AB887B4AEA}"/>
                </a:ext>
              </a:extLst>
            </p:cNvPr>
            <p:cNvSpPr>
              <a:spLocks noChangeShapeType="1"/>
            </p:cNvSpPr>
            <p:nvPr/>
          </p:nvSpPr>
          <p:spPr bwMode="auto">
            <a:xfrm flipV="1">
              <a:off x="3237" y="3207"/>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78" name="Line 221">
              <a:extLst>
                <a:ext uri="{FF2B5EF4-FFF2-40B4-BE49-F238E27FC236}">
                  <a16:creationId xmlns:a16="http://schemas.microsoft.com/office/drawing/2014/main" id="{A28C1469-74DB-447E-A25A-5383A34AF6BD}"/>
                </a:ext>
              </a:extLst>
            </p:cNvPr>
            <p:cNvSpPr>
              <a:spLocks noChangeShapeType="1"/>
            </p:cNvSpPr>
            <p:nvPr/>
          </p:nvSpPr>
          <p:spPr bwMode="auto">
            <a:xfrm flipV="1">
              <a:off x="3654" y="3489"/>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79" name="Line 222">
              <a:extLst>
                <a:ext uri="{FF2B5EF4-FFF2-40B4-BE49-F238E27FC236}">
                  <a16:creationId xmlns:a16="http://schemas.microsoft.com/office/drawing/2014/main" id="{E02F5270-7144-4CE0-B2A5-B2A93D4EA7C5}"/>
                </a:ext>
              </a:extLst>
            </p:cNvPr>
            <p:cNvSpPr>
              <a:spLocks noChangeShapeType="1"/>
            </p:cNvSpPr>
            <p:nvPr/>
          </p:nvSpPr>
          <p:spPr bwMode="auto">
            <a:xfrm flipV="1">
              <a:off x="4071" y="3207"/>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80" name="Line 223">
              <a:extLst>
                <a:ext uri="{FF2B5EF4-FFF2-40B4-BE49-F238E27FC236}">
                  <a16:creationId xmlns:a16="http://schemas.microsoft.com/office/drawing/2014/main" id="{F4CECFB6-208F-41ED-BB74-F706E1765BE4}"/>
                </a:ext>
              </a:extLst>
            </p:cNvPr>
            <p:cNvSpPr>
              <a:spLocks noChangeShapeType="1"/>
            </p:cNvSpPr>
            <p:nvPr/>
          </p:nvSpPr>
          <p:spPr bwMode="auto">
            <a:xfrm flipV="1">
              <a:off x="4566" y="3219"/>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81" name="Line 224">
              <a:extLst>
                <a:ext uri="{FF2B5EF4-FFF2-40B4-BE49-F238E27FC236}">
                  <a16:creationId xmlns:a16="http://schemas.microsoft.com/office/drawing/2014/main" id="{4E6C8B9B-A75A-4AAA-8038-35A6CAD3FA02}"/>
                </a:ext>
              </a:extLst>
            </p:cNvPr>
            <p:cNvSpPr>
              <a:spLocks noChangeShapeType="1"/>
            </p:cNvSpPr>
            <p:nvPr/>
          </p:nvSpPr>
          <p:spPr bwMode="auto">
            <a:xfrm flipV="1">
              <a:off x="4977" y="3501"/>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182" name="Line 225">
              <a:extLst>
                <a:ext uri="{FF2B5EF4-FFF2-40B4-BE49-F238E27FC236}">
                  <a16:creationId xmlns:a16="http://schemas.microsoft.com/office/drawing/2014/main" id="{517CE8D5-98A9-476B-91A5-0C2CAB2C6C19}"/>
                </a:ext>
              </a:extLst>
            </p:cNvPr>
            <p:cNvSpPr>
              <a:spLocks noChangeShapeType="1"/>
            </p:cNvSpPr>
            <p:nvPr/>
          </p:nvSpPr>
          <p:spPr bwMode="auto">
            <a:xfrm flipV="1">
              <a:off x="5388" y="3225"/>
              <a:ext cx="0" cy="15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7095" name="Text Box 226">
            <a:extLst>
              <a:ext uri="{FF2B5EF4-FFF2-40B4-BE49-F238E27FC236}">
                <a16:creationId xmlns:a16="http://schemas.microsoft.com/office/drawing/2014/main" id="{1B6EC044-74F4-474E-95F4-007C243D135B}"/>
              </a:ext>
            </a:extLst>
          </p:cNvPr>
          <p:cNvSpPr txBox="1">
            <a:spLocks noChangeArrowheads="1"/>
          </p:cNvSpPr>
          <p:nvPr/>
        </p:nvSpPr>
        <p:spPr bwMode="auto">
          <a:xfrm>
            <a:off x="2166938" y="4000501"/>
            <a:ext cx="78486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dirty="0">
                <a:solidFill>
                  <a:srgbClr val="FF0000"/>
                </a:solidFill>
                <a:latin typeface="楷体" panose="02010609060101010101" pitchFamily="49" charset="-122"/>
                <a:ea typeface="楷体" panose="02010609060101010101" pitchFamily="49" charset="-122"/>
              </a:rPr>
              <a:t>链路的费用</a:t>
            </a:r>
            <a:r>
              <a:rPr lang="en-US" altLang="zh-CN" u="none" dirty="0">
                <a:solidFill>
                  <a:srgbClr val="FF0000"/>
                </a:solidFill>
                <a:latin typeface="楷体" panose="02010609060101010101" pitchFamily="49" charset="-122"/>
                <a:ea typeface="楷体" panose="02010609060101010101" pitchFamily="49" charset="-122"/>
              </a:rPr>
              <a:t>=</a:t>
            </a:r>
            <a:r>
              <a:rPr lang="zh-CN" altLang="en-US" u="none" dirty="0">
                <a:solidFill>
                  <a:srgbClr val="FF0000"/>
                </a:solidFill>
                <a:latin typeface="楷体" panose="02010609060101010101" pitchFamily="49" charset="-122"/>
                <a:ea typeface="楷体" panose="02010609060101010101" pitchFamily="49" charset="-122"/>
              </a:rPr>
              <a:t>链路上承载的负载，因此</a:t>
            </a:r>
            <a:r>
              <a:rPr lang="en-US" altLang="zh-CN" u="none" dirty="0">
                <a:solidFill>
                  <a:srgbClr val="FF0000"/>
                </a:solidFill>
                <a:latin typeface="楷体" panose="02010609060101010101" pitchFamily="49" charset="-122"/>
                <a:ea typeface="楷体" panose="02010609060101010101" pitchFamily="49" charset="-122"/>
              </a:rPr>
              <a:t>c(</a:t>
            </a:r>
            <a:r>
              <a:rPr lang="en-US" altLang="zh-CN" u="none" dirty="0" err="1">
                <a:solidFill>
                  <a:srgbClr val="FF0000"/>
                </a:solidFill>
                <a:latin typeface="楷体" panose="02010609060101010101" pitchFamily="49" charset="-122"/>
                <a:ea typeface="楷体" panose="02010609060101010101" pitchFamily="49" charset="-122"/>
              </a:rPr>
              <a:t>u,v</a:t>
            </a:r>
            <a:r>
              <a:rPr lang="en-US" altLang="zh-CN" u="none" dirty="0">
                <a:solidFill>
                  <a:srgbClr val="FF0000"/>
                </a:solidFill>
                <a:latin typeface="楷体" panose="02010609060101010101" pitchFamily="49" charset="-122"/>
                <a:ea typeface="楷体" panose="02010609060101010101" pitchFamily="49" charset="-122"/>
              </a:rPr>
              <a:t>)</a:t>
            </a:r>
            <a:r>
              <a:rPr lang="zh-CN" altLang="en-US" u="none" dirty="0">
                <a:solidFill>
                  <a:srgbClr val="FF0000"/>
                </a:solidFill>
                <a:latin typeface="楷体" panose="02010609060101010101" pitchFamily="49" charset="-122"/>
                <a:ea typeface="楷体" panose="02010609060101010101" pitchFamily="49" charset="-122"/>
              </a:rPr>
              <a:t>不等于</a:t>
            </a:r>
            <a:r>
              <a:rPr lang="en-US" altLang="zh-CN" u="none" dirty="0">
                <a:solidFill>
                  <a:srgbClr val="FF0000"/>
                </a:solidFill>
                <a:latin typeface="楷体" panose="02010609060101010101" pitchFamily="49" charset="-122"/>
                <a:ea typeface="楷体" panose="02010609060101010101" pitchFamily="49" charset="-122"/>
              </a:rPr>
              <a:t>c(</a:t>
            </a:r>
            <a:r>
              <a:rPr lang="en-US" altLang="zh-CN" u="none" dirty="0" err="1">
                <a:solidFill>
                  <a:srgbClr val="FF0000"/>
                </a:solidFill>
                <a:latin typeface="楷体" panose="02010609060101010101" pitchFamily="49" charset="-122"/>
                <a:ea typeface="楷体" panose="02010609060101010101" pitchFamily="49" charset="-122"/>
              </a:rPr>
              <a:t>v,u</a:t>
            </a:r>
            <a:r>
              <a:rPr lang="en-US" altLang="zh-CN" u="none" dirty="0">
                <a:solidFill>
                  <a:srgbClr val="FF0000"/>
                </a:solidFill>
                <a:latin typeface="楷体" panose="02010609060101010101" pitchFamily="49" charset="-122"/>
                <a:ea typeface="楷体" panose="02010609060101010101" pitchFamily="49" charset="-122"/>
              </a:rPr>
              <a:t>)</a:t>
            </a:r>
          </a:p>
          <a:p>
            <a:r>
              <a:rPr lang="zh-CN" altLang="en-US" u="none" dirty="0">
                <a:latin typeface="楷体" panose="02010609060101010101" pitchFamily="49" charset="-122"/>
                <a:ea typeface="楷体" panose="02010609060101010101" pitchFamily="49" charset="-122"/>
              </a:rPr>
              <a:t>开始：</a:t>
            </a:r>
            <a:r>
              <a:rPr lang="en-US" altLang="zh-CN" u="none" dirty="0">
                <a:latin typeface="楷体" panose="02010609060101010101" pitchFamily="49" charset="-122"/>
                <a:ea typeface="楷体" panose="02010609060101010101" pitchFamily="49" charset="-122"/>
              </a:rPr>
              <a:t>z</a:t>
            </a:r>
            <a:r>
              <a:rPr lang="zh-CN" altLang="en-US" u="none" dirty="0">
                <a:latin typeface="楷体" panose="02010609060101010101" pitchFamily="49" charset="-122"/>
                <a:ea typeface="楷体" panose="02010609060101010101" pitchFamily="49" charset="-122"/>
              </a:rPr>
              <a:t>向</a:t>
            </a:r>
            <a:r>
              <a:rPr lang="en-US" altLang="zh-CN" u="none" dirty="0">
                <a:latin typeface="楷体" panose="02010609060101010101" pitchFamily="49" charset="-122"/>
                <a:ea typeface="楷体" panose="02010609060101010101" pitchFamily="49" charset="-122"/>
              </a:rPr>
              <a:t>w</a:t>
            </a:r>
            <a:r>
              <a:rPr lang="zh-CN" altLang="en-US" u="none" dirty="0">
                <a:latin typeface="楷体" panose="02010609060101010101" pitchFamily="49" charset="-122"/>
                <a:ea typeface="楷体" panose="02010609060101010101" pitchFamily="49" charset="-122"/>
              </a:rPr>
              <a:t>发送</a:t>
            </a:r>
            <a:r>
              <a:rPr lang="en-US" altLang="zh-CN" u="none" dirty="0">
                <a:latin typeface="楷体" panose="02010609060101010101" pitchFamily="49" charset="-122"/>
                <a:ea typeface="楷体" panose="02010609060101010101" pitchFamily="49" charset="-122"/>
              </a:rPr>
              <a:t>1</a:t>
            </a:r>
            <a:r>
              <a:rPr lang="zh-CN" altLang="en-US" u="none" dirty="0">
                <a:latin typeface="楷体" panose="02010609060101010101" pitchFamily="49" charset="-122"/>
                <a:ea typeface="楷体" panose="02010609060101010101" pitchFamily="49" charset="-122"/>
              </a:rPr>
              <a:t>单元的流量，</a:t>
            </a:r>
            <a:r>
              <a:rPr lang="en-US" altLang="zh-CN" u="none" dirty="0">
                <a:latin typeface="楷体" panose="02010609060101010101" pitchFamily="49" charset="-122"/>
                <a:ea typeface="楷体" panose="02010609060101010101" pitchFamily="49" charset="-122"/>
              </a:rPr>
              <a:t>x</a:t>
            </a:r>
            <a:r>
              <a:rPr lang="zh-CN" altLang="en-US" u="none" dirty="0">
                <a:latin typeface="楷体" panose="02010609060101010101" pitchFamily="49" charset="-122"/>
                <a:ea typeface="楷体" panose="02010609060101010101" pitchFamily="49" charset="-122"/>
              </a:rPr>
              <a:t>向</a:t>
            </a:r>
            <a:r>
              <a:rPr lang="en-US" altLang="zh-CN" u="none" dirty="0">
                <a:latin typeface="楷体" panose="02010609060101010101" pitchFamily="49" charset="-122"/>
                <a:ea typeface="楷体" panose="02010609060101010101" pitchFamily="49" charset="-122"/>
              </a:rPr>
              <a:t>w</a:t>
            </a:r>
            <a:r>
              <a:rPr lang="zh-CN" altLang="en-US" u="none" dirty="0">
                <a:latin typeface="楷体" panose="02010609060101010101" pitchFamily="49" charset="-122"/>
                <a:ea typeface="楷体" panose="02010609060101010101" pitchFamily="49" charset="-122"/>
              </a:rPr>
              <a:t>发送</a:t>
            </a:r>
            <a:r>
              <a:rPr lang="en-US" altLang="zh-CN" u="none" dirty="0">
                <a:latin typeface="楷体" panose="02010609060101010101" pitchFamily="49" charset="-122"/>
                <a:ea typeface="楷体" panose="02010609060101010101" pitchFamily="49" charset="-122"/>
              </a:rPr>
              <a:t>1</a:t>
            </a:r>
            <a:r>
              <a:rPr lang="zh-CN" altLang="en-US" u="none" dirty="0">
                <a:latin typeface="楷体" panose="02010609060101010101" pitchFamily="49" charset="-122"/>
                <a:ea typeface="楷体" panose="02010609060101010101" pitchFamily="49" charset="-122"/>
              </a:rPr>
              <a:t>单元流量，</a:t>
            </a:r>
            <a:r>
              <a:rPr lang="en-US" altLang="zh-CN" u="none" dirty="0">
                <a:latin typeface="楷体" panose="02010609060101010101" pitchFamily="49" charset="-122"/>
                <a:ea typeface="楷体" panose="02010609060101010101" pitchFamily="49" charset="-122"/>
              </a:rPr>
              <a:t>y</a:t>
            </a:r>
            <a:r>
              <a:rPr lang="zh-CN" altLang="en-US" u="none" dirty="0">
                <a:latin typeface="楷体" panose="02010609060101010101" pitchFamily="49" charset="-122"/>
                <a:ea typeface="楷体" panose="02010609060101010101" pitchFamily="49" charset="-122"/>
              </a:rPr>
              <a:t>向</a:t>
            </a:r>
            <a:r>
              <a:rPr lang="en-US" altLang="zh-CN" u="none" dirty="0">
                <a:latin typeface="楷体" panose="02010609060101010101" pitchFamily="49" charset="-122"/>
                <a:ea typeface="楷体" panose="02010609060101010101" pitchFamily="49" charset="-122"/>
              </a:rPr>
              <a:t>w</a:t>
            </a:r>
            <a:r>
              <a:rPr lang="zh-CN" altLang="en-US" u="none" dirty="0">
                <a:latin typeface="楷体" panose="02010609060101010101" pitchFamily="49" charset="-122"/>
                <a:ea typeface="楷体" panose="02010609060101010101" pitchFamily="49" charset="-122"/>
              </a:rPr>
              <a:t>发送</a:t>
            </a:r>
            <a:r>
              <a:rPr lang="en-US" altLang="zh-CN" u="none" dirty="0">
                <a:latin typeface="楷体" panose="02010609060101010101" pitchFamily="49" charset="-122"/>
                <a:ea typeface="楷体" panose="02010609060101010101" pitchFamily="49" charset="-122"/>
              </a:rPr>
              <a:t>e</a:t>
            </a:r>
            <a:r>
              <a:rPr lang="zh-CN" altLang="en-US" u="none" dirty="0">
                <a:latin typeface="楷体" panose="02010609060101010101" pitchFamily="49" charset="-122"/>
                <a:ea typeface="楷体" panose="02010609060101010101" pitchFamily="49" charset="-122"/>
              </a:rPr>
              <a:t>单元流量</a:t>
            </a:r>
          </a:p>
          <a:p>
            <a:r>
              <a:rPr lang="zh-CN" altLang="en-US" u="none" dirty="0">
                <a:latin typeface="楷体" panose="02010609060101010101" pitchFamily="49" charset="-122"/>
                <a:ea typeface="楷体" panose="02010609060101010101" pitchFamily="49" charset="-122"/>
              </a:rPr>
              <a:t>当</a:t>
            </a:r>
            <a:r>
              <a:rPr lang="en-US" altLang="zh-CN" u="none" dirty="0">
                <a:latin typeface="楷体" panose="02010609060101010101" pitchFamily="49" charset="-122"/>
                <a:ea typeface="楷体" panose="02010609060101010101" pitchFamily="49" charset="-122"/>
              </a:rPr>
              <a:t>LS</a:t>
            </a:r>
            <a:r>
              <a:rPr lang="zh-CN" altLang="en-US" u="none" dirty="0">
                <a:latin typeface="楷体" panose="02010609060101010101" pitchFamily="49" charset="-122"/>
                <a:ea typeface="楷体" panose="02010609060101010101" pitchFamily="49" charset="-122"/>
              </a:rPr>
              <a:t>算法再次运行后，</a:t>
            </a:r>
            <a:r>
              <a:rPr lang="en-US" altLang="zh-CN" u="none" dirty="0">
                <a:latin typeface="楷体" panose="02010609060101010101" pitchFamily="49" charset="-122"/>
                <a:ea typeface="楷体" panose="02010609060101010101" pitchFamily="49" charset="-122"/>
              </a:rPr>
              <a:t>x</a:t>
            </a:r>
            <a:r>
              <a:rPr lang="zh-CN" altLang="en-US" u="none" dirty="0">
                <a:latin typeface="楷体" panose="02010609060101010101" pitchFamily="49" charset="-122"/>
                <a:ea typeface="楷体" panose="02010609060101010101" pitchFamily="49" charset="-122"/>
              </a:rPr>
              <a:t>、</a:t>
            </a:r>
            <a:r>
              <a:rPr lang="en-US" altLang="zh-CN" u="none" dirty="0">
                <a:latin typeface="楷体" panose="02010609060101010101" pitchFamily="49" charset="-122"/>
                <a:ea typeface="楷体" panose="02010609060101010101" pitchFamily="49" charset="-122"/>
              </a:rPr>
              <a:t>y</a:t>
            </a:r>
            <a:r>
              <a:rPr lang="zh-CN" altLang="en-US" u="none" dirty="0">
                <a:latin typeface="楷体" panose="02010609060101010101" pitchFamily="49" charset="-122"/>
                <a:ea typeface="楷体" panose="02010609060101010101" pitchFamily="49" charset="-122"/>
              </a:rPr>
              <a:t>到</a:t>
            </a:r>
            <a:r>
              <a:rPr lang="en-US" altLang="zh-CN" u="none" dirty="0">
                <a:latin typeface="楷体" panose="02010609060101010101" pitchFamily="49" charset="-122"/>
                <a:ea typeface="楷体" panose="02010609060101010101" pitchFamily="49" charset="-122"/>
              </a:rPr>
              <a:t>w</a:t>
            </a:r>
            <a:r>
              <a:rPr lang="zh-CN" altLang="en-US" u="none" dirty="0">
                <a:latin typeface="楷体" panose="02010609060101010101" pitchFamily="49" charset="-122"/>
                <a:ea typeface="楷体" panose="02010609060101010101" pitchFamily="49" charset="-122"/>
              </a:rPr>
              <a:t>的最低费用路径是顺时针的，导致流量顺时针流动。再次运行</a:t>
            </a:r>
            <a:r>
              <a:rPr lang="en-US" altLang="zh-CN" u="none" dirty="0">
                <a:latin typeface="楷体" panose="02010609060101010101" pitchFamily="49" charset="-122"/>
                <a:ea typeface="楷体" panose="02010609060101010101" pitchFamily="49" charset="-122"/>
              </a:rPr>
              <a:t>LS</a:t>
            </a:r>
            <a:r>
              <a:rPr lang="zh-CN" altLang="en-US" u="none" dirty="0">
                <a:latin typeface="楷体" panose="02010609060101010101" pitchFamily="49" charset="-122"/>
                <a:ea typeface="楷体" panose="02010609060101010101" pitchFamily="49" charset="-122"/>
              </a:rPr>
              <a:t>算法，又导致流量逆时针流动</a:t>
            </a:r>
            <a:r>
              <a:rPr lang="en-US" altLang="zh-CN" u="none" dirty="0">
                <a:latin typeface="楷体" panose="02010609060101010101" pitchFamily="49" charset="-122"/>
                <a:ea typeface="楷体" panose="02010609060101010101" pitchFamily="49" charset="-122"/>
              </a:rPr>
              <a:t>…</a:t>
            </a:r>
          </a:p>
        </p:txBody>
      </p:sp>
      <p:sp>
        <p:nvSpPr>
          <p:cNvPr id="227" name="Text Box 56">
            <a:extLst>
              <a:ext uri="{FF2B5EF4-FFF2-40B4-BE49-F238E27FC236}">
                <a16:creationId xmlns:a16="http://schemas.microsoft.com/office/drawing/2014/main" id="{59C0A8FC-5140-491A-832F-7E6D2AD6FEFA}"/>
              </a:ext>
            </a:extLst>
          </p:cNvPr>
          <p:cNvSpPr txBox="1">
            <a:spLocks noChangeArrowheads="1"/>
          </p:cNvSpPr>
          <p:nvPr/>
        </p:nvSpPr>
        <p:spPr bwMode="auto">
          <a:xfrm>
            <a:off x="4309270" y="2797973"/>
            <a:ext cx="2873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dirty="0">
                <a:solidFill>
                  <a:srgbClr val="FF0000"/>
                </a:solidFill>
                <a:latin typeface="Comic Sans MS" panose="030F0702030302020204" pitchFamily="66" charset="0"/>
              </a:rPr>
              <a:t>1</a:t>
            </a:r>
            <a:endParaRPr lang="en-US" altLang="zh-CN" sz="2400" u="none" dirty="0">
              <a:latin typeface="Times New Roman" panose="02020603050405020304" pitchFamily="18" charset="0"/>
            </a:endParaRPr>
          </a:p>
        </p:txBody>
      </p:sp>
      <p:sp>
        <p:nvSpPr>
          <p:cNvPr id="228" name="Text Box 54">
            <a:extLst>
              <a:ext uri="{FF2B5EF4-FFF2-40B4-BE49-F238E27FC236}">
                <a16:creationId xmlns:a16="http://schemas.microsoft.com/office/drawing/2014/main" id="{183AF659-DD21-4033-953C-4E35E4B714C3}"/>
              </a:ext>
            </a:extLst>
          </p:cNvPr>
          <p:cNvSpPr txBox="1">
            <a:spLocks noChangeArrowheads="1"/>
          </p:cNvSpPr>
          <p:nvPr/>
        </p:nvSpPr>
        <p:spPr bwMode="auto">
          <a:xfrm>
            <a:off x="4854574" y="3055943"/>
            <a:ext cx="3095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dirty="0">
                <a:solidFill>
                  <a:srgbClr val="FF0000"/>
                </a:solidFill>
                <a:latin typeface="Comic Sans MS" panose="030F0702030302020204" pitchFamily="66" charset="0"/>
              </a:rPr>
              <a:t>e</a:t>
            </a:r>
            <a:endParaRPr lang="en-US" altLang="zh-CN" sz="2400" u="none" dirty="0">
              <a:latin typeface="Times New Roman" panose="02020603050405020304" pitchFamily="18" charset="0"/>
            </a:endParaRPr>
          </a:p>
        </p:txBody>
      </p:sp>
      <p:sp>
        <p:nvSpPr>
          <p:cNvPr id="230" name="Text Box 58">
            <a:extLst>
              <a:ext uri="{FF2B5EF4-FFF2-40B4-BE49-F238E27FC236}">
                <a16:creationId xmlns:a16="http://schemas.microsoft.com/office/drawing/2014/main" id="{DAD34428-5EEB-40F2-B892-35E66ED170BF}"/>
              </a:ext>
            </a:extLst>
          </p:cNvPr>
          <p:cNvSpPr txBox="1">
            <a:spLocks noChangeArrowheads="1"/>
          </p:cNvSpPr>
          <p:nvPr/>
        </p:nvSpPr>
        <p:spPr bwMode="auto">
          <a:xfrm>
            <a:off x="5629277" y="2743998"/>
            <a:ext cx="2873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dirty="0">
                <a:solidFill>
                  <a:srgbClr val="FF0000"/>
                </a:solidFill>
                <a:latin typeface="Comic Sans MS" panose="030F0702030302020204" pitchFamily="66" charset="0"/>
              </a:rPr>
              <a:t>1</a:t>
            </a:r>
            <a:endParaRPr lang="en-US" altLang="zh-CN" sz="2400" u="none" dirty="0">
              <a:latin typeface="Times New Roman" panose="02020603050405020304" pitchFamily="18" charset="0"/>
            </a:endParaRPr>
          </a:p>
        </p:txBody>
      </p:sp>
      <p:sp>
        <p:nvSpPr>
          <p:cNvPr id="231" name="Text Box 58">
            <a:extLst>
              <a:ext uri="{FF2B5EF4-FFF2-40B4-BE49-F238E27FC236}">
                <a16:creationId xmlns:a16="http://schemas.microsoft.com/office/drawing/2014/main" id="{478E80C7-EC81-4430-AA7C-4F823C0E5EF4}"/>
              </a:ext>
            </a:extLst>
          </p:cNvPr>
          <p:cNvSpPr txBox="1">
            <a:spLocks noChangeArrowheads="1"/>
          </p:cNvSpPr>
          <p:nvPr/>
        </p:nvSpPr>
        <p:spPr bwMode="auto">
          <a:xfrm>
            <a:off x="6449219" y="2816453"/>
            <a:ext cx="2873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dirty="0">
                <a:solidFill>
                  <a:srgbClr val="FF0000"/>
                </a:solidFill>
                <a:latin typeface="Comic Sans MS" panose="030F0702030302020204" pitchFamily="66" charset="0"/>
              </a:rPr>
              <a:t>1</a:t>
            </a:r>
            <a:endParaRPr lang="en-US" altLang="zh-CN" sz="2400" u="none" dirty="0">
              <a:latin typeface="Times New Roman" panose="02020603050405020304" pitchFamily="18" charset="0"/>
            </a:endParaRPr>
          </a:p>
        </p:txBody>
      </p:sp>
      <p:sp>
        <p:nvSpPr>
          <p:cNvPr id="232" name="Text Box 58">
            <a:extLst>
              <a:ext uri="{FF2B5EF4-FFF2-40B4-BE49-F238E27FC236}">
                <a16:creationId xmlns:a16="http://schemas.microsoft.com/office/drawing/2014/main" id="{81774099-AE9B-4B81-9A7E-4BBC968E603B}"/>
              </a:ext>
            </a:extLst>
          </p:cNvPr>
          <p:cNvSpPr txBox="1">
            <a:spLocks noChangeArrowheads="1"/>
          </p:cNvSpPr>
          <p:nvPr/>
        </p:nvSpPr>
        <p:spPr bwMode="auto">
          <a:xfrm>
            <a:off x="7895430" y="2805907"/>
            <a:ext cx="2873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dirty="0">
                <a:solidFill>
                  <a:srgbClr val="FF0000"/>
                </a:solidFill>
                <a:latin typeface="Comic Sans MS" panose="030F0702030302020204" pitchFamily="66" charset="0"/>
              </a:rPr>
              <a:t>1</a:t>
            </a:r>
            <a:endParaRPr lang="en-US" altLang="zh-CN" sz="2400" u="none" dirty="0">
              <a:latin typeface="Times New Roman" panose="02020603050405020304" pitchFamily="18" charset="0"/>
            </a:endParaRPr>
          </a:p>
        </p:txBody>
      </p:sp>
      <p:sp>
        <p:nvSpPr>
          <p:cNvPr id="233" name="Text Box 54">
            <a:extLst>
              <a:ext uri="{FF2B5EF4-FFF2-40B4-BE49-F238E27FC236}">
                <a16:creationId xmlns:a16="http://schemas.microsoft.com/office/drawing/2014/main" id="{69BC381C-1BE8-4366-B92C-404CDDE13E6D}"/>
              </a:ext>
            </a:extLst>
          </p:cNvPr>
          <p:cNvSpPr txBox="1">
            <a:spLocks noChangeArrowheads="1"/>
          </p:cNvSpPr>
          <p:nvPr/>
        </p:nvSpPr>
        <p:spPr bwMode="auto">
          <a:xfrm>
            <a:off x="7112853" y="3155293"/>
            <a:ext cx="3095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dirty="0">
                <a:solidFill>
                  <a:srgbClr val="FF0000"/>
                </a:solidFill>
                <a:latin typeface="Comic Sans MS" panose="030F0702030302020204" pitchFamily="66" charset="0"/>
              </a:rPr>
              <a:t>e</a:t>
            </a:r>
            <a:endParaRPr lang="en-US" altLang="zh-CN" sz="2400" u="none" dirty="0">
              <a:latin typeface="Times New Roman" panose="02020603050405020304" pitchFamily="18" charset="0"/>
            </a:endParaRPr>
          </a:p>
        </p:txBody>
      </p:sp>
      <p:sp>
        <p:nvSpPr>
          <p:cNvPr id="234" name="Text Box 54">
            <a:extLst>
              <a:ext uri="{FF2B5EF4-FFF2-40B4-BE49-F238E27FC236}">
                <a16:creationId xmlns:a16="http://schemas.microsoft.com/office/drawing/2014/main" id="{E42AF6AA-E0EF-4A60-AC12-260F9018EEF1}"/>
              </a:ext>
            </a:extLst>
          </p:cNvPr>
          <p:cNvSpPr txBox="1">
            <a:spLocks noChangeArrowheads="1"/>
          </p:cNvSpPr>
          <p:nvPr/>
        </p:nvSpPr>
        <p:spPr bwMode="auto">
          <a:xfrm>
            <a:off x="9215439" y="3145619"/>
            <a:ext cx="3095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dirty="0">
                <a:solidFill>
                  <a:srgbClr val="FF0000"/>
                </a:solidFill>
                <a:latin typeface="Comic Sans MS" panose="030F0702030302020204" pitchFamily="66" charset="0"/>
              </a:rPr>
              <a:t>e</a:t>
            </a:r>
            <a:endParaRPr lang="en-US" altLang="zh-CN" sz="2400" u="none" dirty="0">
              <a:latin typeface="Times New Roman" panose="02020603050405020304" pitchFamily="18" charset="0"/>
            </a:endParaRPr>
          </a:p>
        </p:txBody>
      </p:sp>
      <p:sp>
        <p:nvSpPr>
          <p:cNvPr id="235" name="Text Box 58">
            <a:extLst>
              <a:ext uri="{FF2B5EF4-FFF2-40B4-BE49-F238E27FC236}">
                <a16:creationId xmlns:a16="http://schemas.microsoft.com/office/drawing/2014/main" id="{D85B1710-9F50-4AA6-9032-7C33B2C0E715}"/>
              </a:ext>
            </a:extLst>
          </p:cNvPr>
          <p:cNvSpPr txBox="1">
            <a:spLocks noChangeArrowheads="1"/>
          </p:cNvSpPr>
          <p:nvPr/>
        </p:nvSpPr>
        <p:spPr bwMode="auto">
          <a:xfrm>
            <a:off x="8594727" y="2795593"/>
            <a:ext cx="2873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dirty="0">
                <a:solidFill>
                  <a:srgbClr val="FF0000"/>
                </a:solidFill>
                <a:latin typeface="Comic Sans MS" panose="030F0702030302020204" pitchFamily="66" charset="0"/>
              </a:rPr>
              <a:t>1</a:t>
            </a:r>
            <a:endParaRPr lang="en-US" altLang="zh-CN" sz="2400" u="none" dirty="0">
              <a:latin typeface="Times New Roman" panose="02020603050405020304" pitchFamily="18" charset="0"/>
            </a:endParaRPr>
          </a:p>
        </p:txBody>
      </p:sp>
      <p:sp>
        <p:nvSpPr>
          <p:cNvPr id="236" name="Text Box 58">
            <a:extLst>
              <a:ext uri="{FF2B5EF4-FFF2-40B4-BE49-F238E27FC236}">
                <a16:creationId xmlns:a16="http://schemas.microsoft.com/office/drawing/2014/main" id="{D2DCFB26-9B6A-4D5E-BA22-2AB36A391777}"/>
              </a:ext>
            </a:extLst>
          </p:cNvPr>
          <p:cNvSpPr txBox="1">
            <a:spLocks noChangeArrowheads="1"/>
          </p:cNvSpPr>
          <p:nvPr/>
        </p:nvSpPr>
        <p:spPr bwMode="auto">
          <a:xfrm>
            <a:off x="9892696" y="2827088"/>
            <a:ext cx="2873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dirty="0">
                <a:solidFill>
                  <a:srgbClr val="FF0000"/>
                </a:solidFill>
                <a:latin typeface="Comic Sans MS" panose="030F0702030302020204" pitchFamily="66" charset="0"/>
              </a:rPr>
              <a:t>1</a:t>
            </a:r>
            <a:endParaRPr lang="en-US" altLang="zh-CN" sz="2400" u="none" dirty="0">
              <a:latin typeface="Times New Roman" panose="02020603050405020304" pitchFamily="18"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p:cNvGrpSpPr/>
          <p:nvPr/>
        </p:nvGrpSpPr>
        <p:grpSpPr>
          <a:xfrm>
            <a:off x="430213" y="0"/>
            <a:ext cx="6125570" cy="1428589"/>
            <a:chOff x="551030" y="-368704"/>
            <a:chExt cx="6125570" cy="1428589"/>
          </a:xfrm>
        </p:grpSpPr>
        <p:grpSp>
          <p:nvGrpSpPr>
            <p:cNvPr id="106" name="组合 105"/>
            <p:cNvGrpSpPr/>
            <p:nvPr/>
          </p:nvGrpSpPr>
          <p:grpSpPr>
            <a:xfrm>
              <a:off x="1201631" y="303925"/>
              <a:ext cx="5474969" cy="687997"/>
              <a:chOff x="1839058" y="967769"/>
              <a:chExt cx="5474969" cy="687997"/>
            </a:xfrm>
          </p:grpSpPr>
          <p:sp>
            <p:nvSpPr>
              <p:cNvPr id="108" name="矩形: 圆角 107"/>
              <p:cNvSpPr/>
              <p:nvPr/>
            </p:nvSpPr>
            <p:spPr>
              <a:xfrm>
                <a:off x="1839058" y="967769"/>
                <a:ext cx="547496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9" name="文本框 108"/>
              <p:cNvSpPr txBox="1"/>
              <p:nvPr/>
            </p:nvSpPr>
            <p:spPr>
              <a:xfrm>
                <a:off x="2786094" y="1009435"/>
                <a:ext cx="406815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链路状态选路算法</a:t>
                </a:r>
              </a:p>
            </p:txBody>
          </p:sp>
        </p:grpSp>
        <p:pic>
          <p:nvPicPr>
            <p:cNvPr id="107" name="图片 106"/>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5" name="组合 84"/>
          <p:cNvGrpSpPr/>
          <p:nvPr/>
        </p:nvGrpSpPr>
        <p:grpSpPr>
          <a:xfrm>
            <a:off x="2027388" y="1647138"/>
            <a:ext cx="2808288" cy="526731"/>
            <a:chOff x="722008" y="1303131"/>
            <a:chExt cx="2681435" cy="502939"/>
          </a:xfrm>
        </p:grpSpPr>
        <p:grpSp>
          <p:nvGrpSpPr>
            <p:cNvPr id="94" name="组合 93"/>
            <p:cNvGrpSpPr/>
            <p:nvPr/>
          </p:nvGrpSpPr>
          <p:grpSpPr>
            <a:xfrm>
              <a:off x="722008" y="1303131"/>
              <a:ext cx="546594" cy="475865"/>
              <a:chOff x="708742" y="1296102"/>
              <a:chExt cx="454744" cy="283828"/>
            </a:xfrm>
          </p:grpSpPr>
          <p:sp>
            <p:nvSpPr>
              <p:cNvPr id="112" name="平行四边形 11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14" name="平行四边形 11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95" name="流程图: 手动输入 6"/>
            <p:cNvSpPr/>
            <p:nvPr/>
          </p:nvSpPr>
          <p:spPr>
            <a:xfrm rot="5400000" flipV="1">
              <a:off x="1958089" y="337046"/>
              <a:ext cx="475861" cy="241484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1157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1157 h 10000"/>
                <a:gd name="connsiteX0-91" fmla="*/ 50 w 10000"/>
                <a:gd name="connsiteY0-92" fmla="*/ 1263 h 10000"/>
                <a:gd name="connsiteX1-93" fmla="*/ 9911 w 10000"/>
                <a:gd name="connsiteY1-94" fmla="*/ 0 h 10000"/>
                <a:gd name="connsiteX2-95" fmla="*/ 10000 w 10000"/>
                <a:gd name="connsiteY2-96" fmla="*/ 10000 h 10000"/>
                <a:gd name="connsiteX3-97" fmla="*/ 0 w 10000"/>
                <a:gd name="connsiteY3-98" fmla="*/ 10000 h 10000"/>
                <a:gd name="connsiteX4-99" fmla="*/ 50 w 10000"/>
                <a:gd name="connsiteY4-100" fmla="*/ 1263 h 10000"/>
                <a:gd name="connsiteX0-101" fmla="*/ 50 w 10000"/>
                <a:gd name="connsiteY0-102" fmla="*/ 1263 h 10000"/>
                <a:gd name="connsiteX1-103" fmla="*/ 9911 w 10000"/>
                <a:gd name="connsiteY1-104" fmla="*/ 0 h 10000"/>
                <a:gd name="connsiteX2-105" fmla="*/ 10000 w 10000"/>
                <a:gd name="connsiteY2-106" fmla="*/ 10000 h 10000"/>
                <a:gd name="connsiteX3-107" fmla="*/ 0 w 10000"/>
                <a:gd name="connsiteY3-108" fmla="*/ 10000 h 10000"/>
                <a:gd name="connsiteX4-109" fmla="*/ 50 w 10000"/>
                <a:gd name="connsiteY4-110" fmla="*/ 1263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1263"/>
                  </a:moveTo>
                  <a:cubicBezTo>
                    <a:pt x="3337" y="925"/>
                    <a:pt x="6624" y="285"/>
                    <a:pt x="9911" y="0"/>
                  </a:cubicBezTo>
                  <a:cubicBezTo>
                    <a:pt x="9941" y="3334"/>
                    <a:pt x="9970" y="6666"/>
                    <a:pt x="10000" y="10000"/>
                  </a:cubicBezTo>
                  <a:lnTo>
                    <a:pt x="0" y="10000"/>
                  </a:lnTo>
                  <a:cubicBezTo>
                    <a:pt x="35" y="6935"/>
                    <a:pt x="15" y="4328"/>
                    <a:pt x="50" y="1263"/>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96" name="Text Box 79"/>
            <p:cNvSpPr txBox="1">
              <a:spLocks noChangeArrowheads="1"/>
            </p:cNvSpPr>
            <p:nvPr/>
          </p:nvSpPr>
          <p:spPr bwMode="auto">
            <a:xfrm>
              <a:off x="1351237" y="1335870"/>
              <a:ext cx="205220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解决的方案</a:t>
              </a:r>
            </a:p>
          </p:txBody>
        </p:sp>
      </p:grpSp>
      <p:grpSp>
        <p:nvGrpSpPr>
          <p:cNvPr id="115" name="组合 114"/>
          <p:cNvGrpSpPr/>
          <p:nvPr/>
        </p:nvGrpSpPr>
        <p:grpSpPr>
          <a:xfrm>
            <a:off x="2027388" y="2344788"/>
            <a:ext cx="5581083" cy="675443"/>
            <a:chOff x="1659193" y="2493286"/>
            <a:chExt cx="5042879" cy="1254207"/>
          </a:xfrm>
        </p:grpSpPr>
        <p:sp>
          <p:nvSpPr>
            <p:cNvPr id="116" name="矩形: 圆角 115"/>
            <p:cNvSpPr/>
            <p:nvPr/>
          </p:nvSpPr>
          <p:spPr>
            <a:xfrm>
              <a:off x="1659193" y="2493286"/>
              <a:ext cx="5042879" cy="1254207"/>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文本框 116"/>
            <p:cNvSpPr txBox="1"/>
            <p:nvPr/>
          </p:nvSpPr>
          <p:spPr>
            <a:xfrm>
              <a:off x="1821638" y="2747782"/>
              <a:ext cx="4683511" cy="857250"/>
            </a:xfrm>
            <a:prstGeom prst="rect">
              <a:avLst/>
            </a:prstGeom>
            <a:noFill/>
          </p:spPr>
          <p:txBody>
            <a:bodyPr wrap="square" rtlCol="0">
              <a:spAutoFit/>
            </a:bodyPr>
            <a:lstStyle/>
            <a:p>
              <a:r>
                <a:rPr lang="zh-CN" altLang="en-US" sz="2400" dirty="0">
                  <a:latin typeface="思源黑体 CN Normal" panose="020B0400000000000000" pitchFamily="34" charset="-122"/>
                  <a:ea typeface="思源黑体 CN Normal" panose="020B0400000000000000" pitchFamily="34" charset="-122"/>
                </a:rPr>
                <a:t>强制链路费用不依赖于所承载的流量</a:t>
              </a:r>
            </a:p>
          </p:txBody>
        </p:sp>
        <p:sp>
          <p:nvSpPr>
            <p:cNvPr id="119" name="矩形: 圆角 118"/>
            <p:cNvSpPr/>
            <p:nvPr/>
          </p:nvSpPr>
          <p:spPr>
            <a:xfrm>
              <a:off x="1724820" y="2603030"/>
              <a:ext cx="4900196" cy="1064096"/>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0" name="组合 139"/>
          <p:cNvGrpSpPr/>
          <p:nvPr/>
        </p:nvGrpSpPr>
        <p:grpSpPr>
          <a:xfrm>
            <a:off x="2201982" y="3255970"/>
            <a:ext cx="5544069" cy="476221"/>
            <a:chOff x="1403750" y="3593123"/>
            <a:chExt cx="5544069" cy="476221"/>
          </a:xfrm>
        </p:grpSpPr>
        <p:grpSp>
          <p:nvGrpSpPr>
            <p:cNvPr id="141" name="组合 140"/>
            <p:cNvGrpSpPr/>
            <p:nvPr/>
          </p:nvGrpSpPr>
          <p:grpSpPr>
            <a:xfrm>
              <a:off x="1403750" y="3593123"/>
              <a:ext cx="490436" cy="476221"/>
              <a:chOff x="1403750" y="3593123"/>
              <a:chExt cx="808892" cy="785446"/>
            </a:xfrm>
          </p:grpSpPr>
          <p:sp>
            <p:nvSpPr>
              <p:cNvPr id="144"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2" name="Text Box 79"/>
            <p:cNvSpPr txBox="1">
              <a:spLocks noChangeArrowheads="1"/>
            </p:cNvSpPr>
            <p:nvPr/>
          </p:nvSpPr>
          <p:spPr bwMode="auto">
            <a:xfrm>
              <a:off x="1985932" y="3593123"/>
              <a:ext cx="496188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无法解决高拥塞的问题，不可接受</a:t>
              </a:r>
            </a:p>
          </p:txBody>
        </p:sp>
      </p:grpSp>
      <p:grpSp>
        <p:nvGrpSpPr>
          <p:cNvPr id="166" name="组合 165"/>
          <p:cNvGrpSpPr/>
          <p:nvPr/>
        </p:nvGrpSpPr>
        <p:grpSpPr>
          <a:xfrm>
            <a:off x="2027388" y="3957511"/>
            <a:ext cx="5581083" cy="675443"/>
            <a:chOff x="1659193" y="2493286"/>
            <a:chExt cx="5042879" cy="1254207"/>
          </a:xfrm>
        </p:grpSpPr>
        <p:sp>
          <p:nvSpPr>
            <p:cNvPr id="167" name="矩形: 圆角 166"/>
            <p:cNvSpPr/>
            <p:nvPr/>
          </p:nvSpPr>
          <p:spPr>
            <a:xfrm>
              <a:off x="1659193" y="2493286"/>
              <a:ext cx="5042879" cy="1254207"/>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文本框 167"/>
            <p:cNvSpPr txBox="1"/>
            <p:nvPr/>
          </p:nvSpPr>
          <p:spPr>
            <a:xfrm>
              <a:off x="1821638" y="2747782"/>
              <a:ext cx="4683511" cy="857250"/>
            </a:xfrm>
            <a:prstGeom prst="rect">
              <a:avLst/>
            </a:prstGeom>
            <a:noFill/>
          </p:spPr>
          <p:txBody>
            <a:bodyPr wrap="square" rtlCol="0">
              <a:spAutoFit/>
            </a:bodyPr>
            <a:lstStyle/>
            <a:p>
              <a:r>
                <a:rPr lang="zh-CN" altLang="en-US" sz="2400" dirty="0">
                  <a:latin typeface="思源黑体 CN Normal" panose="020B0400000000000000" pitchFamily="34" charset="-122"/>
                  <a:ea typeface="思源黑体 CN Normal" panose="020B0400000000000000" pitchFamily="34" charset="-122"/>
                </a:rPr>
                <a:t>确保所有的路由器不同时运行</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LS</a:t>
              </a:r>
              <a:r>
                <a:rPr lang="zh-CN" altLang="en-US" sz="2400" dirty="0">
                  <a:latin typeface="思源黑体 CN Normal" panose="020B0400000000000000" pitchFamily="34" charset="-122"/>
                  <a:ea typeface="思源黑体 CN Normal" panose="020B0400000000000000" pitchFamily="34" charset="-122"/>
                </a:rPr>
                <a:t>算法</a:t>
              </a:r>
            </a:p>
          </p:txBody>
        </p:sp>
        <p:sp>
          <p:nvSpPr>
            <p:cNvPr id="169" name="矩形: 圆角 168"/>
            <p:cNvSpPr/>
            <p:nvPr/>
          </p:nvSpPr>
          <p:spPr>
            <a:xfrm>
              <a:off x="1724819" y="2603030"/>
              <a:ext cx="4900197" cy="1064096"/>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0" name="组合 169"/>
          <p:cNvGrpSpPr/>
          <p:nvPr/>
        </p:nvGrpSpPr>
        <p:grpSpPr>
          <a:xfrm>
            <a:off x="2207170" y="4893112"/>
            <a:ext cx="5544069" cy="476221"/>
            <a:chOff x="1403750" y="3593123"/>
            <a:chExt cx="5544069" cy="476221"/>
          </a:xfrm>
        </p:grpSpPr>
        <p:grpSp>
          <p:nvGrpSpPr>
            <p:cNvPr id="171" name="组合 170"/>
            <p:cNvGrpSpPr/>
            <p:nvPr/>
          </p:nvGrpSpPr>
          <p:grpSpPr>
            <a:xfrm>
              <a:off x="1403750" y="3593123"/>
              <a:ext cx="490436" cy="476221"/>
              <a:chOff x="1403750" y="3593123"/>
              <a:chExt cx="808892" cy="785446"/>
            </a:xfrm>
          </p:grpSpPr>
          <p:sp>
            <p:nvSpPr>
              <p:cNvPr id="173" name="对话气泡: 椭圆形 17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2" name="Text Box 79"/>
            <p:cNvSpPr txBox="1">
              <a:spLocks noChangeArrowheads="1"/>
            </p:cNvSpPr>
            <p:nvPr/>
          </p:nvSpPr>
          <p:spPr bwMode="auto">
            <a:xfrm>
              <a:off x="1985932" y="3593123"/>
              <a:ext cx="496188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因特网上的路由器能够自同步</a:t>
              </a:r>
            </a:p>
          </p:txBody>
        </p:sp>
      </p:grpSp>
      <p:grpSp>
        <p:nvGrpSpPr>
          <p:cNvPr id="175" name="组合 174"/>
          <p:cNvGrpSpPr/>
          <p:nvPr/>
        </p:nvGrpSpPr>
        <p:grpSpPr>
          <a:xfrm>
            <a:off x="2201982" y="5629491"/>
            <a:ext cx="5544069" cy="476221"/>
            <a:chOff x="1403750" y="3593123"/>
            <a:chExt cx="5544069" cy="476221"/>
          </a:xfrm>
        </p:grpSpPr>
        <p:grpSp>
          <p:nvGrpSpPr>
            <p:cNvPr id="176" name="组合 175"/>
            <p:cNvGrpSpPr/>
            <p:nvPr/>
          </p:nvGrpSpPr>
          <p:grpSpPr>
            <a:xfrm>
              <a:off x="1403750" y="3593123"/>
              <a:ext cx="490436" cy="476221"/>
              <a:chOff x="1403750" y="3593123"/>
              <a:chExt cx="808892" cy="785446"/>
            </a:xfrm>
          </p:grpSpPr>
          <p:sp>
            <p:nvSpPr>
              <p:cNvPr id="178" name="对话气泡: 椭圆形 17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7" name="Text Box 79"/>
            <p:cNvSpPr txBox="1">
              <a:spLocks noChangeArrowheads="1"/>
            </p:cNvSpPr>
            <p:nvPr/>
          </p:nvSpPr>
          <p:spPr bwMode="auto">
            <a:xfrm>
              <a:off x="1985932" y="3593123"/>
              <a:ext cx="496188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随机化路由器发送链路通告的时间</a:t>
              </a:r>
            </a:p>
          </p:txBody>
        </p:sp>
      </p:grpSp>
      <p:sp>
        <p:nvSpPr>
          <p:cNvPr id="2" name="灯片编号占位符 1">
            <a:extLst>
              <a:ext uri="{FF2B5EF4-FFF2-40B4-BE49-F238E27FC236}">
                <a16:creationId xmlns:a16="http://schemas.microsoft.com/office/drawing/2014/main" id="{7A19D41D-FB0C-4437-A3ED-0AD066AA072B}"/>
              </a:ext>
            </a:extLst>
          </p:cNvPr>
          <p:cNvSpPr>
            <a:spLocks noGrp="1"/>
          </p:cNvSpPr>
          <p:nvPr>
            <p:ph type="sldNum" sz="quarter" idx="12"/>
          </p:nvPr>
        </p:nvSpPr>
        <p:spPr/>
        <p:txBody>
          <a:bodyPr/>
          <a:lstStyle/>
          <a:p>
            <a:fld id="{91F2D4EF-46D4-4764-B373-FC59CD1D281E}" type="slidenum">
              <a:rPr lang="zh-CN" altLang="en-US" smtClean="0"/>
              <a:t>125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 calcmode="lin" valueType="num">
                                      <p:cBhvr additive="base">
                                        <p:cTn id="11" dur="500"/>
                                        <p:tgtEl>
                                          <p:spTgt spid="115"/>
                                        </p:tgtEl>
                                        <p:attrNameLst>
                                          <p:attrName>ppt_x</p:attrName>
                                        </p:attrNameLst>
                                      </p:cBhvr>
                                      <p:tavLst>
                                        <p:tav tm="0">
                                          <p:val>
                                            <p:strVal val="#ppt_x-#ppt_w*1.125000"/>
                                          </p:val>
                                        </p:tav>
                                        <p:tav tm="100000">
                                          <p:val>
                                            <p:strVal val="#ppt_x"/>
                                          </p:val>
                                        </p:tav>
                                      </p:tavLst>
                                    </p:anim>
                                    <p:animEffect transition="in" filter="wipe(right)">
                                      <p:cBhvr>
                                        <p:cTn id="12" dur="500"/>
                                        <p:tgtEl>
                                          <p:spTgt spid="115"/>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40"/>
                                        </p:tgtEl>
                                        <p:attrNameLst>
                                          <p:attrName>style.visibility</p:attrName>
                                        </p:attrNameLst>
                                      </p:cBhvr>
                                      <p:to>
                                        <p:strVal val="visible"/>
                                      </p:to>
                                    </p:set>
                                    <p:animEffect transition="in" filter="wipe(left)">
                                      <p:cBhvr>
                                        <p:cTn id="16" dur="500"/>
                                        <p:tgtEl>
                                          <p:spTgt spid="140"/>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nodeType="clickEffect">
                                  <p:stCondLst>
                                    <p:cond delay="0"/>
                                  </p:stCondLst>
                                  <p:childTnLst>
                                    <p:set>
                                      <p:cBhvr>
                                        <p:cTn id="20" dur="1" fill="hold">
                                          <p:stCondLst>
                                            <p:cond delay="0"/>
                                          </p:stCondLst>
                                        </p:cTn>
                                        <p:tgtEl>
                                          <p:spTgt spid="166"/>
                                        </p:tgtEl>
                                        <p:attrNameLst>
                                          <p:attrName>style.visibility</p:attrName>
                                        </p:attrNameLst>
                                      </p:cBhvr>
                                      <p:to>
                                        <p:strVal val="visible"/>
                                      </p:to>
                                    </p:set>
                                    <p:anim calcmode="lin" valueType="num">
                                      <p:cBhvr additive="base">
                                        <p:cTn id="21" dur="500"/>
                                        <p:tgtEl>
                                          <p:spTgt spid="166"/>
                                        </p:tgtEl>
                                        <p:attrNameLst>
                                          <p:attrName>ppt_x</p:attrName>
                                        </p:attrNameLst>
                                      </p:cBhvr>
                                      <p:tavLst>
                                        <p:tav tm="0">
                                          <p:val>
                                            <p:strVal val="#ppt_x-#ppt_w*1.125000"/>
                                          </p:val>
                                        </p:tav>
                                        <p:tav tm="100000">
                                          <p:val>
                                            <p:strVal val="#ppt_x"/>
                                          </p:val>
                                        </p:tav>
                                      </p:tavLst>
                                    </p:anim>
                                    <p:animEffect transition="in" filter="wipe(right)">
                                      <p:cBhvr>
                                        <p:cTn id="22" dur="500"/>
                                        <p:tgtEl>
                                          <p:spTgt spid="166"/>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170"/>
                                        </p:tgtEl>
                                        <p:attrNameLst>
                                          <p:attrName>style.visibility</p:attrName>
                                        </p:attrNameLst>
                                      </p:cBhvr>
                                      <p:to>
                                        <p:strVal val="visible"/>
                                      </p:to>
                                    </p:set>
                                    <p:animEffect transition="in" filter="wipe(left)">
                                      <p:cBhvr>
                                        <p:cTn id="26" dur="500"/>
                                        <p:tgtEl>
                                          <p:spTgt spid="170"/>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175"/>
                                        </p:tgtEl>
                                        <p:attrNameLst>
                                          <p:attrName>style.visibility</p:attrName>
                                        </p:attrNameLst>
                                      </p:cBhvr>
                                      <p:to>
                                        <p:strVal val="visible"/>
                                      </p:to>
                                    </p:set>
                                    <p:animEffect transition="in" filter="wipe(left)">
                                      <p:cBhvr>
                                        <p:cTn id="30"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p:cNvGrpSpPr/>
          <p:nvPr/>
        </p:nvGrpSpPr>
        <p:grpSpPr>
          <a:xfrm>
            <a:off x="430213" y="0"/>
            <a:ext cx="10449286" cy="1428589"/>
            <a:chOff x="551030" y="-368704"/>
            <a:chExt cx="10449286" cy="1428589"/>
          </a:xfrm>
        </p:grpSpPr>
        <p:grpSp>
          <p:nvGrpSpPr>
            <p:cNvPr id="106" name="组合 105"/>
            <p:cNvGrpSpPr/>
            <p:nvPr/>
          </p:nvGrpSpPr>
          <p:grpSpPr>
            <a:xfrm>
              <a:off x="1201631" y="303925"/>
              <a:ext cx="9798685" cy="687070"/>
              <a:chOff x="1839058" y="967769"/>
              <a:chExt cx="9798685" cy="687070"/>
            </a:xfrm>
          </p:grpSpPr>
          <p:sp>
            <p:nvSpPr>
              <p:cNvPr id="108" name="矩形: 圆角 107"/>
              <p:cNvSpPr/>
              <p:nvPr/>
            </p:nvSpPr>
            <p:spPr>
              <a:xfrm>
                <a:off x="1839058" y="967769"/>
                <a:ext cx="9798685"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9" name="文本框 108"/>
              <p:cNvSpPr txBox="1"/>
              <p:nvPr/>
            </p:nvSpPr>
            <p:spPr>
              <a:xfrm>
                <a:off x="2785843" y="1009679"/>
                <a:ext cx="8667115" cy="645160"/>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因特网中的链路状态选路——</a:t>
                </a:r>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OSPF</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a:t>
                </a:r>
              </a:p>
            </p:txBody>
          </p:sp>
        </p:grpSp>
        <p:pic>
          <p:nvPicPr>
            <p:cNvPr id="107" name="图片 106"/>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5" name="组合 84"/>
          <p:cNvGrpSpPr/>
          <p:nvPr/>
        </p:nvGrpSpPr>
        <p:grpSpPr>
          <a:xfrm>
            <a:off x="674203" y="1589988"/>
            <a:ext cx="2808288" cy="525778"/>
            <a:chOff x="722008" y="1303131"/>
            <a:chExt cx="2681435" cy="502029"/>
          </a:xfrm>
        </p:grpSpPr>
        <p:grpSp>
          <p:nvGrpSpPr>
            <p:cNvPr id="94" name="组合 93"/>
            <p:cNvGrpSpPr/>
            <p:nvPr/>
          </p:nvGrpSpPr>
          <p:grpSpPr>
            <a:xfrm>
              <a:off x="722008" y="1303131"/>
              <a:ext cx="546594" cy="475865"/>
              <a:chOff x="708742" y="1296102"/>
              <a:chExt cx="454744" cy="283828"/>
            </a:xfrm>
          </p:grpSpPr>
          <p:sp>
            <p:nvSpPr>
              <p:cNvPr id="112" name="平行四边形 11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14" name="平行四边形 11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95" name="流程图: 手动输入 6"/>
            <p:cNvSpPr/>
            <p:nvPr/>
          </p:nvSpPr>
          <p:spPr>
            <a:xfrm rot="5400000" flipV="1">
              <a:off x="1958089" y="337046"/>
              <a:ext cx="475861" cy="241484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1157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1157 h 10000"/>
                <a:gd name="connsiteX0-91" fmla="*/ 50 w 10000"/>
                <a:gd name="connsiteY0-92" fmla="*/ 1263 h 10000"/>
                <a:gd name="connsiteX1-93" fmla="*/ 9911 w 10000"/>
                <a:gd name="connsiteY1-94" fmla="*/ 0 h 10000"/>
                <a:gd name="connsiteX2-95" fmla="*/ 10000 w 10000"/>
                <a:gd name="connsiteY2-96" fmla="*/ 10000 h 10000"/>
                <a:gd name="connsiteX3-97" fmla="*/ 0 w 10000"/>
                <a:gd name="connsiteY3-98" fmla="*/ 10000 h 10000"/>
                <a:gd name="connsiteX4-99" fmla="*/ 50 w 10000"/>
                <a:gd name="connsiteY4-100" fmla="*/ 1263 h 10000"/>
                <a:gd name="connsiteX0-101" fmla="*/ 50 w 10000"/>
                <a:gd name="connsiteY0-102" fmla="*/ 1263 h 10000"/>
                <a:gd name="connsiteX1-103" fmla="*/ 9911 w 10000"/>
                <a:gd name="connsiteY1-104" fmla="*/ 0 h 10000"/>
                <a:gd name="connsiteX2-105" fmla="*/ 10000 w 10000"/>
                <a:gd name="connsiteY2-106" fmla="*/ 10000 h 10000"/>
                <a:gd name="connsiteX3-107" fmla="*/ 0 w 10000"/>
                <a:gd name="connsiteY3-108" fmla="*/ 10000 h 10000"/>
                <a:gd name="connsiteX4-109" fmla="*/ 50 w 10000"/>
                <a:gd name="connsiteY4-110" fmla="*/ 1263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1263"/>
                  </a:moveTo>
                  <a:cubicBezTo>
                    <a:pt x="3337" y="925"/>
                    <a:pt x="6624" y="285"/>
                    <a:pt x="9911" y="0"/>
                  </a:cubicBezTo>
                  <a:cubicBezTo>
                    <a:pt x="9941" y="3334"/>
                    <a:pt x="9970" y="6666"/>
                    <a:pt x="10000" y="10000"/>
                  </a:cubicBezTo>
                  <a:lnTo>
                    <a:pt x="0" y="10000"/>
                  </a:lnTo>
                  <a:cubicBezTo>
                    <a:pt x="35" y="6935"/>
                    <a:pt x="15" y="4328"/>
                    <a:pt x="50" y="1263"/>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96" name="Text Box 79"/>
            <p:cNvSpPr txBox="1">
              <a:spLocks noChangeArrowheads="1"/>
            </p:cNvSpPr>
            <p:nvPr/>
          </p:nvSpPr>
          <p:spPr bwMode="auto">
            <a:xfrm>
              <a:off x="1351237" y="1335870"/>
              <a:ext cx="2052206" cy="46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顾名思义</a:t>
              </a:r>
            </a:p>
          </p:txBody>
        </p:sp>
      </p:grpSp>
      <p:grpSp>
        <p:nvGrpSpPr>
          <p:cNvPr id="2" name="组合 1"/>
          <p:cNvGrpSpPr/>
          <p:nvPr/>
        </p:nvGrpSpPr>
        <p:grpSpPr>
          <a:xfrm>
            <a:off x="952937" y="2391735"/>
            <a:ext cx="10728325" cy="497205"/>
            <a:chOff x="1403750" y="3593123"/>
            <a:chExt cx="10728325" cy="497205"/>
          </a:xfrm>
        </p:grpSpPr>
        <p:grpSp>
          <p:nvGrpSpPr>
            <p:cNvPr id="3" name="组合 2"/>
            <p:cNvGrpSpPr/>
            <p:nvPr/>
          </p:nvGrpSpPr>
          <p:grpSpPr>
            <a:xfrm>
              <a:off x="1403750" y="3593123"/>
              <a:ext cx="490436" cy="476221"/>
              <a:chOff x="1403750" y="3593123"/>
              <a:chExt cx="808892" cy="785446"/>
            </a:xfrm>
          </p:grpSpPr>
          <p:sp>
            <p:nvSpPr>
              <p:cNvPr id="4"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 name="Text Box 79"/>
            <p:cNvSpPr txBox="1">
              <a:spLocks noChangeArrowheads="1"/>
            </p:cNvSpPr>
            <p:nvPr/>
          </p:nvSpPr>
          <p:spPr bwMode="auto">
            <a:xfrm>
              <a:off x="1986045" y="3593123"/>
              <a:ext cx="10146030"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0" lvl="1">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“Open”开</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放：OSPF协议</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不是受某一家厂商控制，而是公开发表的。</a:t>
              </a:r>
              <a:endPar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7" name="组合 6"/>
          <p:cNvGrpSpPr/>
          <p:nvPr/>
        </p:nvGrpSpPr>
        <p:grpSpPr>
          <a:xfrm>
            <a:off x="952937" y="3143575"/>
            <a:ext cx="10728325" cy="497205"/>
            <a:chOff x="1403750" y="3593123"/>
            <a:chExt cx="10728325" cy="497205"/>
          </a:xfrm>
        </p:grpSpPr>
        <p:grpSp>
          <p:nvGrpSpPr>
            <p:cNvPr id="8" name="组合 7"/>
            <p:cNvGrpSpPr/>
            <p:nvPr/>
          </p:nvGrpSpPr>
          <p:grpSpPr>
            <a:xfrm>
              <a:off x="1403750" y="3593123"/>
              <a:ext cx="490436" cy="476221"/>
              <a:chOff x="1403750" y="3593123"/>
              <a:chExt cx="808892" cy="785446"/>
            </a:xfrm>
          </p:grpSpPr>
          <p:sp>
            <p:nvSpPr>
              <p:cNvPr id="9"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 name="Text Box 79"/>
            <p:cNvSpPr txBox="1">
              <a:spLocks noChangeArrowheads="1"/>
            </p:cNvSpPr>
            <p:nvPr/>
          </p:nvSpPr>
          <p:spPr bwMode="auto">
            <a:xfrm>
              <a:off x="1986045" y="3593123"/>
              <a:ext cx="10146030"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0" lvl="1" algn="l">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“SPF”最短路径优先：</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使用Dijkstra 最短路径算法。</a:t>
              </a:r>
              <a:endPar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12" name="组合 11"/>
          <p:cNvGrpSpPr/>
          <p:nvPr/>
        </p:nvGrpSpPr>
        <p:grpSpPr>
          <a:xfrm>
            <a:off x="559268" y="3964888"/>
            <a:ext cx="2808288" cy="525778"/>
            <a:chOff x="722008" y="1303131"/>
            <a:chExt cx="2681435" cy="502029"/>
          </a:xfrm>
        </p:grpSpPr>
        <p:grpSp>
          <p:nvGrpSpPr>
            <p:cNvPr id="13" name="组合 12"/>
            <p:cNvGrpSpPr/>
            <p:nvPr/>
          </p:nvGrpSpPr>
          <p:grpSpPr>
            <a:xfrm>
              <a:off x="722008" y="1303131"/>
              <a:ext cx="546594" cy="475865"/>
              <a:chOff x="708742" y="1296102"/>
              <a:chExt cx="454744" cy="283828"/>
            </a:xfrm>
          </p:grpSpPr>
          <p:sp>
            <p:nvSpPr>
              <p:cNvPr id="14" name="平行四边形 13"/>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5" name="平行四边形 14"/>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6" name="流程图: 手动输入 6"/>
            <p:cNvSpPr/>
            <p:nvPr/>
          </p:nvSpPr>
          <p:spPr>
            <a:xfrm rot="5400000" flipV="1">
              <a:off x="1958089" y="337046"/>
              <a:ext cx="475861" cy="241484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1157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1157 h 10000"/>
                <a:gd name="connsiteX0-91" fmla="*/ 50 w 10000"/>
                <a:gd name="connsiteY0-92" fmla="*/ 1263 h 10000"/>
                <a:gd name="connsiteX1-93" fmla="*/ 9911 w 10000"/>
                <a:gd name="connsiteY1-94" fmla="*/ 0 h 10000"/>
                <a:gd name="connsiteX2-95" fmla="*/ 10000 w 10000"/>
                <a:gd name="connsiteY2-96" fmla="*/ 10000 h 10000"/>
                <a:gd name="connsiteX3-97" fmla="*/ 0 w 10000"/>
                <a:gd name="connsiteY3-98" fmla="*/ 10000 h 10000"/>
                <a:gd name="connsiteX4-99" fmla="*/ 50 w 10000"/>
                <a:gd name="connsiteY4-100" fmla="*/ 1263 h 10000"/>
                <a:gd name="connsiteX0-101" fmla="*/ 50 w 10000"/>
                <a:gd name="connsiteY0-102" fmla="*/ 1263 h 10000"/>
                <a:gd name="connsiteX1-103" fmla="*/ 9911 w 10000"/>
                <a:gd name="connsiteY1-104" fmla="*/ 0 h 10000"/>
                <a:gd name="connsiteX2-105" fmla="*/ 10000 w 10000"/>
                <a:gd name="connsiteY2-106" fmla="*/ 10000 h 10000"/>
                <a:gd name="connsiteX3-107" fmla="*/ 0 w 10000"/>
                <a:gd name="connsiteY3-108" fmla="*/ 10000 h 10000"/>
                <a:gd name="connsiteX4-109" fmla="*/ 50 w 10000"/>
                <a:gd name="connsiteY4-110" fmla="*/ 1263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1263"/>
                  </a:moveTo>
                  <a:cubicBezTo>
                    <a:pt x="3337" y="925"/>
                    <a:pt x="6624" y="285"/>
                    <a:pt x="9911" y="0"/>
                  </a:cubicBezTo>
                  <a:cubicBezTo>
                    <a:pt x="9941" y="3334"/>
                    <a:pt x="9970" y="6666"/>
                    <a:pt x="10000" y="10000"/>
                  </a:cubicBezTo>
                  <a:lnTo>
                    <a:pt x="0" y="10000"/>
                  </a:lnTo>
                  <a:cubicBezTo>
                    <a:pt x="35" y="6935"/>
                    <a:pt x="15" y="4328"/>
                    <a:pt x="50" y="1263"/>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17" name="Text Box 79"/>
            <p:cNvSpPr txBox="1">
              <a:spLocks noChangeArrowheads="1"/>
            </p:cNvSpPr>
            <p:nvPr/>
          </p:nvSpPr>
          <p:spPr bwMode="auto">
            <a:xfrm>
              <a:off x="1351237" y="1335870"/>
              <a:ext cx="2052206" cy="46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澄清</a:t>
              </a:r>
            </a:p>
          </p:txBody>
        </p:sp>
      </p:grpSp>
      <p:grpSp>
        <p:nvGrpSpPr>
          <p:cNvPr id="18" name="组合 17"/>
          <p:cNvGrpSpPr/>
          <p:nvPr/>
        </p:nvGrpSpPr>
        <p:grpSpPr>
          <a:xfrm>
            <a:off x="838002" y="4766635"/>
            <a:ext cx="10728325" cy="902970"/>
            <a:chOff x="1403750" y="3593123"/>
            <a:chExt cx="10728325" cy="902970"/>
          </a:xfrm>
        </p:grpSpPr>
        <p:grpSp>
          <p:nvGrpSpPr>
            <p:cNvPr id="19" name="组合 18"/>
            <p:cNvGrpSpPr/>
            <p:nvPr/>
          </p:nvGrpSpPr>
          <p:grpSpPr>
            <a:xfrm>
              <a:off x="1403750" y="3593123"/>
              <a:ext cx="490436" cy="476221"/>
              <a:chOff x="1403750" y="3593123"/>
              <a:chExt cx="808892" cy="785446"/>
            </a:xfrm>
          </p:grpSpPr>
          <p:sp>
            <p:nvSpPr>
              <p:cNvPr id="20"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2" name="Text Box 79"/>
            <p:cNvSpPr txBox="1">
              <a:spLocks noChangeArrowheads="1"/>
            </p:cNvSpPr>
            <p:nvPr/>
          </p:nvSpPr>
          <p:spPr bwMode="auto">
            <a:xfrm>
              <a:off x="1986045" y="3593123"/>
              <a:ext cx="10146030" cy="902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0" lvl="1">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OSPF 只是最早使用的最短路径算法的路由协议名字，并非代表其他路由选择协议不是“最短路径优先”。</a:t>
              </a:r>
              <a:endPar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28" name="组合 27"/>
          <p:cNvGrpSpPr/>
          <p:nvPr/>
        </p:nvGrpSpPr>
        <p:grpSpPr>
          <a:xfrm>
            <a:off x="838002" y="5799780"/>
            <a:ext cx="10728325" cy="497205"/>
            <a:chOff x="1403750" y="3593123"/>
            <a:chExt cx="10728325" cy="497205"/>
          </a:xfrm>
        </p:grpSpPr>
        <p:grpSp>
          <p:nvGrpSpPr>
            <p:cNvPr id="29" name="组合 28"/>
            <p:cNvGrpSpPr/>
            <p:nvPr/>
          </p:nvGrpSpPr>
          <p:grpSpPr>
            <a:xfrm>
              <a:off x="1403750" y="3593123"/>
              <a:ext cx="490436" cy="476221"/>
              <a:chOff x="1403750" y="3593123"/>
              <a:chExt cx="808892" cy="785446"/>
            </a:xfrm>
          </p:grpSpPr>
          <p:sp>
            <p:nvSpPr>
              <p:cNvPr id="30"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2" name="Text Box 79"/>
            <p:cNvSpPr txBox="1">
              <a:spLocks noChangeArrowheads="1"/>
            </p:cNvSpPr>
            <p:nvPr/>
          </p:nvSpPr>
          <p:spPr bwMode="auto">
            <a:xfrm>
              <a:off x="1986045" y="3593123"/>
              <a:ext cx="10146030"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0" lvl="1" algn="l">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OSPF 并非集中式路由协议，而是分布式路由协议。</a:t>
              </a:r>
            </a:p>
          </p:txBody>
        </p:sp>
      </p:grpSp>
      <p:sp>
        <p:nvSpPr>
          <p:cNvPr id="23" name="灯片编号占位符 22">
            <a:extLst>
              <a:ext uri="{FF2B5EF4-FFF2-40B4-BE49-F238E27FC236}">
                <a16:creationId xmlns:a16="http://schemas.microsoft.com/office/drawing/2014/main" id="{3432EB7A-0298-44E4-9E97-8E9C2191D81B}"/>
              </a:ext>
            </a:extLst>
          </p:cNvPr>
          <p:cNvSpPr>
            <a:spLocks noGrp="1"/>
          </p:cNvSpPr>
          <p:nvPr>
            <p:ph type="sldNum" sz="quarter" idx="12"/>
          </p:nvPr>
        </p:nvSpPr>
        <p:spPr/>
        <p:txBody>
          <a:bodyPr/>
          <a:lstStyle/>
          <a:p>
            <a:fld id="{91F2D4EF-46D4-4764-B373-FC59CD1D281E}" type="slidenum">
              <a:rPr lang="zh-CN" altLang="en-US" smtClean="0"/>
              <a:t>126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p:cNvGrpSpPr/>
          <p:nvPr/>
        </p:nvGrpSpPr>
        <p:grpSpPr>
          <a:xfrm>
            <a:off x="430213" y="0"/>
            <a:ext cx="10449286" cy="1428589"/>
            <a:chOff x="551030" y="-368704"/>
            <a:chExt cx="10449286" cy="1428589"/>
          </a:xfrm>
        </p:grpSpPr>
        <p:grpSp>
          <p:nvGrpSpPr>
            <p:cNvPr id="106" name="组合 105"/>
            <p:cNvGrpSpPr/>
            <p:nvPr/>
          </p:nvGrpSpPr>
          <p:grpSpPr>
            <a:xfrm>
              <a:off x="1201631" y="303925"/>
              <a:ext cx="9798685" cy="687070"/>
              <a:chOff x="1839058" y="967769"/>
              <a:chExt cx="9798685" cy="687070"/>
            </a:xfrm>
          </p:grpSpPr>
          <p:sp>
            <p:nvSpPr>
              <p:cNvPr id="108" name="矩形: 圆角 107"/>
              <p:cNvSpPr/>
              <p:nvPr/>
            </p:nvSpPr>
            <p:spPr>
              <a:xfrm>
                <a:off x="1839058" y="967769"/>
                <a:ext cx="9798685"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9" name="文本框 108"/>
              <p:cNvSpPr txBox="1"/>
              <p:nvPr/>
            </p:nvSpPr>
            <p:spPr>
              <a:xfrm>
                <a:off x="2785843" y="1009679"/>
                <a:ext cx="8667115" cy="645160"/>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OSPF</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协议的三个要点</a:t>
                </a:r>
              </a:p>
            </p:txBody>
          </p:sp>
        </p:grpSp>
        <p:pic>
          <p:nvPicPr>
            <p:cNvPr id="107" name="图片 106"/>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49" name="Rectangle 3">
            <a:extLst>
              <a:ext uri="{FF2B5EF4-FFF2-40B4-BE49-F238E27FC236}">
                <a16:creationId xmlns:a16="http://schemas.microsoft.com/office/drawing/2014/main" id="{06BC317B-2A49-4F38-908F-CBB619F9A4B7}"/>
              </a:ext>
            </a:extLst>
          </p:cNvPr>
          <p:cNvSpPr txBox="1">
            <a:spLocks noChangeArrowheads="1"/>
          </p:cNvSpPr>
          <p:nvPr/>
        </p:nvSpPr>
        <p:spPr>
          <a:xfrm>
            <a:off x="1723213" y="1710209"/>
            <a:ext cx="7632700" cy="4475162"/>
          </a:xfrm>
          <a:prstGeom prst="rect">
            <a:avLst/>
          </a:prstGeom>
          <a:noFill/>
        </p:spPr>
        <p:txBody>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r>
              <a:rPr lang="zh-CN" altLang="en-US" dirty="0">
                <a:ea typeface="楷体" panose="02010609060101010101" pitchFamily="49" charset="-122"/>
                <a:cs typeface="Arial" panose="020B0604020202020204" pitchFamily="34" charset="0"/>
              </a:rPr>
              <a:t>向本自治系统中所有路由器发送信息，使用的方法是洪泛法</a:t>
            </a:r>
          </a:p>
          <a:p>
            <a:r>
              <a:rPr lang="zh-CN" altLang="en-US" dirty="0">
                <a:ea typeface="楷体" panose="02010609060101010101" pitchFamily="49" charset="-122"/>
                <a:cs typeface="Arial" panose="020B0604020202020204" pitchFamily="34" charset="0"/>
              </a:rPr>
              <a:t>发送的信息就是与本路由器相邻的所有路由器的链路状态</a:t>
            </a:r>
          </a:p>
          <a:p>
            <a:r>
              <a:rPr lang="zh-CN" altLang="en-US" dirty="0">
                <a:ea typeface="楷体" panose="02010609060101010101" pitchFamily="49" charset="-122"/>
                <a:cs typeface="Arial" panose="020B0604020202020204" pitchFamily="34" charset="0"/>
              </a:rPr>
              <a:t>只要当链路状态发生变化时，路由器就用洪泛法向所有路由器发送此信息 </a:t>
            </a:r>
            <a:endParaRPr lang="en-US" altLang="zh-CN" dirty="0">
              <a:ea typeface="楷体" panose="02010609060101010101" pitchFamily="49" charset="-122"/>
              <a:cs typeface="Arial" panose="020B0604020202020204" pitchFamily="34" charset="0"/>
            </a:endParaRPr>
          </a:p>
          <a:p>
            <a:r>
              <a:rPr lang="zh-CN" altLang="en-US" dirty="0">
                <a:ea typeface="楷体" panose="02010609060101010101" pitchFamily="49" charset="-122"/>
                <a:cs typeface="Arial" panose="020B0604020202020204" pitchFamily="34" charset="0"/>
              </a:rPr>
              <a:t>即使链路状态没变化，也要周期性地发送链路状态信息 </a:t>
            </a:r>
          </a:p>
          <a:p>
            <a:pPr>
              <a:buFont typeface="Wingdings" panose="05000000000000000000" pitchFamily="2" charset="2"/>
              <a:buNone/>
            </a:pPr>
            <a:endParaRPr lang="zh-CN" altLang="en-US" dirty="0">
              <a:ea typeface="楷体" panose="02010609060101010101" pitchFamily="49"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p:cNvGrpSpPr/>
          <p:nvPr/>
        </p:nvGrpSpPr>
        <p:grpSpPr>
          <a:xfrm>
            <a:off x="430213" y="0"/>
            <a:ext cx="10449286" cy="1428589"/>
            <a:chOff x="551030" y="-368704"/>
            <a:chExt cx="10449286" cy="1428589"/>
          </a:xfrm>
        </p:grpSpPr>
        <p:grpSp>
          <p:nvGrpSpPr>
            <p:cNvPr id="106" name="组合 105"/>
            <p:cNvGrpSpPr/>
            <p:nvPr/>
          </p:nvGrpSpPr>
          <p:grpSpPr>
            <a:xfrm>
              <a:off x="1201631" y="303925"/>
              <a:ext cx="9798685" cy="687070"/>
              <a:chOff x="1839058" y="967769"/>
              <a:chExt cx="9798685" cy="687070"/>
            </a:xfrm>
          </p:grpSpPr>
          <p:sp>
            <p:nvSpPr>
              <p:cNvPr id="108" name="矩形: 圆角 107"/>
              <p:cNvSpPr/>
              <p:nvPr/>
            </p:nvSpPr>
            <p:spPr>
              <a:xfrm>
                <a:off x="1839058" y="967769"/>
                <a:ext cx="9798685"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9" name="文本框 108"/>
              <p:cNvSpPr txBox="1"/>
              <p:nvPr/>
            </p:nvSpPr>
            <p:spPr>
              <a:xfrm>
                <a:off x="2785843" y="1009679"/>
                <a:ext cx="8667115" cy="645160"/>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OSPF</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路由协议相关链路状态数据库</a:t>
                </a:r>
              </a:p>
            </p:txBody>
          </p:sp>
        </p:grpSp>
        <p:pic>
          <p:nvPicPr>
            <p:cNvPr id="107" name="图片 106"/>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3" name="组合 22"/>
          <p:cNvGrpSpPr/>
          <p:nvPr/>
        </p:nvGrpSpPr>
        <p:grpSpPr>
          <a:xfrm>
            <a:off x="615752" y="2948630"/>
            <a:ext cx="10728325" cy="497205"/>
            <a:chOff x="1403750" y="3593123"/>
            <a:chExt cx="10728325" cy="497205"/>
          </a:xfrm>
        </p:grpSpPr>
        <p:grpSp>
          <p:nvGrpSpPr>
            <p:cNvPr id="24" name="组合 23"/>
            <p:cNvGrpSpPr/>
            <p:nvPr/>
          </p:nvGrpSpPr>
          <p:grpSpPr>
            <a:xfrm>
              <a:off x="1403750" y="3593123"/>
              <a:ext cx="490436" cy="476221"/>
              <a:chOff x="1403750" y="3593123"/>
              <a:chExt cx="808892" cy="785446"/>
            </a:xfrm>
          </p:grpSpPr>
          <p:sp>
            <p:nvSpPr>
              <p:cNvPr id="25"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7" name="Text Box 79"/>
            <p:cNvSpPr txBox="1">
              <a:spLocks noChangeArrowheads="1"/>
            </p:cNvSpPr>
            <p:nvPr/>
          </p:nvSpPr>
          <p:spPr bwMode="auto">
            <a:xfrm>
              <a:off x="1986045" y="3593123"/>
              <a:ext cx="10146030"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0" lvl="1" algn="l">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链路状态</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数据库实际上就是全网的拓扑结构图，它在全网范围内是一致的</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a:t>
              </a:r>
            </a:p>
          </p:txBody>
        </p:sp>
      </p:grpSp>
      <p:grpSp>
        <p:nvGrpSpPr>
          <p:cNvPr id="38" name="组合 37"/>
          <p:cNvGrpSpPr/>
          <p:nvPr/>
        </p:nvGrpSpPr>
        <p:grpSpPr>
          <a:xfrm>
            <a:off x="615752" y="1759910"/>
            <a:ext cx="10728325" cy="902970"/>
            <a:chOff x="1403750" y="3593123"/>
            <a:chExt cx="10728325" cy="902970"/>
          </a:xfrm>
        </p:grpSpPr>
        <p:grpSp>
          <p:nvGrpSpPr>
            <p:cNvPr id="39" name="组合 38"/>
            <p:cNvGrpSpPr/>
            <p:nvPr/>
          </p:nvGrpSpPr>
          <p:grpSpPr>
            <a:xfrm>
              <a:off x="1403750" y="3593123"/>
              <a:ext cx="490436" cy="476221"/>
              <a:chOff x="1403750" y="3593123"/>
              <a:chExt cx="808892" cy="785446"/>
            </a:xfrm>
          </p:grpSpPr>
          <p:sp>
            <p:nvSpPr>
              <p:cNvPr id="40"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1986045" y="3593123"/>
              <a:ext cx="10146030" cy="902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0" lvl="1" algn="l">
                <a:lnSpc>
                  <a:spcPct val="110000"/>
                </a:lnSpc>
              </a:pP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路由器之间频繁地交换链路状态信息，因此所有的路由器最终都能建立一个链路状态数据库</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a:t>
              </a:r>
              <a:endPar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endParaRPr>
            </a:p>
          </p:txBody>
        </p:sp>
      </p:grpSp>
      <p:grpSp>
        <p:nvGrpSpPr>
          <p:cNvPr id="43" name="组合 42"/>
          <p:cNvGrpSpPr/>
          <p:nvPr/>
        </p:nvGrpSpPr>
        <p:grpSpPr>
          <a:xfrm>
            <a:off x="615752" y="3821120"/>
            <a:ext cx="10728325" cy="902970"/>
            <a:chOff x="1403750" y="3593123"/>
            <a:chExt cx="10728325" cy="902970"/>
          </a:xfrm>
        </p:grpSpPr>
        <p:grpSp>
          <p:nvGrpSpPr>
            <p:cNvPr id="44" name="组合 43"/>
            <p:cNvGrpSpPr/>
            <p:nvPr/>
          </p:nvGrpSpPr>
          <p:grpSpPr>
            <a:xfrm>
              <a:off x="1403750" y="3593123"/>
              <a:ext cx="490436" cy="476221"/>
              <a:chOff x="1403750" y="3593123"/>
              <a:chExt cx="808892" cy="785446"/>
            </a:xfrm>
          </p:grpSpPr>
          <p:sp>
            <p:nvSpPr>
              <p:cNvPr id="45"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7" name="Text Box 79"/>
            <p:cNvSpPr txBox="1">
              <a:spLocks noChangeArrowheads="1"/>
            </p:cNvSpPr>
            <p:nvPr/>
          </p:nvSpPr>
          <p:spPr bwMode="auto">
            <a:xfrm>
              <a:off x="1986045" y="3593123"/>
              <a:ext cx="10146030" cy="902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0" lvl="1" algn="l">
                <a:lnSpc>
                  <a:spcPct val="110000"/>
                </a:lnSpc>
              </a:pP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OSPF 的链路状态数据库能较快地进行更新，使各个路由器能及时更新其路由表。OSPF 的更新过程收敛得快是其重要优点。</a:t>
              </a:r>
            </a:p>
          </p:txBody>
        </p:sp>
      </p:grpSp>
      <p:sp>
        <p:nvSpPr>
          <p:cNvPr id="2" name="灯片编号占位符 1">
            <a:extLst>
              <a:ext uri="{FF2B5EF4-FFF2-40B4-BE49-F238E27FC236}">
                <a16:creationId xmlns:a16="http://schemas.microsoft.com/office/drawing/2014/main" id="{F465EF2A-3B2A-480B-95E2-8B154B9386BA}"/>
              </a:ext>
            </a:extLst>
          </p:cNvPr>
          <p:cNvSpPr>
            <a:spLocks noGrp="1"/>
          </p:cNvSpPr>
          <p:nvPr>
            <p:ph type="sldNum" sz="quarter" idx="12"/>
          </p:nvPr>
        </p:nvSpPr>
        <p:spPr/>
        <p:txBody>
          <a:bodyPr/>
          <a:lstStyle/>
          <a:p>
            <a:fld id="{91F2D4EF-46D4-4764-B373-FC59CD1D281E}" type="slidenum">
              <a:rPr lang="zh-CN" altLang="en-US" smtClean="0"/>
              <a:t>128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500"/>
                                        <p:tgtEl>
                                          <p:spTgt spid="3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wipe(left)">
                                      <p:cBhvr>
                                        <p:cTn id="1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p:cNvGrpSpPr/>
          <p:nvPr/>
        </p:nvGrpSpPr>
        <p:grpSpPr>
          <a:xfrm>
            <a:off x="430213" y="0"/>
            <a:ext cx="11331574" cy="1505753"/>
            <a:chOff x="551030" y="-368704"/>
            <a:chExt cx="11331574" cy="1505753"/>
          </a:xfrm>
        </p:grpSpPr>
        <p:grpSp>
          <p:nvGrpSpPr>
            <p:cNvPr id="106" name="组合 105"/>
            <p:cNvGrpSpPr/>
            <p:nvPr/>
          </p:nvGrpSpPr>
          <p:grpSpPr>
            <a:xfrm>
              <a:off x="1201631" y="303925"/>
              <a:ext cx="10680973" cy="833124"/>
              <a:chOff x="1839058" y="967769"/>
              <a:chExt cx="10680973" cy="833124"/>
            </a:xfrm>
          </p:grpSpPr>
          <p:sp>
            <p:nvSpPr>
              <p:cNvPr id="108" name="矩形: 圆角 107"/>
              <p:cNvSpPr/>
              <p:nvPr/>
            </p:nvSpPr>
            <p:spPr>
              <a:xfrm>
                <a:off x="1839058" y="967769"/>
                <a:ext cx="10680973" cy="833124"/>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9" name="文本框 108"/>
              <p:cNvSpPr txBox="1"/>
              <p:nvPr/>
            </p:nvSpPr>
            <p:spPr>
              <a:xfrm>
                <a:off x="2694330" y="1038377"/>
                <a:ext cx="9649456"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OSPF</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中如何保证所有节点知道网络拓扑和链路费用？</a:t>
                </a:r>
              </a:p>
            </p:txBody>
          </p:sp>
        </p:grpSp>
        <p:pic>
          <p:nvPicPr>
            <p:cNvPr id="107" name="图片 106"/>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41" name="Text Box 79"/>
          <p:cNvSpPr txBox="1">
            <a:spLocks noChangeArrowheads="1"/>
          </p:cNvSpPr>
          <p:nvPr/>
        </p:nvSpPr>
        <p:spPr bwMode="auto">
          <a:xfrm>
            <a:off x="3433152" y="1807708"/>
            <a:ext cx="5474970" cy="5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本路由器向本</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AS</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中所有路由器发送信息。</a:t>
            </a:r>
          </a:p>
        </p:txBody>
      </p:sp>
      <p:sp>
        <p:nvSpPr>
          <p:cNvPr id="47" name="Text Box 79"/>
          <p:cNvSpPr txBox="1">
            <a:spLocks noChangeArrowheads="1"/>
          </p:cNvSpPr>
          <p:nvPr/>
        </p:nvSpPr>
        <p:spPr bwMode="auto">
          <a:xfrm>
            <a:off x="3433152" y="2587522"/>
            <a:ext cx="5859244" cy="58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与本路由器相邻的所有路由器的链路状态。</a:t>
            </a:r>
          </a:p>
        </p:txBody>
      </p:sp>
      <p:sp>
        <p:nvSpPr>
          <p:cNvPr id="53" name="Text Box 79"/>
          <p:cNvSpPr txBox="1">
            <a:spLocks noChangeArrowheads="1"/>
          </p:cNvSpPr>
          <p:nvPr/>
        </p:nvSpPr>
        <p:spPr bwMode="auto">
          <a:xfrm>
            <a:off x="3433152" y="3327375"/>
            <a:ext cx="6394138" cy="5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当链路状态发生变化时开始发送</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周期性发送</a:t>
            </a:r>
          </a:p>
        </p:txBody>
      </p:sp>
      <p:sp>
        <p:nvSpPr>
          <p:cNvPr id="54" name="Rectangle 11"/>
          <p:cNvSpPr>
            <a:spLocks noChangeArrowheads="1"/>
          </p:cNvSpPr>
          <p:nvPr/>
        </p:nvSpPr>
        <p:spPr bwMode="auto">
          <a:xfrm>
            <a:off x="1694430" y="1902286"/>
            <a:ext cx="1738722" cy="492442"/>
          </a:xfrm>
          <a:prstGeom prst="roundRect">
            <a:avLst>
              <a:gd name="adj" fmla="val 50000"/>
            </a:avLst>
          </a:prstGeom>
          <a:solidFill>
            <a:srgbClr val="009FF6"/>
          </a:solidFill>
          <a:ln w="9525">
            <a:solidFill>
              <a:schemeClr val="bg1"/>
            </a:solid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704020202020204" pitchFamily="34" charset="0"/>
              </a:rPr>
              <a:t>洪泛法</a:t>
            </a:r>
          </a:p>
        </p:txBody>
      </p:sp>
      <p:sp>
        <p:nvSpPr>
          <p:cNvPr id="55" name="Rectangle 11"/>
          <p:cNvSpPr>
            <a:spLocks noChangeArrowheads="1"/>
          </p:cNvSpPr>
          <p:nvPr/>
        </p:nvSpPr>
        <p:spPr bwMode="auto">
          <a:xfrm>
            <a:off x="1694430" y="2670377"/>
            <a:ext cx="1738722" cy="492442"/>
          </a:xfrm>
          <a:prstGeom prst="roundRect">
            <a:avLst>
              <a:gd name="adj" fmla="val 50000"/>
            </a:avLst>
          </a:prstGeom>
          <a:solidFill>
            <a:srgbClr val="FFC000"/>
          </a:solidFill>
          <a:ln w="9525">
            <a:solidFill>
              <a:schemeClr val="bg1"/>
            </a:solid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704020202020204" pitchFamily="34" charset="0"/>
              </a:rPr>
              <a:t>消息内容</a:t>
            </a:r>
          </a:p>
        </p:txBody>
      </p:sp>
      <p:sp>
        <p:nvSpPr>
          <p:cNvPr id="56" name="Rectangle 11"/>
          <p:cNvSpPr>
            <a:spLocks noChangeArrowheads="1"/>
          </p:cNvSpPr>
          <p:nvPr/>
        </p:nvSpPr>
        <p:spPr bwMode="auto">
          <a:xfrm>
            <a:off x="1696432" y="3421953"/>
            <a:ext cx="1738722" cy="492442"/>
          </a:xfrm>
          <a:prstGeom prst="roundRect">
            <a:avLst>
              <a:gd name="adj" fmla="val 50000"/>
            </a:avLst>
          </a:prstGeom>
          <a:solidFill>
            <a:srgbClr val="009FF6"/>
          </a:solidFill>
          <a:ln w="9525">
            <a:solidFill>
              <a:schemeClr val="bg1"/>
            </a:solid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Arial" panose="020B0704020202020204" pitchFamily="34" charset="0"/>
              </a:rPr>
              <a:t>发送时机</a:t>
            </a:r>
          </a:p>
        </p:txBody>
      </p:sp>
      <p:sp>
        <p:nvSpPr>
          <p:cNvPr id="57" name="AutoShape 71"/>
          <p:cNvSpPr>
            <a:spLocks noChangeArrowheads="1"/>
          </p:cNvSpPr>
          <p:nvPr/>
        </p:nvSpPr>
        <p:spPr bwMode="auto">
          <a:xfrm>
            <a:off x="5491920" y="4039096"/>
            <a:ext cx="362940" cy="452752"/>
          </a:xfrm>
          <a:prstGeom prst="downArrow">
            <a:avLst>
              <a:gd name="adj1" fmla="val 50000"/>
              <a:gd name="adj2" fmla="val 56250"/>
            </a:avLst>
          </a:prstGeom>
          <a:solidFill>
            <a:srgbClr val="009FF6"/>
          </a:solidFill>
          <a:ln w="9525">
            <a:noFill/>
            <a:miter lim="800000"/>
          </a:ln>
        </p:spPr>
        <p:txBody>
          <a:bodyPr vert="eaVert"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eaLnBrk="1" hangingPunct="1"/>
            <a:endParaRPr lang="zh-CN" altLang="en-US" sz="880">
              <a:latin typeface="思源黑体 CN Normal" panose="020B0400000000000000" pitchFamily="34" charset="-122"/>
              <a:ea typeface="思源黑体 CN Normal" panose="020B0400000000000000" pitchFamily="34" charset="-122"/>
            </a:endParaRPr>
          </a:p>
        </p:txBody>
      </p:sp>
      <p:grpSp>
        <p:nvGrpSpPr>
          <p:cNvPr id="58" name="组合 57"/>
          <p:cNvGrpSpPr/>
          <p:nvPr/>
        </p:nvGrpSpPr>
        <p:grpSpPr>
          <a:xfrm>
            <a:off x="4696095" y="4599793"/>
            <a:ext cx="1934070" cy="1224751"/>
            <a:chOff x="2707027" y="1673538"/>
            <a:chExt cx="3810000" cy="3520449"/>
          </a:xfrm>
        </p:grpSpPr>
        <p:grpSp>
          <p:nvGrpSpPr>
            <p:cNvPr id="59" name="组合 58"/>
            <p:cNvGrpSpPr/>
            <p:nvPr/>
          </p:nvGrpSpPr>
          <p:grpSpPr>
            <a:xfrm>
              <a:off x="2707027" y="1673538"/>
              <a:ext cx="3810000" cy="3520449"/>
              <a:chOff x="2286000" y="1867097"/>
              <a:chExt cx="3810000" cy="3520449"/>
            </a:xfrm>
          </p:grpSpPr>
          <p:grpSp>
            <p:nvGrpSpPr>
              <p:cNvPr id="61" name="组合 60"/>
              <p:cNvGrpSpPr/>
              <p:nvPr/>
            </p:nvGrpSpPr>
            <p:grpSpPr>
              <a:xfrm>
                <a:off x="2286000" y="1867097"/>
                <a:ext cx="3810000" cy="3520449"/>
                <a:chOff x="2363126" y="1676863"/>
                <a:chExt cx="3995264" cy="3691633"/>
              </a:xfrm>
            </p:grpSpPr>
            <p:sp>
              <p:nvSpPr>
                <p:cNvPr id="64" name="对话气泡: 椭圆形 63"/>
                <p:cNvSpPr/>
                <p:nvPr/>
              </p:nvSpPr>
              <p:spPr>
                <a:xfrm>
                  <a:off x="2405515" y="1772468"/>
                  <a:ext cx="3952875" cy="3596028"/>
                </a:xfrm>
                <a:prstGeom prst="wedgeEllipseCallout">
                  <a:avLst>
                    <a:gd name="adj1" fmla="val -31776"/>
                    <a:gd name="adj2" fmla="val 38763"/>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对话气泡: 椭圆形 64"/>
                <p:cNvSpPr/>
                <p:nvPr/>
              </p:nvSpPr>
              <p:spPr>
                <a:xfrm>
                  <a:off x="2363126" y="1676863"/>
                  <a:ext cx="3952875" cy="3596028"/>
                </a:xfrm>
                <a:prstGeom prst="wedgeEllipseCallout">
                  <a:avLst>
                    <a:gd name="adj1" fmla="val -30532"/>
                    <a:gd name="adj2" fmla="val 39191"/>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文本框 62"/>
              <p:cNvSpPr txBox="1"/>
              <p:nvPr/>
            </p:nvSpPr>
            <p:spPr>
              <a:xfrm>
                <a:off x="2633139" y="2579677"/>
                <a:ext cx="3156146" cy="2388635"/>
              </a:xfrm>
              <a:prstGeom prst="rect">
                <a:avLst/>
              </a:prstGeom>
              <a:noFill/>
            </p:spPr>
            <p:txBody>
              <a:bodyPr wrap="square" rtlCol="0">
                <a:spAutoFit/>
              </a:bodyPr>
              <a:lstStyle/>
              <a:p>
                <a:pPr algn="ctr"/>
                <a:r>
                  <a:rPr lang="zh-CN" altLang="en-US" sz="2400" dirty="0">
                    <a:latin typeface="思源黑体 CN Normal" panose="020B0400000000000000" pitchFamily="34" charset="-122"/>
                    <a:ea typeface="思源黑体 CN Normal" panose="020B0400000000000000" pitchFamily="34" charset="-122"/>
                  </a:rPr>
                  <a:t>链路状态</a:t>
                </a:r>
                <a:endParaRPr lang="en-US" altLang="zh-CN" sz="2400" dirty="0">
                  <a:latin typeface="思源黑体 CN Normal" panose="020B0400000000000000" pitchFamily="34" charset="-122"/>
                  <a:ea typeface="思源黑体 CN Normal" panose="020B0400000000000000" pitchFamily="34" charset="-122"/>
                </a:endParaRPr>
              </a:p>
              <a:p>
                <a:pPr algn="ctr"/>
                <a:r>
                  <a:rPr lang="zh-CN" altLang="en-US" sz="2400" dirty="0">
                    <a:latin typeface="思源黑体 CN Normal" panose="020B0400000000000000" pitchFamily="34" charset="-122"/>
                    <a:ea typeface="思源黑体 CN Normal" panose="020B0400000000000000" pitchFamily="34" charset="-122"/>
                  </a:rPr>
                  <a:t>数据库</a:t>
                </a:r>
              </a:p>
            </p:txBody>
          </p:sp>
        </p:grpSp>
        <p:sp>
          <p:nvSpPr>
            <p:cNvPr id="60" name="弧形 59"/>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66" name="组合 65"/>
          <p:cNvGrpSpPr/>
          <p:nvPr/>
        </p:nvGrpSpPr>
        <p:grpSpPr>
          <a:xfrm>
            <a:off x="1588795" y="4275887"/>
            <a:ext cx="2745979" cy="443206"/>
            <a:chOff x="4650626" y="2375499"/>
            <a:chExt cx="5646163" cy="600427"/>
          </a:xfrm>
        </p:grpSpPr>
        <p:sp>
          <p:nvSpPr>
            <p:cNvPr id="67" name="矩形: 圆角 66"/>
            <p:cNvSpPr/>
            <p:nvPr/>
          </p:nvSpPr>
          <p:spPr>
            <a:xfrm>
              <a:off x="4650626" y="2375499"/>
              <a:ext cx="5646163" cy="600427"/>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68" name="文本框 67"/>
            <p:cNvSpPr txBox="1"/>
            <p:nvPr/>
          </p:nvSpPr>
          <p:spPr>
            <a:xfrm>
              <a:off x="4650626" y="2419773"/>
              <a:ext cx="4902996" cy="542043"/>
            </a:xfrm>
            <a:prstGeom prst="rect">
              <a:avLst/>
            </a:prstGeom>
            <a:noFill/>
          </p:spPr>
          <p:txBody>
            <a:bodyPr wrap="square" rtlCol="0">
              <a:spAutoFit/>
            </a:bodyPr>
            <a:lstStyle/>
            <a:p>
              <a:pPr algn="ctr"/>
              <a:r>
                <a:rPr lang="zh-CN" altLang="en-US" sz="2000" dirty="0">
                  <a:latin typeface="思源黑体 CN Normal" panose="020B0400000000000000" pitchFamily="34" charset="-122"/>
                  <a:ea typeface="思源黑体 CN Normal" panose="020B0400000000000000" pitchFamily="34" charset="-122"/>
                </a:rPr>
                <a:t>所有路由器上均有</a:t>
              </a:r>
            </a:p>
          </p:txBody>
        </p:sp>
      </p:grpSp>
      <p:grpSp>
        <p:nvGrpSpPr>
          <p:cNvPr id="69" name="组合 68"/>
          <p:cNvGrpSpPr/>
          <p:nvPr/>
        </p:nvGrpSpPr>
        <p:grpSpPr>
          <a:xfrm>
            <a:off x="1593346" y="4868354"/>
            <a:ext cx="2865824" cy="443206"/>
            <a:chOff x="4650628" y="2375499"/>
            <a:chExt cx="5441215" cy="600427"/>
          </a:xfrm>
        </p:grpSpPr>
        <p:sp>
          <p:nvSpPr>
            <p:cNvPr id="70" name="矩形: 圆角 69"/>
            <p:cNvSpPr/>
            <p:nvPr/>
          </p:nvSpPr>
          <p:spPr>
            <a:xfrm>
              <a:off x="4650628" y="2375499"/>
              <a:ext cx="5302733" cy="600427"/>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71" name="文本框 70"/>
            <p:cNvSpPr txBox="1"/>
            <p:nvPr/>
          </p:nvSpPr>
          <p:spPr>
            <a:xfrm>
              <a:off x="4735042" y="2404691"/>
              <a:ext cx="5356801" cy="542043"/>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全网一致的拓扑结构图</a:t>
              </a:r>
            </a:p>
          </p:txBody>
        </p:sp>
      </p:grpSp>
      <p:grpSp>
        <p:nvGrpSpPr>
          <p:cNvPr id="72" name="组合 71"/>
          <p:cNvGrpSpPr/>
          <p:nvPr/>
        </p:nvGrpSpPr>
        <p:grpSpPr>
          <a:xfrm>
            <a:off x="1574217" y="5460821"/>
            <a:ext cx="2865824" cy="443206"/>
            <a:chOff x="4650628" y="2375499"/>
            <a:chExt cx="5441215" cy="600427"/>
          </a:xfrm>
        </p:grpSpPr>
        <p:sp>
          <p:nvSpPr>
            <p:cNvPr id="73" name="矩形: 圆角 72"/>
            <p:cNvSpPr/>
            <p:nvPr/>
          </p:nvSpPr>
          <p:spPr>
            <a:xfrm>
              <a:off x="4650628" y="2375499"/>
              <a:ext cx="5302733" cy="600427"/>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74" name="文本框 73"/>
            <p:cNvSpPr txBox="1"/>
            <p:nvPr/>
          </p:nvSpPr>
          <p:spPr>
            <a:xfrm>
              <a:off x="4735042" y="2404691"/>
              <a:ext cx="5356801" cy="542043"/>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更新过程收敛较快</a:t>
              </a:r>
            </a:p>
          </p:txBody>
        </p:sp>
      </p:grpSp>
      <p:grpSp>
        <p:nvGrpSpPr>
          <p:cNvPr id="75" name="组合 74"/>
          <p:cNvGrpSpPr/>
          <p:nvPr/>
        </p:nvGrpSpPr>
        <p:grpSpPr>
          <a:xfrm>
            <a:off x="6986552" y="4270245"/>
            <a:ext cx="2810821" cy="443206"/>
            <a:chOff x="4650626" y="2375499"/>
            <a:chExt cx="5779489" cy="600427"/>
          </a:xfrm>
        </p:grpSpPr>
        <p:sp>
          <p:nvSpPr>
            <p:cNvPr id="76" name="矩形: 圆角 75"/>
            <p:cNvSpPr/>
            <p:nvPr/>
          </p:nvSpPr>
          <p:spPr>
            <a:xfrm>
              <a:off x="4650626" y="2375499"/>
              <a:ext cx="5737580" cy="600427"/>
            </a:xfrm>
            <a:prstGeom prst="roundRect">
              <a:avLst>
                <a:gd name="adj" fmla="val 12368"/>
              </a:avLst>
            </a:prstGeom>
            <a:solidFill>
              <a:schemeClr val="accent5">
                <a:lumMod val="20000"/>
                <a:lumOff val="80000"/>
              </a:schemeClr>
            </a:solidFill>
            <a:ln w="19050">
              <a:solidFill>
                <a:srgbClr val="5BCCF6"/>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77" name="文本框 76"/>
            <p:cNvSpPr txBox="1"/>
            <p:nvPr/>
          </p:nvSpPr>
          <p:spPr>
            <a:xfrm>
              <a:off x="4692535" y="2433083"/>
              <a:ext cx="5737580" cy="542043"/>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数据库存储空间占用大</a:t>
              </a:r>
            </a:p>
          </p:txBody>
        </p:sp>
      </p:grpSp>
      <p:grpSp>
        <p:nvGrpSpPr>
          <p:cNvPr id="78" name="组合 77"/>
          <p:cNvGrpSpPr/>
          <p:nvPr/>
        </p:nvGrpSpPr>
        <p:grpSpPr>
          <a:xfrm>
            <a:off x="6990095" y="4862712"/>
            <a:ext cx="2837195" cy="443206"/>
            <a:chOff x="4650628" y="2375499"/>
            <a:chExt cx="5386859" cy="600427"/>
          </a:xfrm>
        </p:grpSpPr>
        <p:sp>
          <p:nvSpPr>
            <p:cNvPr id="79" name="矩形: 圆角 78"/>
            <p:cNvSpPr/>
            <p:nvPr/>
          </p:nvSpPr>
          <p:spPr>
            <a:xfrm>
              <a:off x="4650628" y="2375499"/>
              <a:ext cx="5302733" cy="600427"/>
            </a:xfrm>
            <a:prstGeom prst="roundRect">
              <a:avLst>
                <a:gd name="adj" fmla="val 12368"/>
              </a:avLst>
            </a:prstGeom>
            <a:solidFill>
              <a:schemeClr val="accent5">
                <a:lumMod val="20000"/>
                <a:lumOff val="80000"/>
              </a:schemeClr>
            </a:solidFill>
            <a:ln w="19050">
              <a:solidFill>
                <a:srgbClr val="5BCCF6"/>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80" name="文本框 79"/>
            <p:cNvSpPr txBox="1"/>
            <p:nvPr/>
          </p:nvSpPr>
          <p:spPr>
            <a:xfrm>
              <a:off x="4680686" y="2414335"/>
              <a:ext cx="5356801" cy="542043"/>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最小生成树耗时大</a:t>
              </a:r>
            </a:p>
          </p:txBody>
        </p:sp>
      </p:grpSp>
      <p:grpSp>
        <p:nvGrpSpPr>
          <p:cNvPr id="81" name="组合 80"/>
          <p:cNvGrpSpPr/>
          <p:nvPr/>
        </p:nvGrpSpPr>
        <p:grpSpPr>
          <a:xfrm>
            <a:off x="6970966" y="5455179"/>
            <a:ext cx="2835942" cy="443206"/>
            <a:chOff x="4650628" y="2375499"/>
            <a:chExt cx="5384480" cy="600427"/>
          </a:xfrm>
        </p:grpSpPr>
        <p:sp>
          <p:nvSpPr>
            <p:cNvPr id="82" name="矩形: 圆角 81"/>
            <p:cNvSpPr/>
            <p:nvPr/>
          </p:nvSpPr>
          <p:spPr>
            <a:xfrm>
              <a:off x="4650628" y="2375499"/>
              <a:ext cx="5356801" cy="600427"/>
            </a:xfrm>
            <a:prstGeom prst="roundRect">
              <a:avLst>
                <a:gd name="adj" fmla="val 12368"/>
              </a:avLst>
            </a:prstGeom>
            <a:solidFill>
              <a:schemeClr val="accent5">
                <a:lumMod val="20000"/>
                <a:lumOff val="80000"/>
              </a:schemeClr>
            </a:solidFill>
            <a:ln w="19050">
              <a:solidFill>
                <a:srgbClr val="5BCCF6"/>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83" name="文本框 82"/>
            <p:cNvSpPr txBox="1"/>
            <p:nvPr/>
          </p:nvSpPr>
          <p:spPr>
            <a:xfrm>
              <a:off x="4678307" y="2423435"/>
              <a:ext cx="5356801" cy="542043"/>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拓扑变化导致网络动荡</a:t>
              </a:r>
            </a:p>
          </p:txBody>
        </p:sp>
      </p:grpSp>
      <p:sp>
        <p:nvSpPr>
          <p:cNvPr id="2" name="灯片编号占位符 1">
            <a:extLst>
              <a:ext uri="{FF2B5EF4-FFF2-40B4-BE49-F238E27FC236}">
                <a16:creationId xmlns:a16="http://schemas.microsoft.com/office/drawing/2014/main" id="{CA42F723-DE0F-44B7-A889-5271803803BD}"/>
              </a:ext>
            </a:extLst>
          </p:cNvPr>
          <p:cNvSpPr>
            <a:spLocks noGrp="1"/>
          </p:cNvSpPr>
          <p:nvPr>
            <p:ph type="sldNum" sz="quarter" idx="12"/>
          </p:nvPr>
        </p:nvSpPr>
        <p:spPr/>
        <p:txBody>
          <a:bodyPr/>
          <a:lstStyle/>
          <a:p>
            <a:fld id="{91F2D4EF-46D4-4764-B373-FC59CD1D281E}" type="slidenum">
              <a:rPr lang="zh-CN" altLang="en-US" smtClean="0"/>
              <a:t>129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left)">
                                      <p:cBhvr>
                                        <p:cTn id="7" dur="500"/>
                                        <p:tgtEl>
                                          <p:spTgt spid="10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500" fill="hold"/>
                                        <p:tgtEl>
                                          <p:spTgt spid="54"/>
                                        </p:tgtEl>
                                        <p:attrNameLst>
                                          <p:attrName>ppt_w</p:attrName>
                                        </p:attrNameLst>
                                      </p:cBhvr>
                                      <p:tavLst>
                                        <p:tav tm="0">
                                          <p:val>
                                            <p:fltVal val="0"/>
                                          </p:val>
                                        </p:tav>
                                        <p:tav tm="100000">
                                          <p:val>
                                            <p:strVal val="#ppt_w"/>
                                          </p:val>
                                        </p:tav>
                                      </p:tavLst>
                                    </p:anim>
                                    <p:anim calcmode="lin" valueType="num">
                                      <p:cBhvr>
                                        <p:cTn id="12" dur="500" fill="hold"/>
                                        <p:tgtEl>
                                          <p:spTgt spid="54"/>
                                        </p:tgtEl>
                                        <p:attrNameLst>
                                          <p:attrName>ppt_h</p:attrName>
                                        </p:attrNameLst>
                                      </p:cBhvr>
                                      <p:tavLst>
                                        <p:tav tm="0">
                                          <p:val>
                                            <p:fltVal val="0"/>
                                          </p:val>
                                        </p:tav>
                                        <p:tav tm="100000">
                                          <p:val>
                                            <p:strVal val="#ppt_h"/>
                                          </p:val>
                                        </p:tav>
                                      </p:tavLst>
                                    </p:anim>
                                    <p:animEffect transition="in" filter="fade">
                                      <p:cBhvr>
                                        <p:cTn id="13" dur="500"/>
                                        <p:tgtEl>
                                          <p:spTgt spid="5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Effect transition="in" filter="fade">
                                      <p:cBhvr>
                                        <p:cTn id="23" dur="500"/>
                                        <p:tgtEl>
                                          <p:spTgt spid="55"/>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left)">
                                      <p:cBhvr>
                                        <p:cTn id="27" dur="500"/>
                                        <p:tgtEl>
                                          <p:spTgt spid="47"/>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p:cTn id="31" dur="500" fill="hold"/>
                                        <p:tgtEl>
                                          <p:spTgt spid="56"/>
                                        </p:tgtEl>
                                        <p:attrNameLst>
                                          <p:attrName>ppt_w</p:attrName>
                                        </p:attrNameLst>
                                      </p:cBhvr>
                                      <p:tavLst>
                                        <p:tav tm="0">
                                          <p:val>
                                            <p:fltVal val="0"/>
                                          </p:val>
                                        </p:tav>
                                        <p:tav tm="100000">
                                          <p:val>
                                            <p:strVal val="#ppt_w"/>
                                          </p:val>
                                        </p:tav>
                                      </p:tavLst>
                                    </p:anim>
                                    <p:anim calcmode="lin" valueType="num">
                                      <p:cBhvr>
                                        <p:cTn id="32" dur="500" fill="hold"/>
                                        <p:tgtEl>
                                          <p:spTgt spid="56"/>
                                        </p:tgtEl>
                                        <p:attrNameLst>
                                          <p:attrName>ppt_h</p:attrName>
                                        </p:attrNameLst>
                                      </p:cBhvr>
                                      <p:tavLst>
                                        <p:tav tm="0">
                                          <p:val>
                                            <p:fltVal val="0"/>
                                          </p:val>
                                        </p:tav>
                                        <p:tav tm="100000">
                                          <p:val>
                                            <p:strVal val="#ppt_h"/>
                                          </p:val>
                                        </p:tav>
                                      </p:tavLst>
                                    </p:anim>
                                    <p:animEffect transition="in" filter="fade">
                                      <p:cBhvr>
                                        <p:cTn id="33" dur="500"/>
                                        <p:tgtEl>
                                          <p:spTgt spid="56"/>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left)">
                                      <p:cBhvr>
                                        <p:cTn id="37" dur="500"/>
                                        <p:tgtEl>
                                          <p:spTgt spid="5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childTnLst>
                          </p:cTn>
                        </p:par>
                        <p:par>
                          <p:cTn id="43" fill="hold">
                            <p:stCondLst>
                              <p:cond delay="500"/>
                            </p:stCondLst>
                            <p:childTnLst>
                              <p:par>
                                <p:cTn id="44" presetID="53" presetClass="entr" presetSubtype="16" fill="hold" nodeType="after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p:cTn id="46" dur="500" fill="hold"/>
                                        <p:tgtEl>
                                          <p:spTgt spid="58"/>
                                        </p:tgtEl>
                                        <p:attrNameLst>
                                          <p:attrName>ppt_w</p:attrName>
                                        </p:attrNameLst>
                                      </p:cBhvr>
                                      <p:tavLst>
                                        <p:tav tm="0">
                                          <p:val>
                                            <p:fltVal val="0"/>
                                          </p:val>
                                        </p:tav>
                                        <p:tav tm="100000">
                                          <p:val>
                                            <p:strVal val="#ppt_w"/>
                                          </p:val>
                                        </p:tav>
                                      </p:tavLst>
                                    </p:anim>
                                    <p:anim calcmode="lin" valueType="num">
                                      <p:cBhvr>
                                        <p:cTn id="47" dur="500" fill="hold"/>
                                        <p:tgtEl>
                                          <p:spTgt spid="58"/>
                                        </p:tgtEl>
                                        <p:attrNameLst>
                                          <p:attrName>ppt_h</p:attrName>
                                        </p:attrNameLst>
                                      </p:cBhvr>
                                      <p:tavLst>
                                        <p:tav tm="0">
                                          <p:val>
                                            <p:fltVal val="0"/>
                                          </p:val>
                                        </p:tav>
                                        <p:tav tm="100000">
                                          <p:val>
                                            <p:strVal val="#ppt_h"/>
                                          </p:val>
                                        </p:tav>
                                      </p:tavLst>
                                    </p:anim>
                                    <p:animEffect transition="in" filter="fade">
                                      <p:cBhvr>
                                        <p:cTn id="48" dur="500"/>
                                        <p:tgtEl>
                                          <p:spTgt spid="5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6"/>
                                        </p:tgtEl>
                                        <p:attrNameLst>
                                          <p:attrName>style.visibility</p:attrName>
                                        </p:attrNameLst>
                                      </p:cBhvr>
                                      <p:to>
                                        <p:strVal val="visible"/>
                                      </p:to>
                                    </p:set>
                                    <p:animEffect transition="in" filter="fade">
                                      <p:cBhvr>
                                        <p:cTn id="53" dur="500"/>
                                        <p:tgtEl>
                                          <p:spTgt spid="66"/>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fade">
                                      <p:cBhvr>
                                        <p:cTn id="57" dur="500"/>
                                        <p:tgtEl>
                                          <p:spTgt spid="69"/>
                                        </p:tgtEl>
                                      </p:cBhvr>
                                    </p:animEffec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fade">
                                      <p:cBhvr>
                                        <p:cTn id="61" dur="500"/>
                                        <p:tgtEl>
                                          <p:spTgt spid="7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fade">
                                      <p:cBhvr>
                                        <p:cTn id="66" dur="500"/>
                                        <p:tgtEl>
                                          <p:spTgt spid="75"/>
                                        </p:tgtEl>
                                      </p:cBhvr>
                                    </p:animEffec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78"/>
                                        </p:tgtEl>
                                        <p:attrNameLst>
                                          <p:attrName>style.visibility</p:attrName>
                                        </p:attrNameLst>
                                      </p:cBhvr>
                                      <p:to>
                                        <p:strVal val="visible"/>
                                      </p:to>
                                    </p:set>
                                    <p:animEffect transition="in" filter="fade">
                                      <p:cBhvr>
                                        <p:cTn id="70" dur="500"/>
                                        <p:tgtEl>
                                          <p:spTgt spid="78"/>
                                        </p:tgtEl>
                                      </p:cBhvr>
                                    </p:animEffect>
                                  </p:childTnLst>
                                </p:cTn>
                              </p:par>
                            </p:childTnLst>
                          </p:cTn>
                        </p:par>
                        <p:par>
                          <p:cTn id="71" fill="hold">
                            <p:stCondLst>
                              <p:cond delay="1000"/>
                            </p:stCondLst>
                            <p:childTnLst>
                              <p:par>
                                <p:cTn id="72" presetID="10" presetClass="entr" presetSubtype="0" fill="hold" nodeType="after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fade">
                                      <p:cBhvr>
                                        <p:cTn id="74"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7" grpId="0"/>
      <p:bldP spid="53" grpId="0"/>
      <p:bldP spid="54" grpId="0" bldLvl="0" animBg="1"/>
      <p:bldP spid="55" grpId="0" bldLvl="0" animBg="1"/>
      <p:bldP spid="56" grpId="0" bldLvl="0" animBg="1"/>
      <p:bldP spid="57"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Rectangle 3"/>
          <p:cNvSpPr>
            <a:spLocks noGrp="1" noChangeArrowheads="1"/>
          </p:cNvSpPr>
          <p:nvPr>
            <p:ph idx="1"/>
          </p:nvPr>
        </p:nvSpPr>
        <p:spPr>
          <a:xfrm>
            <a:off x="838200" y="1825625"/>
            <a:ext cx="10515600" cy="3950970"/>
          </a:xfrm>
        </p:spPr>
        <p:txBody>
          <a:bodyPr>
            <a:normAutofit/>
          </a:bodyPr>
          <a:lstStyle/>
          <a:p>
            <a:pPr marL="342900" indent="-342900">
              <a:lnSpc>
                <a:spcPct val="110000"/>
              </a:lnSpc>
              <a:buClr>
                <a:srgbClr val="009FF6"/>
              </a:buClr>
              <a:buFont typeface="Wingdings" panose="05000000000000000000" pitchFamily="2" charset="2"/>
              <a:buChar char="p"/>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确保交付</a:t>
            </a:r>
            <a:endPar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buClr>
                <a:srgbClr val="009FF6"/>
              </a:buClr>
              <a:buFont typeface="Wingdings" panose="05000000000000000000" pitchFamily="2" charset="2"/>
              <a:buChar char="p"/>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具有时延上界的确保交付</a:t>
            </a:r>
            <a:endParaRPr lang="en-US" altLang="zh-CN" dirty="0">
              <a:ea typeface="楷体" panose="02010609060101010101" pitchFamily="49" charset="-122"/>
            </a:endParaRPr>
          </a:p>
          <a:p>
            <a:pPr marL="342900" indent="-342900">
              <a:lnSpc>
                <a:spcPct val="110000"/>
              </a:lnSpc>
              <a:buClr>
                <a:srgbClr val="009FF6"/>
              </a:buClr>
              <a:buFont typeface="Wingdings" panose="05000000000000000000" pitchFamily="2" charset="2"/>
              <a:buChar char="p"/>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有序分组交付</a:t>
            </a:r>
            <a:endPar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buClr>
                <a:srgbClr val="009FF6"/>
              </a:buClr>
              <a:buFont typeface="Wingdings" panose="05000000000000000000" pitchFamily="2" charset="2"/>
              <a:buChar char="p"/>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确保最小带宽</a:t>
            </a:r>
          </a:p>
          <a:p>
            <a:pPr marL="342900" indent="-342900">
              <a:lnSpc>
                <a:spcPct val="110000"/>
              </a:lnSpc>
              <a:buClr>
                <a:srgbClr val="009FF6"/>
              </a:buClr>
              <a:buFont typeface="Wingdings" panose="05000000000000000000" pitchFamily="2" charset="2"/>
              <a:buChar char="p"/>
            </a:pPr>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确保最大时延抖动</a:t>
            </a:r>
            <a:endPar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buClr>
                <a:srgbClr val="009FF6"/>
              </a:buClr>
              <a:buFont typeface="Wingdings" panose="05000000000000000000" pitchFamily="2" charset="2"/>
              <a:buChar char="p"/>
            </a:pPr>
            <a:r>
              <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a:t>
            </a:r>
            <a:endPar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buClr>
                <a:srgbClr val="009FF6"/>
              </a:buClr>
              <a:buFont typeface="Wingdings" panose="05000000000000000000" pitchFamily="2" charset="2"/>
              <a:buChar char="p"/>
            </a:pPr>
            <a:endPar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buClr>
                <a:srgbClr val="009FF6"/>
              </a:buClr>
              <a:buFont typeface="Wingdings" panose="05000000000000000000" pitchFamily="2" charset="2"/>
              <a:buChar char="p"/>
            </a:pPr>
            <a:endParaRPr kumimoji="1" lang="en-US" altLang="zh-CN"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8" name="组合 7"/>
          <p:cNvGrpSpPr/>
          <p:nvPr/>
        </p:nvGrpSpPr>
        <p:grpSpPr>
          <a:xfrm>
            <a:off x="430213" y="0"/>
            <a:ext cx="8879483" cy="3306028"/>
            <a:chOff x="551030" y="-368704"/>
            <a:chExt cx="8879483" cy="3306028"/>
          </a:xfrm>
        </p:grpSpPr>
        <p:grpSp>
          <p:nvGrpSpPr>
            <p:cNvPr id="9" name="组合 8"/>
            <p:cNvGrpSpPr/>
            <p:nvPr/>
          </p:nvGrpSpPr>
          <p:grpSpPr>
            <a:xfrm>
              <a:off x="1201631" y="303925"/>
              <a:ext cx="8228882" cy="2633399"/>
              <a:chOff x="1839058" y="967769"/>
              <a:chExt cx="8228882" cy="2633399"/>
            </a:xfrm>
          </p:grpSpPr>
          <p:sp>
            <p:nvSpPr>
              <p:cNvPr id="11" name="矩形: 圆角 10"/>
              <p:cNvSpPr/>
              <p:nvPr/>
            </p:nvSpPr>
            <p:spPr>
              <a:xfrm>
                <a:off x="1839058" y="967769"/>
                <a:ext cx="620370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rgbClr val="00A3F8"/>
                  </a:solidFill>
                </a:endParaRPr>
              </a:p>
            </p:txBody>
          </p:sp>
          <p:sp>
            <p:nvSpPr>
              <p:cNvPr id="12" name="文本框 11"/>
              <p:cNvSpPr txBox="1"/>
              <p:nvPr/>
            </p:nvSpPr>
            <p:spPr>
              <a:xfrm>
                <a:off x="2878145" y="2954837"/>
                <a:ext cx="7189795" cy="646331"/>
              </a:xfrm>
              <a:prstGeom prst="rect">
                <a:avLst/>
              </a:prstGeom>
              <a:noFill/>
            </p:spPr>
            <p:txBody>
              <a:bodyPr wrap="square" rtlCol="0">
                <a:spAutoFit/>
              </a:bodyPr>
              <a:lstStyle/>
              <a:p>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13" name="文本框 12"/>
          <p:cNvSpPr txBox="1"/>
          <p:nvPr/>
        </p:nvSpPr>
        <p:spPr>
          <a:xfrm>
            <a:off x="2027849" y="714295"/>
            <a:ext cx="5201434"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网络层可能提供的服务</a:t>
            </a:r>
          </a:p>
        </p:txBody>
      </p:sp>
      <p:sp>
        <p:nvSpPr>
          <p:cNvPr id="2" name="灯片编号占位符 1">
            <a:extLst>
              <a:ext uri="{FF2B5EF4-FFF2-40B4-BE49-F238E27FC236}">
                <a16:creationId xmlns:a16="http://schemas.microsoft.com/office/drawing/2014/main" id="{80637E81-295A-4484-AB72-CBADF16F412A}"/>
              </a:ext>
            </a:extLst>
          </p:cNvPr>
          <p:cNvSpPr>
            <a:spLocks noGrp="1"/>
          </p:cNvSpPr>
          <p:nvPr>
            <p:ph type="sldNum" sz="quarter" idx="12"/>
          </p:nvPr>
        </p:nvSpPr>
        <p:spPr/>
        <p:txBody>
          <a:bodyPr/>
          <a:lstStyle/>
          <a:p>
            <a:fld id="{91F2D4EF-46D4-4764-B373-FC59CD1D281E}" type="slidenum">
              <a:rPr lang="zh-CN" altLang="en-US" smtClean="0"/>
              <a:t>13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afterEffect">
                                  <p:stCondLst>
                                    <p:cond delay="0"/>
                                  </p:stCondLst>
                                  <p:iterate type="lt">
                                    <p:tmPct val="50000"/>
                                  </p:iterate>
                                  <p:childTnLst>
                                    <p:set>
                                      <p:cBhvr>
                                        <p:cTn id="6" dur="1" fill="hold">
                                          <p:stCondLst>
                                            <p:cond delay="0"/>
                                          </p:stCondLst>
                                        </p:cTn>
                                        <p:tgtEl>
                                          <p:spTgt spid="156675">
                                            <p:txEl>
                                              <p:pRg st="0" end="0"/>
                                            </p:txEl>
                                          </p:spTgt>
                                        </p:tgtEl>
                                        <p:attrNameLst>
                                          <p:attrName>style.visibility</p:attrName>
                                        </p:attrNameLst>
                                      </p:cBhvr>
                                      <p:to>
                                        <p:strVal val="visible"/>
                                      </p:to>
                                    </p:set>
                                    <p:anim calcmode="discrete" valueType="clr">
                                      <p:cBhvr override="childStyle">
                                        <p:cTn id="7" dur="80"/>
                                        <p:tgtEl>
                                          <p:spTgt spid="15667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56675">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56675">
                                            <p:txEl>
                                              <p:pRg st="0" end="0"/>
                                            </p:txEl>
                                          </p:spTgt>
                                        </p:tgtEl>
                                        <p:attrNameLst>
                                          <p:attrName>fill.type</p:attrName>
                                        </p:attrNameLst>
                                      </p:cBhvr>
                                      <p:to>
                                        <p:strVal val="solid"/>
                                      </p:to>
                                    </p:set>
                                  </p:childTnLst>
                                </p:cTn>
                              </p:par>
                            </p:childTnLst>
                          </p:cTn>
                        </p:par>
                        <p:par>
                          <p:cTn id="10" fill="hold">
                            <p:stCondLst>
                              <p:cond delay="20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156675">
                                            <p:txEl>
                                              <p:pRg st="1" end="1"/>
                                            </p:txEl>
                                          </p:spTgt>
                                        </p:tgtEl>
                                        <p:attrNameLst>
                                          <p:attrName>style.visibility</p:attrName>
                                        </p:attrNameLst>
                                      </p:cBhvr>
                                      <p:to>
                                        <p:strVal val="visible"/>
                                      </p:to>
                                    </p:set>
                                    <p:anim calcmode="discrete" valueType="clr">
                                      <p:cBhvr override="childStyle">
                                        <p:cTn id="13" dur="80"/>
                                        <p:tgtEl>
                                          <p:spTgt spid="156675">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156675">
                                            <p:txEl>
                                              <p:pRg st="1" end="1"/>
                                            </p:txEl>
                                          </p:spTgt>
                                        </p:tgtEl>
                                        <p:attrNameLst>
                                          <p:attrName>fillcolor</p:attrName>
                                        </p:attrNameLst>
                                      </p:cBhvr>
                                      <p:tavLst>
                                        <p:tav tm="0">
                                          <p:val>
                                            <p:clrVal>
                                              <a:schemeClr val="accent2"/>
                                            </p:clrVal>
                                          </p:val>
                                        </p:tav>
                                        <p:tav tm="50000">
                                          <p:val>
                                            <p:clrVal>
                                              <a:schemeClr val="hlink"/>
                                            </p:clrVal>
                                          </p:val>
                                        </p:tav>
                                      </p:tavLst>
                                    </p:anim>
                                    <p:set>
                                      <p:cBhvr>
                                        <p:cTn id="15" dur="80"/>
                                        <p:tgtEl>
                                          <p:spTgt spid="156675">
                                            <p:txEl>
                                              <p:pRg st="1" end="1"/>
                                            </p:txEl>
                                          </p:spTgt>
                                        </p:tgtEl>
                                        <p:attrNameLst>
                                          <p:attrName>fill.type</p:attrName>
                                        </p:attrNameLst>
                                      </p:cBhvr>
                                      <p:to>
                                        <p:strVal val="solid"/>
                                      </p:to>
                                    </p:set>
                                  </p:childTnLst>
                                </p:cTn>
                              </p:par>
                            </p:childTnLst>
                          </p:cTn>
                        </p:par>
                        <p:par>
                          <p:cTn id="16" fill="hold">
                            <p:stCondLst>
                              <p:cond delay="680"/>
                            </p:stCondLst>
                            <p:childTnLst>
                              <p:par>
                                <p:cTn id="17" presetID="27" presetClass="entr" presetSubtype="0" fill="hold" nodeType="afterEffect">
                                  <p:stCondLst>
                                    <p:cond delay="0"/>
                                  </p:stCondLst>
                                  <p:iterate type="lt">
                                    <p:tmPct val="50000"/>
                                  </p:iterate>
                                  <p:childTnLst>
                                    <p:set>
                                      <p:cBhvr>
                                        <p:cTn id="18" dur="1" fill="hold">
                                          <p:stCondLst>
                                            <p:cond delay="0"/>
                                          </p:stCondLst>
                                        </p:cTn>
                                        <p:tgtEl>
                                          <p:spTgt spid="156675">
                                            <p:txEl>
                                              <p:pRg st="2" end="2"/>
                                            </p:txEl>
                                          </p:spTgt>
                                        </p:tgtEl>
                                        <p:attrNameLst>
                                          <p:attrName>style.visibility</p:attrName>
                                        </p:attrNameLst>
                                      </p:cBhvr>
                                      <p:to>
                                        <p:strVal val="visible"/>
                                      </p:to>
                                    </p:set>
                                    <p:anim calcmode="discrete" valueType="clr">
                                      <p:cBhvr override="childStyle">
                                        <p:cTn id="19" dur="80"/>
                                        <p:tgtEl>
                                          <p:spTgt spid="156675">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156675">
                                            <p:txEl>
                                              <p:pRg st="2" end="2"/>
                                            </p:txEl>
                                          </p:spTgt>
                                        </p:tgtEl>
                                        <p:attrNameLst>
                                          <p:attrName>fillcolor</p:attrName>
                                        </p:attrNameLst>
                                      </p:cBhvr>
                                      <p:tavLst>
                                        <p:tav tm="0">
                                          <p:val>
                                            <p:clrVal>
                                              <a:schemeClr val="accent2"/>
                                            </p:clrVal>
                                          </p:val>
                                        </p:tav>
                                        <p:tav tm="50000">
                                          <p:val>
                                            <p:clrVal>
                                              <a:schemeClr val="hlink"/>
                                            </p:clrVal>
                                          </p:val>
                                        </p:tav>
                                      </p:tavLst>
                                    </p:anim>
                                    <p:set>
                                      <p:cBhvr>
                                        <p:cTn id="21" dur="80"/>
                                        <p:tgtEl>
                                          <p:spTgt spid="156675">
                                            <p:txEl>
                                              <p:pRg st="2" end="2"/>
                                            </p:txEl>
                                          </p:spTgt>
                                        </p:tgtEl>
                                        <p:attrNameLst>
                                          <p:attrName>fill.type</p:attrName>
                                        </p:attrNameLst>
                                      </p:cBhvr>
                                      <p:to>
                                        <p:strVal val="solid"/>
                                      </p:to>
                                    </p:set>
                                  </p:childTnLst>
                                </p:cTn>
                              </p:par>
                            </p:childTnLst>
                          </p:cTn>
                        </p:par>
                        <p:par>
                          <p:cTn id="22" fill="hold">
                            <p:stCondLst>
                              <p:cond delay="960"/>
                            </p:stCondLst>
                            <p:childTnLst>
                              <p:par>
                                <p:cTn id="23" presetID="27" presetClass="entr" presetSubtype="0" fill="hold" nodeType="afterEffect">
                                  <p:stCondLst>
                                    <p:cond delay="0"/>
                                  </p:stCondLst>
                                  <p:iterate type="lt">
                                    <p:tmPct val="50000"/>
                                  </p:iterate>
                                  <p:childTnLst>
                                    <p:set>
                                      <p:cBhvr>
                                        <p:cTn id="24" dur="1" fill="hold">
                                          <p:stCondLst>
                                            <p:cond delay="0"/>
                                          </p:stCondLst>
                                        </p:cTn>
                                        <p:tgtEl>
                                          <p:spTgt spid="156675">
                                            <p:txEl>
                                              <p:pRg st="3" end="3"/>
                                            </p:txEl>
                                          </p:spTgt>
                                        </p:tgtEl>
                                        <p:attrNameLst>
                                          <p:attrName>style.visibility</p:attrName>
                                        </p:attrNameLst>
                                      </p:cBhvr>
                                      <p:to>
                                        <p:strVal val="visible"/>
                                      </p:to>
                                    </p:set>
                                    <p:anim calcmode="discrete" valueType="clr">
                                      <p:cBhvr override="childStyle">
                                        <p:cTn id="25" dur="80"/>
                                        <p:tgtEl>
                                          <p:spTgt spid="156675">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156675">
                                            <p:txEl>
                                              <p:pRg st="3" end="3"/>
                                            </p:txEl>
                                          </p:spTgt>
                                        </p:tgtEl>
                                        <p:attrNameLst>
                                          <p:attrName>fillcolor</p:attrName>
                                        </p:attrNameLst>
                                      </p:cBhvr>
                                      <p:tavLst>
                                        <p:tav tm="0">
                                          <p:val>
                                            <p:clrVal>
                                              <a:schemeClr val="accent2"/>
                                            </p:clrVal>
                                          </p:val>
                                        </p:tav>
                                        <p:tav tm="50000">
                                          <p:val>
                                            <p:clrVal>
                                              <a:schemeClr val="hlink"/>
                                            </p:clrVal>
                                          </p:val>
                                        </p:tav>
                                      </p:tavLst>
                                    </p:anim>
                                    <p:set>
                                      <p:cBhvr>
                                        <p:cTn id="27" dur="80"/>
                                        <p:tgtEl>
                                          <p:spTgt spid="156675">
                                            <p:txEl>
                                              <p:pRg st="3" end="3"/>
                                            </p:txEl>
                                          </p:spTgt>
                                        </p:tgtEl>
                                        <p:attrNameLst>
                                          <p:attrName>fill.type</p:attrName>
                                        </p:attrNameLst>
                                      </p:cBhvr>
                                      <p:to>
                                        <p:strVal val="solid"/>
                                      </p:to>
                                    </p:set>
                                  </p:childTnLst>
                                </p:cTn>
                              </p:par>
                            </p:childTnLst>
                          </p:cTn>
                        </p:par>
                        <p:par>
                          <p:cTn id="28" fill="hold">
                            <p:stCondLst>
                              <p:cond delay="1240"/>
                            </p:stCondLst>
                            <p:childTnLst>
                              <p:par>
                                <p:cTn id="29" presetID="27" presetClass="entr" presetSubtype="0" fill="hold" nodeType="afterEffect">
                                  <p:stCondLst>
                                    <p:cond delay="0"/>
                                  </p:stCondLst>
                                  <p:iterate type="lt">
                                    <p:tmPct val="50000"/>
                                  </p:iterate>
                                  <p:childTnLst>
                                    <p:set>
                                      <p:cBhvr>
                                        <p:cTn id="30" dur="1" fill="hold">
                                          <p:stCondLst>
                                            <p:cond delay="0"/>
                                          </p:stCondLst>
                                        </p:cTn>
                                        <p:tgtEl>
                                          <p:spTgt spid="156675">
                                            <p:txEl>
                                              <p:pRg st="4" end="4"/>
                                            </p:txEl>
                                          </p:spTgt>
                                        </p:tgtEl>
                                        <p:attrNameLst>
                                          <p:attrName>style.visibility</p:attrName>
                                        </p:attrNameLst>
                                      </p:cBhvr>
                                      <p:to>
                                        <p:strVal val="visible"/>
                                      </p:to>
                                    </p:set>
                                    <p:anim calcmode="discrete" valueType="clr">
                                      <p:cBhvr override="childStyle">
                                        <p:cTn id="31" dur="80"/>
                                        <p:tgtEl>
                                          <p:spTgt spid="156675">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156675">
                                            <p:txEl>
                                              <p:pRg st="4" end="4"/>
                                            </p:txEl>
                                          </p:spTgt>
                                        </p:tgtEl>
                                        <p:attrNameLst>
                                          <p:attrName>fillcolor</p:attrName>
                                        </p:attrNameLst>
                                      </p:cBhvr>
                                      <p:tavLst>
                                        <p:tav tm="0">
                                          <p:val>
                                            <p:clrVal>
                                              <a:schemeClr val="accent2"/>
                                            </p:clrVal>
                                          </p:val>
                                        </p:tav>
                                        <p:tav tm="50000">
                                          <p:val>
                                            <p:clrVal>
                                              <a:schemeClr val="hlink"/>
                                            </p:clrVal>
                                          </p:val>
                                        </p:tav>
                                      </p:tavLst>
                                    </p:anim>
                                    <p:set>
                                      <p:cBhvr>
                                        <p:cTn id="33" dur="80"/>
                                        <p:tgtEl>
                                          <p:spTgt spid="156675">
                                            <p:txEl>
                                              <p:pRg st="4" end="4"/>
                                            </p:txEl>
                                          </p:spTgt>
                                        </p:tgtEl>
                                        <p:attrNameLst>
                                          <p:attrName>fill.type</p:attrName>
                                        </p:attrNameLst>
                                      </p:cBhvr>
                                      <p:to>
                                        <p:strVal val="solid"/>
                                      </p:to>
                                    </p:set>
                                  </p:childTnLst>
                                </p:cTn>
                              </p:par>
                            </p:childTnLst>
                          </p:cTn>
                        </p:par>
                        <p:par>
                          <p:cTn id="34" fill="hold">
                            <p:stCondLst>
                              <p:cond delay="1600"/>
                            </p:stCondLst>
                            <p:childTnLst>
                              <p:par>
                                <p:cTn id="35" presetID="27" presetClass="entr" presetSubtype="0" fill="hold" nodeType="afterEffect">
                                  <p:stCondLst>
                                    <p:cond delay="0"/>
                                  </p:stCondLst>
                                  <p:iterate type="lt">
                                    <p:tmPct val="50000"/>
                                  </p:iterate>
                                  <p:childTnLst>
                                    <p:set>
                                      <p:cBhvr>
                                        <p:cTn id="36" dur="1" fill="hold">
                                          <p:stCondLst>
                                            <p:cond delay="0"/>
                                          </p:stCondLst>
                                        </p:cTn>
                                        <p:tgtEl>
                                          <p:spTgt spid="156675">
                                            <p:txEl>
                                              <p:pRg st="5" end="5"/>
                                            </p:txEl>
                                          </p:spTgt>
                                        </p:tgtEl>
                                        <p:attrNameLst>
                                          <p:attrName>style.visibility</p:attrName>
                                        </p:attrNameLst>
                                      </p:cBhvr>
                                      <p:to>
                                        <p:strVal val="visible"/>
                                      </p:to>
                                    </p:set>
                                    <p:anim calcmode="discrete" valueType="clr">
                                      <p:cBhvr override="childStyle">
                                        <p:cTn id="37" dur="80"/>
                                        <p:tgtEl>
                                          <p:spTgt spid="156675">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156675">
                                            <p:txEl>
                                              <p:pRg st="5" end="5"/>
                                            </p:txEl>
                                          </p:spTgt>
                                        </p:tgtEl>
                                        <p:attrNameLst>
                                          <p:attrName>fillcolor</p:attrName>
                                        </p:attrNameLst>
                                      </p:cBhvr>
                                      <p:tavLst>
                                        <p:tav tm="0">
                                          <p:val>
                                            <p:clrVal>
                                              <a:schemeClr val="accent2"/>
                                            </p:clrVal>
                                          </p:val>
                                        </p:tav>
                                        <p:tav tm="50000">
                                          <p:val>
                                            <p:clrVal>
                                              <a:schemeClr val="hlink"/>
                                            </p:clrVal>
                                          </p:val>
                                        </p:tav>
                                      </p:tavLst>
                                    </p:anim>
                                    <p:set>
                                      <p:cBhvr>
                                        <p:cTn id="39" dur="80"/>
                                        <p:tgtEl>
                                          <p:spTgt spid="156675">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组合 103"/>
          <p:cNvGrpSpPr/>
          <p:nvPr/>
        </p:nvGrpSpPr>
        <p:grpSpPr>
          <a:xfrm>
            <a:off x="430213" y="0"/>
            <a:ext cx="10449286" cy="1428589"/>
            <a:chOff x="551030" y="-368704"/>
            <a:chExt cx="10449286" cy="1428589"/>
          </a:xfrm>
        </p:grpSpPr>
        <p:grpSp>
          <p:nvGrpSpPr>
            <p:cNvPr id="106" name="组合 105"/>
            <p:cNvGrpSpPr/>
            <p:nvPr/>
          </p:nvGrpSpPr>
          <p:grpSpPr>
            <a:xfrm>
              <a:off x="1201631" y="303925"/>
              <a:ext cx="9798685" cy="687070"/>
              <a:chOff x="1839058" y="967769"/>
              <a:chExt cx="9798685" cy="687070"/>
            </a:xfrm>
          </p:grpSpPr>
          <p:sp>
            <p:nvSpPr>
              <p:cNvPr id="108" name="矩形: 圆角 107"/>
              <p:cNvSpPr/>
              <p:nvPr/>
            </p:nvSpPr>
            <p:spPr>
              <a:xfrm>
                <a:off x="1839058" y="967769"/>
                <a:ext cx="9798685" cy="675640"/>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9" name="文本框 108"/>
              <p:cNvSpPr txBox="1"/>
              <p:nvPr/>
            </p:nvSpPr>
            <p:spPr>
              <a:xfrm>
                <a:off x="2785843" y="1009679"/>
                <a:ext cx="8667115" cy="645160"/>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OSPF</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协议的几点补充说明</a:t>
                </a:r>
              </a:p>
            </p:txBody>
          </p:sp>
        </p:grpSp>
        <p:pic>
          <p:nvPicPr>
            <p:cNvPr id="107" name="图片 106"/>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3" name="组合 22"/>
          <p:cNvGrpSpPr/>
          <p:nvPr/>
        </p:nvGrpSpPr>
        <p:grpSpPr>
          <a:xfrm>
            <a:off x="615752" y="2537150"/>
            <a:ext cx="10728325" cy="497205"/>
            <a:chOff x="1403750" y="3593123"/>
            <a:chExt cx="10728325" cy="497205"/>
          </a:xfrm>
        </p:grpSpPr>
        <p:grpSp>
          <p:nvGrpSpPr>
            <p:cNvPr id="24" name="组合 23"/>
            <p:cNvGrpSpPr/>
            <p:nvPr/>
          </p:nvGrpSpPr>
          <p:grpSpPr>
            <a:xfrm>
              <a:off x="1403750" y="3593123"/>
              <a:ext cx="490436" cy="476221"/>
              <a:chOff x="1403750" y="3593123"/>
              <a:chExt cx="808892" cy="785446"/>
            </a:xfrm>
          </p:grpSpPr>
          <p:sp>
            <p:nvSpPr>
              <p:cNvPr id="25"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7" name="Text Box 79"/>
            <p:cNvSpPr txBox="1">
              <a:spLocks noChangeArrowheads="1"/>
            </p:cNvSpPr>
            <p:nvPr/>
          </p:nvSpPr>
          <p:spPr bwMode="auto">
            <a:xfrm>
              <a:off x="1986045" y="3593123"/>
              <a:ext cx="10146030"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0" lvl="1" algn="l">
                <a:lnSpc>
                  <a:spcPct val="110000"/>
                </a:lnSpc>
              </a:pP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即使链路状态未发生变化，每30分钟广播一次链路状态。</a:t>
              </a:r>
            </a:p>
          </p:txBody>
        </p:sp>
      </p:grpSp>
      <p:grpSp>
        <p:nvGrpSpPr>
          <p:cNvPr id="38" name="组合 37"/>
          <p:cNvGrpSpPr/>
          <p:nvPr/>
        </p:nvGrpSpPr>
        <p:grpSpPr>
          <a:xfrm>
            <a:off x="615752" y="1633545"/>
            <a:ext cx="10728325" cy="902970"/>
            <a:chOff x="1403750" y="3593123"/>
            <a:chExt cx="10728325" cy="902970"/>
          </a:xfrm>
        </p:grpSpPr>
        <p:grpSp>
          <p:nvGrpSpPr>
            <p:cNvPr id="39" name="组合 38"/>
            <p:cNvGrpSpPr/>
            <p:nvPr/>
          </p:nvGrpSpPr>
          <p:grpSpPr>
            <a:xfrm>
              <a:off x="1403750" y="3593123"/>
              <a:ext cx="490436" cy="476221"/>
              <a:chOff x="1403750" y="3593123"/>
              <a:chExt cx="808892" cy="785446"/>
            </a:xfrm>
          </p:grpSpPr>
          <p:sp>
            <p:nvSpPr>
              <p:cNvPr id="40"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p:cNvSpPr txBox="1">
              <a:spLocks noChangeArrowheads="1"/>
            </p:cNvSpPr>
            <p:nvPr/>
          </p:nvSpPr>
          <p:spPr bwMode="auto">
            <a:xfrm>
              <a:off x="1986045" y="3593123"/>
              <a:ext cx="10146030" cy="902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0" lvl="1" algn="l">
                <a:lnSpc>
                  <a:spcPct val="110000"/>
                </a:lnSpc>
              </a:pP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不强制如何设置链路权值的策略，但提供对给定链路权值集合确定最低费用路径的机制。</a:t>
              </a:r>
            </a:p>
          </p:txBody>
        </p:sp>
      </p:grpSp>
      <p:grpSp>
        <p:nvGrpSpPr>
          <p:cNvPr id="43" name="组合 42"/>
          <p:cNvGrpSpPr/>
          <p:nvPr/>
        </p:nvGrpSpPr>
        <p:grpSpPr>
          <a:xfrm>
            <a:off x="597535" y="3169920"/>
            <a:ext cx="11348085" cy="497205"/>
            <a:chOff x="1403750" y="3593123"/>
            <a:chExt cx="10728325" cy="497205"/>
          </a:xfrm>
        </p:grpSpPr>
        <p:grpSp>
          <p:nvGrpSpPr>
            <p:cNvPr id="44" name="组合 43"/>
            <p:cNvGrpSpPr/>
            <p:nvPr/>
          </p:nvGrpSpPr>
          <p:grpSpPr>
            <a:xfrm>
              <a:off x="1403750" y="3593123"/>
              <a:ext cx="490436" cy="476221"/>
              <a:chOff x="1403750" y="3593123"/>
              <a:chExt cx="808892" cy="785446"/>
            </a:xfrm>
          </p:grpSpPr>
          <p:sp>
            <p:nvSpPr>
              <p:cNvPr id="45"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7" name="Text Box 79"/>
            <p:cNvSpPr txBox="1">
              <a:spLocks noChangeArrowheads="1"/>
            </p:cNvSpPr>
            <p:nvPr/>
          </p:nvSpPr>
          <p:spPr bwMode="auto">
            <a:xfrm>
              <a:off x="1986045" y="3593123"/>
              <a:ext cx="10146030"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0" lvl="1" algn="l">
                <a:lnSpc>
                  <a:spcPct val="110000"/>
                </a:lnSpc>
              </a:pP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链路状态以OSPF通告的形式封装在报文中，由IP分组承载（协议号：89）。</a:t>
              </a:r>
            </a:p>
          </p:txBody>
        </p:sp>
      </p:grpSp>
      <p:grpSp>
        <p:nvGrpSpPr>
          <p:cNvPr id="33" name="组合 32"/>
          <p:cNvGrpSpPr/>
          <p:nvPr/>
        </p:nvGrpSpPr>
        <p:grpSpPr>
          <a:xfrm>
            <a:off x="615752" y="4706310"/>
            <a:ext cx="10728325" cy="497205"/>
            <a:chOff x="1403750" y="3593123"/>
            <a:chExt cx="10728325" cy="497205"/>
          </a:xfrm>
        </p:grpSpPr>
        <p:grpSp>
          <p:nvGrpSpPr>
            <p:cNvPr id="34" name="组合 33"/>
            <p:cNvGrpSpPr/>
            <p:nvPr/>
          </p:nvGrpSpPr>
          <p:grpSpPr>
            <a:xfrm>
              <a:off x="1403750" y="3593123"/>
              <a:ext cx="490436" cy="476221"/>
              <a:chOff x="1403750" y="3593123"/>
              <a:chExt cx="808892" cy="785446"/>
            </a:xfrm>
          </p:grpSpPr>
          <p:sp>
            <p:nvSpPr>
              <p:cNvPr id="35"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7" name="Text Box 79"/>
            <p:cNvSpPr txBox="1">
              <a:spLocks noChangeArrowheads="1"/>
            </p:cNvSpPr>
            <p:nvPr/>
          </p:nvSpPr>
          <p:spPr bwMode="auto">
            <a:xfrm>
              <a:off x="1986045" y="3593123"/>
              <a:ext cx="10146030"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0" lvl="1" algn="l">
                <a:lnSpc>
                  <a:spcPct val="110000"/>
                </a:lnSpc>
              </a:pP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OSPF通告都是有序列号的，以防止重放攻击。</a:t>
              </a:r>
            </a:p>
          </p:txBody>
        </p:sp>
      </p:grpSp>
      <p:grpSp>
        <p:nvGrpSpPr>
          <p:cNvPr id="48" name="组合 47"/>
          <p:cNvGrpSpPr/>
          <p:nvPr/>
        </p:nvGrpSpPr>
        <p:grpSpPr>
          <a:xfrm>
            <a:off x="615752" y="3802070"/>
            <a:ext cx="11163935" cy="902970"/>
            <a:chOff x="1403750" y="3593123"/>
            <a:chExt cx="11163935" cy="902970"/>
          </a:xfrm>
        </p:grpSpPr>
        <p:grpSp>
          <p:nvGrpSpPr>
            <p:cNvPr id="49" name="组合 48"/>
            <p:cNvGrpSpPr/>
            <p:nvPr/>
          </p:nvGrpSpPr>
          <p:grpSpPr>
            <a:xfrm>
              <a:off x="1403750" y="3593123"/>
              <a:ext cx="490436" cy="476221"/>
              <a:chOff x="1403750" y="3593123"/>
              <a:chExt cx="808892" cy="785446"/>
            </a:xfrm>
          </p:grpSpPr>
          <p:sp>
            <p:nvSpPr>
              <p:cNvPr id="50"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2" name="Text Box 79"/>
            <p:cNvSpPr txBox="1">
              <a:spLocks noChangeArrowheads="1"/>
            </p:cNvSpPr>
            <p:nvPr/>
          </p:nvSpPr>
          <p:spPr bwMode="auto">
            <a:xfrm>
              <a:off x="1986045" y="3593123"/>
              <a:ext cx="10581640" cy="902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0" lvl="1" algn="l">
                <a:lnSpc>
                  <a:spcPct val="110000"/>
                </a:lnSpc>
              </a:pP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OSPF路由器之间的交换都是经过鉴别的（简单的、MD5的），以确认OSPF通告的真实性，防止伪造和篡改。</a:t>
              </a:r>
            </a:p>
          </p:txBody>
        </p:sp>
      </p:grpSp>
      <p:grpSp>
        <p:nvGrpSpPr>
          <p:cNvPr id="53" name="组合 52"/>
          <p:cNvGrpSpPr/>
          <p:nvPr/>
        </p:nvGrpSpPr>
        <p:grpSpPr>
          <a:xfrm>
            <a:off x="615752" y="5328610"/>
            <a:ext cx="10728325" cy="497205"/>
            <a:chOff x="1403750" y="3593123"/>
            <a:chExt cx="10728325" cy="497205"/>
          </a:xfrm>
        </p:grpSpPr>
        <p:grpSp>
          <p:nvGrpSpPr>
            <p:cNvPr id="54" name="组合 53"/>
            <p:cNvGrpSpPr/>
            <p:nvPr/>
          </p:nvGrpSpPr>
          <p:grpSpPr>
            <a:xfrm>
              <a:off x="1403750" y="3593123"/>
              <a:ext cx="490436" cy="476221"/>
              <a:chOff x="1403750" y="3593123"/>
              <a:chExt cx="808892" cy="785446"/>
            </a:xfrm>
          </p:grpSpPr>
          <p:sp>
            <p:nvSpPr>
              <p:cNvPr id="55"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7" name="Text Box 79"/>
            <p:cNvSpPr txBox="1">
              <a:spLocks noChangeArrowheads="1"/>
            </p:cNvSpPr>
            <p:nvPr/>
          </p:nvSpPr>
          <p:spPr bwMode="auto">
            <a:xfrm>
              <a:off x="1986045" y="3593123"/>
              <a:ext cx="10146030"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0" lvl="1" algn="l">
                <a:lnSpc>
                  <a:spcPct val="110000"/>
                </a:lnSpc>
              </a:pP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OSPF中支持多条具有相同费用的路径。</a:t>
              </a:r>
            </a:p>
          </p:txBody>
        </p:sp>
      </p:grpSp>
      <p:grpSp>
        <p:nvGrpSpPr>
          <p:cNvPr id="58" name="组合 57"/>
          <p:cNvGrpSpPr/>
          <p:nvPr/>
        </p:nvGrpSpPr>
        <p:grpSpPr>
          <a:xfrm>
            <a:off x="615752" y="5970595"/>
            <a:ext cx="10728325" cy="497205"/>
            <a:chOff x="1403750" y="3593123"/>
            <a:chExt cx="10728325" cy="497205"/>
          </a:xfrm>
        </p:grpSpPr>
        <p:grpSp>
          <p:nvGrpSpPr>
            <p:cNvPr id="59" name="组合 58"/>
            <p:cNvGrpSpPr/>
            <p:nvPr/>
          </p:nvGrpSpPr>
          <p:grpSpPr>
            <a:xfrm>
              <a:off x="1403750" y="3593123"/>
              <a:ext cx="490436" cy="476221"/>
              <a:chOff x="1403750" y="3593123"/>
              <a:chExt cx="808892" cy="785446"/>
            </a:xfrm>
          </p:grpSpPr>
          <p:sp>
            <p:nvSpPr>
              <p:cNvPr id="60"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2" name="Text Box 79"/>
            <p:cNvSpPr txBox="1">
              <a:spLocks noChangeArrowheads="1"/>
            </p:cNvSpPr>
            <p:nvPr/>
          </p:nvSpPr>
          <p:spPr bwMode="auto">
            <a:xfrm>
              <a:off x="1986045" y="3593123"/>
              <a:ext cx="10146030"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0" lvl="1" algn="l">
                <a:lnSpc>
                  <a:spcPct val="110000"/>
                </a:lnSpc>
              </a:pP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sym typeface="+mn-ea"/>
                </a:rPr>
                <a:t>OSPF支持多播选路和层次路由。</a:t>
              </a:r>
            </a:p>
          </p:txBody>
        </p:sp>
      </p:grpSp>
      <p:sp>
        <p:nvSpPr>
          <p:cNvPr id="2" name="灯片编号占位符 1">
            <a:extLst>
              <a:ext uri="{FF2B5EF4-FFF2-40B4-BE49-F238E27FC236}">
                <a16:creationId xmlns:a16="http://schemas.microsoft.com/office/drawing/2014/main" id="{D6AA31C5-2890-4503-B361-1761A20350B5}"/>
              </a:ext>
            </a:extLst>
          </p:cNvPr>
          <p:cNvSpPr>
            <a:spLocks noGrp="1"/>
          </p:cNvSpPr>
          <p:nvPr>
            <p:ph type="sldNum" sz="quarter" idx="12"/>
          </p:nvPr>
        </p:nvSpPr>
        <p:spPr/>
        <p:txBody>
          <a:bodyPr/>
          <a:lstStyle/>
          <a:p>
            <a:fld id="{91F2D4EF-46D4-4764-B373-FC59CD1D281E}" type="slidenum">
              <a:rPr lang="zh-CN" altLang="en-US" smtClean="0"/>
              <a:t>130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500"/>
                                        <p:tgtEl>
                                          <p:spTgt spid="3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wipe(left)">
                                      <p:cBhvr>
                                        <p:cTn id="15" dur="500"/>
                                        <p:tgtEl>
                                          <p:spTgt spid="4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wipe(left)">
                                      <p:cBhvr>
                                        <p:cTn id="23" dur="500"/>
                                        <p:tgtEl>
                                          <p:spTgt spid="48"/>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left)">
                                      <p:cBhvr>
                                        <p:cTn id="27" dur="500"/>
                                        <p:tgtEl>
                                          <p:spTgt spid="53"/>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left)">
                                      <p:cBhvr>
                                        <p:cTn id="3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87EB6615-B8B9-4FAC-818A-65868F38FED3}"/>
              </a:ext>
            </a:extLst>
          </p:cNvPr>
          <p:cNvSpPr>
            <a:spLocks noGrp="1"/>
          </p:cNvSpPr>
          <p:nvPr>
            <p:ph type="dt" sz="quarter" idx="10"/>
          </p:nvPr>
        </p:nvSpPr>
        <p:spPr/>
        <p:txBody>
          <a:bodyPr/>
          <a:lstStyle/>
          <a:p>
            <a:pPr>
              <a:defRPr/>
            </a:pPr>
            <a:fld id="{A5C2928C-991C-4862-9D0E-F14CBE6CF4EA}" type="datetime2">
              <a:rPr lang="zh-CN" altLang="en-US"/>
              <a:pPr>
                <a:defRPr/>
              </a:pPr>
              <a:t>2021年10月15日</a:t>
            </a:fld>
            <a:endParaRPr lang="zh-CN" altLang="zh-CN"/>
          </a:p>
        </p:txBody>
      </p:sp>
      <p:sp>
        <p:nvSpPr>
          <p:cNvPr id="227331" name="页脚占位符 4">
            <a:extLst>
              <a:ext uri="{FF2B5EF4-FFF2-40B4-BE49-F238E27FC236}">
                <a16:creationId xmlns:a16="http://schemas.microsoft.com/office/drawing/2014/main" id="{3E2920E8-0434-46A7-80AF-11F5B67C214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A956C0A8-75CB-4716-BCE5-7136A661E37A}" type="slidenum">
              <a:rPr lang="en-US" altLang="zh-CN" u="none" smtClean="0">
                <a:latin typeface="Garamond" panose="02020404030301010803" pitchFamily="18" charset="0"/>
              </a:rPr>
              <a:pPr/>
              <a:t>131</a:t>
            </a:fld>
            <a:endParaRPr lang="en-US" altLang="zh-CN" u="none">
              <a:latin typeface="Garamond" panose="02020404030301010803" pitchFamily="18" charset="0"/>
            </a:endParaRPr>
          </a:p>
        </p:txBody>
      </p:sp>
      <p:sp>
        <p:nvSpPr>
          <p:cNvPr id="227332" name="Rectangle 2">
            <a:extLst>
              <a:ext uri="{FF2B5EF4-FFF2-40B4-BE49-F238E27FC236}">
                <a16:creationId xmlns:a16="http://schemas.microsoft.com/office/drawing/2014/main" id="{B17B4CC5-5C70-4C6E-AB9A-C81E05F1F8DA}"/>
              </a:ext>
            </a:extLst>
          </p:cNvPr>
          <p:cNvSpPr>
            <a:spLocks noGrp="1" noChangeArrowheads="1"/>
          </p:cNvSpPr>
          <p:nvPr>
            <p:ph type="title"/>
          </p:nvPr>
        </p:nvSpPr>
        <p:spPr/>
        <p:txBody>
          <a:bodyPr/>
          <a:lstStyle/>
          <a:p>
            <a:pPr eaLnBrk="1" hangingPunct="1"/>
            <a:r>
              <a:rPr lang="zh-CN" altLang="en-US" dirty="0"/>
              <a:t>距离向量选路算法</a:t>
            </a:r>
          </a:p>
        </p:txBody>
      </p:sp>
      <p:sp>
        <p:nvSpPr>
          <p:cNvPr id="227333" name="Rectangle 3">
            <a:extLst>
              <a:ext uri="{FF2B5EF4-FFF2-40B4-BE49-F238E27FC236}">
                <a16:creationId xmlns:a16="http://schemas.microsoft.com/office/drawing/2014/main" id="{A6CFAD6C-B7DF-42A6-88C8-5A1C72629011}"/>
              </a:ext>
            </a:extLst>
          </p:cNvPr>
          <p:cNvSpPr>
            <a:spLocks noGrp="1" noChangeArrowheads="1"/>
          </p:cNvSpPr>
          <p:nvPr>
            <p:ph type="body" idx="1"/>
          </p:nvPr>
        </p:nvSpPr>
        <p:spPr/>
        <p:txBody>
          <a:bodyPr/>
          <a:lstStyle/>
          <a:p>
            <a:pPr eaLnBrk="1" hangingPunct="1"/>
            <a:r>
              <a:rPr lang="zh-CN" altLang="en-US" b="1" dirty="0">
                <a:ea typeface="楷体" panose="02010609060101010101" pitchFamily="49" charset="-122"/>
                <a:cs typeface="Arial" panose="020B0604020202020204" pitchFamily="34" charset="0"/>
              </a:rPr>
              <a:t>距离向量选路算法</a:t>
            </a:r>
          </a:p>
          <a:p>
            <a:pPr lvl="1" eaLnBrk="1" hangingPunct="1"/>
            <a:r>
              <a:rPr lang="zh-CN" altLang="en-US" dirty="0">
                <a:ea typeface="楷体" panose="02010609060101010101" pitchFamily="49" charset="-122"/>
                <a:cs typeface="Arial" panose="020B0604020202020204" pitchFamily="34" charset="0"/>
              </a:rPr>
              <a:t>特点：迭代、分布、自我终止、异步</a:t>
            </a:r>
          </a:p>
          <a:p>
            <a:pPr lvl="1" eaLnBrk="1" hangingPunct="1"/>
            <a:r>
              <a:rPr lang="zh-CN" altLang="en-US" dirty="0">
                <a:ea typeface="楷体" panose="02010609060101010101" pitchFamily="49" charset="-122"/>
                <a:cs typeface="Arial" panose="020B0604020202020204" pitchFamily="34" charset="0"/>
              </a:rPr>
              <a:t>思想</a:t>
            </a:r>
          </a:p>
          <a:p>
            <a:pPr lvl="2" eaLnBrk="1" hangingPunct="1"/>
            <a:r>
              <a:rPr lang="en-US" altLang="zh-CN" dirty="0">
                <a:solidFill>
                  <a:srgbClr val="080808"/>
                </a:solidFill>
                <a:ea typeface="楷体" panose="02010609060101010101" pitchFamily="49" charset="-122"/>
                <a:cs typeface="Arial" panose="020B0604020202020204" pitchFamily="34" charset="0"/>
              </a:rPr>
              <a:t>B-F</a:t>
            </a:r>
            <a:r>
              <a:rPr lang="zh-CN" altLang="en-US" dirty="0">
                <a:solidFill>
                  <a:srgbClr val="080808"/>
                </a:solidFill>
                <a:ea typeface="楷体" panose="02010609060101010101" pitchFamily="49" charset="-122"/>
                <a:cs typeface="Arial" panose="020B0604020202020204" pitchFamily="34" charset="0"/>
              </a:rPr>
              <a:t>公式：</a:t>
            </a:r>
            <a:r>
              <a:rPr lang="en-US" altLang="zh-CN" dirty="0">
                <a:solidFill>
                  <a:srgbClr val="080808"/>
                </a:solidFill>
                <a:ea typeface="楷体" panose="02010609060101010101" pitchFamily="49" charset="-122"/>
                <a:cs typeface="Arial" panose="020B0604020202020204" pitchFamily="34" charset="0"/>
              </a:rPr>
              <a:t>d</a:t>
            </a:r>
            <a:r>
              <a:rPr lang="en-US" altLang="zh-CN" baseline="-25000" dirty="0">
                <a:solidFill>
                  <a:srgbClr val="080808"/>
                </a:solidFill>
                <a:ea typeface="楷体" panose="02010609060101010101" pitchFamily="49" charset="-122"/>
                <a:cs typeface="Arial" panose="020B0604020202020204" pitchFamily="34" charset="0"/>
              </a:rPr>
              <a:t>x</a:t>
            </a:r>
            <a:r>
              <a:rPr lang="en-US" altLang="zh-CN" dirty="0">
                <a:solidFill>
                  <a:srgbClr val="080808"/>
                </a:solidFill>
                <a:ea typeface="楷体" panose="02010609060101010101" pitchFamily="49" charset="-122"/>
                <a:cs typeface="Arial" panose="020B0604020202020204" pitchFamily="34" charset="0"/>
              </a:rPr>
              <a:t>(y)=</a:t>
            </a:r>
            <a:r>
              <a:rPr lang="en-US" altLang="zh-CN" dirty="0" err="1">
                <a:solidFill>
                  <a:srgbClr val="080808"/>
                </a:solidFill>
                <a:ea typeface="楷体" panose="02010609060101010101" pitchFamily="49" charset="-122"/>
                <a:cs typeface="Arial" panose="020B0604020202020204" pitchFamily="34" charset="0"/>
              </a:rPr>
              <a:t>min</a:t>
            </a:r>
            <a:r>
              <a:rPr lang="en-US" altLang="zh-CN" baseline="-25000" dirty="0" err="1">
                <a:solidFill>
                  <a:srgbClr val="080808"/>
                </a:solidFill>
                <a:ea typeface="楷体" panose="02010609060101010101" pitchFamily="49" charset="-122"/>
                <a:cs typeface="Arial" panose="020B0604020202020204" pitchFamily="34" charset="0"/>
              </a:rPr>
              <a:t>v</a:t>
            </a:r>
            <a:r>
              <a:rPr lang="en-US" altLang="zh-CN" dirty="0">
                <a:solidFill>
                  <a:srgbClr val="080808"/>
                </a:solidFill>
                <a:ea typeface="楷体" panose="02010609060101010101" pitchFamily="49" charset="-122"/>
                <a:cs typeface="Arial" panose="020B0604020202020204" pitchFamily="34" charset="0"/>
              </a:rPr>
              <a:t>{c(</a:t>
            </a:r>
            <a:r>
              <a:rPr lang="en-US" altLang="zh-CN" dirty="0" err="1">
                <a:solidFill>
                  <a:srgbClr val="080808"/>
                </a:solidFill>
                <a:ea typeface="楷体" panose="02010609060101010101" pitchFamily="49" charset="-122"/>
                <a:cs typeface="Arial" panose="020B0604020202020204" pitchFamily="34" charset="0"/>
              </a:rPr>
              <a:t>x,v</a:t>
            </a:r>
            <a:r>
              <a:rPr lang="en-US" altLang="zh-CN" dirty="0">
                <a:solidFill>
                  <a:srgbClr val="080808"/>
                </a:solidFill>
                <a:ea typeface="楷体" panose="02010609060101010101" pitchFamily="49" charset="-122"/>
                <a:cs typeface="Arial" panose="020B0604020202020204" pitchFamily="34" charset="0"/>
              </a:rPr>
              <a:t>)+d</a:t>
            </a:r>
            <a:r>
              <a:rPr lang="en-US" altLang="zh-CN" baseline="-25000" dirty="0">
                <a:solidFill>
                  <a:srgbClr val="080808"/>
                </a:solidFill>
                <a:ea typeface="楷体" panose="02010609060101010101" pitchFamily="49" charset="-122"/>
                <a:cs typeface="Arial" panose="020B0604020202020204" pitchFamily="34" charset="0"/>
              </a:rPr>
              <a:t>v</a:t>
            </a:r>
            <a:r>
              <a:rPr lang="en-US" altLang="zh-CN" dirty="0">
                <a:solidFill>
                  <a:srgbClr val="080808"/>
                </a:solidFill>
                <a:ea typeface="楷体" panose="02010609060101010101" pitchFamily="49" charset="-122"/>
                <a:cs typeface="Arial" panose="020B0604020202020204" pitchFamily="34" charset="0"/>
              </a:rPr>
              <a:t>(y)}</a:t>
            </a:r>
          </a:p>
          <a:p>
            <a:pPr lvl="3" eaLnBrk="1" hangingPunct="1"/>
            <a:r>
              <a:rPr lang="en-US" altLang="zh-CN" dirty="0">
                <a:solidFill>
                  <a:srgbClr val="080808"/>
                </a:solidFill>
                <a:latin typeface="楷体" panose="02010609060101010101" pitchFamily="49" charset="-122"/>
                <a:ea typeface="楷体" panose="02010609060101010101" pitchFamily="49" charset="-122"/>
              </a:rPr>
              <a:t>d</a:t>
            </a:r>
            <a:r>
              <a:rPr lang="en-US" altLang="zh-CN" baseline="-25000" dirty="0">
                <a:solidFill>
                  <a:srgbClr val="080808"/>
                </a:solidFill>
                <a:latin typeface="楷体" panose="02010609060101010101" pitchFamily="49" charset="-122"/>
                <a:ea typeface="楷体" panose="02010609060101010101" pitchFamily="49" charset="-122"/>
              </a:rPr>
              <a:t>x</a:t>
            </a:r>
            <a:r>
              <a:rPr lang="en-US" altLang="zh-CN" dirty="0">
                <a:solidFill>
                  <a:srgbClr val="080808"/>
                </a:solidFill>
                <a:latin typeface="楷体" panose="02010609060101010101" pitchFamily="49" charset="-122"/>
                <a:ea typeface="楷体" panose="02010609060101010101" pitchFamily="49" charset="-122"/>
              </a:rPr>
              <a:t>(y):</a:t>
            </a:r>
            <a:r>
              <a:rPr lang="zh-CN" altLang="en-US" dirty="0">
                <a:solidFill>
                  <a:srgbClr val="080808"/>
                </a:solidFill>
                <a:latin typeface="楷体" panose="02010609060101010101" pitchFamily="49" charset="-122"/>
                <a:ea typeface="楷体" panose="02010609060101010101" pitchFamily="49" charset="-122"/>
              </a:rPr>
              <a:t>节点</a:t>
            </a:r>
            <a:r>
              <a:rPr lang="en-US" altLang="zh-CN" dirty="0">
                <a:solidFill>
                  <a:srgbClr val="080808"/>
                </a:solidFill>
                <a:latin typeface="楷体" panose="02010609060101010101" pitchFamily="49" charset="-122"/>
                <a:ea typeface="楷体" panose="02010609060101010101" pitchFamily="49" charset="-122"/>
              </a:rPr>
              <a:t>x</a:t>
            </a:r>
            <a:r>
              <a:rPr lang="zh-CN" altLang="en-US" dirty="0">
                <a:solidFill>
                  <a:srgbClr val="080808"/>
                </a:solidFill>
                <a:latin typeface="楷体" panose="02010609060101010101" pitchFamily="49" charset="-122"/>
                <a:ea typeface="楷体" panose="02010609060101010101" pitchFamily="49" charset="-122"/>
              </a:rPr>
              <a:t>到</a:t>
            </a:r>
            <a:r>
              <a:rPr lang="en-US" altLang="zh-CN" dirty="0">
                <a:solidFill>
                  <a:srgbClr val="080808"/>
                </a:solidFill>
                <a:latin typeface="楷体" panose="02010609060101010101" pitchFamily="49" charset="-122"/>
                <a:ea typeface="楷体" panose="02010609060101010101" pitchFamily="49" charset="-122"/>
              </a:rPr>
              <a:t>y</a:t>
            </a:r>
            <a:r>
              <a:rPr lang="zh-CN" altLang="en-US" dirty="0">
                <a:solidFill>
                  <a:srgbClr val="080808"/>
                </a:solidFill>
                <a:latin typeface="楷体" panose="02010609060101010101" pitchFamily="49" charset="-122"/>
                <a:ea typeface="楷体" panose="02010609060101010101" pitchFamily="49" charset="-122"/>
              </a:rPr>
              <a:t>的当前最低费用</a:t>
            </a:r>
          </a:p>
          <a:p>
            <a:pPr lvl="3" eaLnBrk="1" hangingPunct="1"/>
            <a:r>
              <a:rPr lang="en-US" altLang="zh-CN" dirty="0">
                <a:solidFill>
                  <a:srgbClr val="080808"/>
                </a:solidFill>
                <a:latin typeface="楷体" panose="02010609060101010101" pitchFamily="49" charset="-122"/>
                <a:ea typeface="楷体" panose="02010609060101010101" pitchFamily="49" charset="-122"/>
              </a:rPr>
              <a:t>v</a:t>
            </a:r>
            <a:r>
              <a:rPr lang="zh-CN" altLang="en-US" dirty="0">
                <a:solidFill>
                  <a:srgbClr val="080808"/>
                </a:solidFill>
                <a:latin typeface="楷体" panose="02010609060101010101" pitchFamily="49" charset="-122"/>
                <a:ea typeface="楷体" panose="02010609060101010101" pitchFamily="49" charset="-122"/>
              </a:rPr>
              <a:t>是对于</a:t>
            </a:r>
            <a:r>
              <a:rPr lang="en-US" altLang="zh-CN" dirty="0">
                <a:solidFill>
                  <a:srgbClr val="080808"/>
                </a:solidFill>
                <a:latin typeface="楷体" panose="02010609060101010101" pitchFamily="49" charset="-122"/>
                <a:ea typeface="楷体" panose="02010609060101010101" pitchFamily="49" charset="-122"/>
              </a:rPr>
              <a:t>x</a:t>
            </a:r>
            <a:r>
              <a:rPr lang="zh-CN" altLang="en-US" dirty="0">
                <a:solidFill>
                  <a:srgbClr val="080808"/>
                </a:solidFill>
                <a:latin typeface="楷体" panose="02010609060101010101" pitchFamily="49" charset="-122"/>
                <a:ea typeface="楷体" panose="02010609060101010101" pitchFamily="49" charset="-122"/>
              </a:rPr>
              <a:t>的所有直接邻居</a:t>
            </a:r>
            <a:endParaRPr lang="en-US" altLang="zh-CN" dirty="0">
              <a:solidFill>
                <a:srgbClr val="080808"/>
              </a:solidFill>
              <a:ea typeface="楷体" panose="02010609060101010101" pitchFamily="49" charset="-122"/>
            </a:endParaRPr>
          </a:p>
          <a:p>
            <a:pPr lvl="2" eaLnBrk="1" hangingPunct="1"/>
            <a:r>
              <a:rPr lang="zh-CN" altLang="en-US" dirty="0">
                <a:solidFill>
                  <a:srgbClr val="080808"/>
                </a:solidFill>
                <a:ea typeface="楷体" panose="02010609060101010101" pitchFamily="49" charset="-122"/>
              </a:rPr>
              <a:t>每个路由器中都有一张路由表，包含三个内容：目的网络号、经过的邻居路由器、到目的网络的距离</a:t>
            </a:r>
          </a:p>
          <a:p>
            <a:pPr lvl="2" eaLnBrk="1" hangingPunct="1"/>
            <a:r>
              <a:rPr lang="zh-CN" altLang="en-US" dirty="0">
                <a:solidFill>
                  <a:srgbClr val="080808"/>
                </a:solidFill>
                <a:ea typeface="楷体" panose="02010609060101010101" pitchFamily="49" charset="-122"/>
              </a:rPr>
              <a:t>路由器定期向其邻居路由器传送路由表的拷贝</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标题 1">
            <a:extLst>
              <a:ext uri="{FF2B5EF4-FFF2-40B4-BE49-F238E27FC236}">
                <a16:creationId xmlns:a16="http://schemas.microsoft.com/office/drawing/2014/main" id="{C458C6B9-B080-4210-AC70-16E8682616C1}"/>
              </a:ext>
            </a:extLst>
          </p:cNvPr>
          <p:cNvSpPr>
            <a:spLocks noGrp="1" noChangeArrowheads="1"/>
          </p:cNvSpPr>
          <p:nvPr>
            <p:ph type="title"/>
          </p:nvPr>
        </p:nvSpPr>
        <p:spPr/>
        <p:txBody>
          <a:bodyPr/>
          <a:lstStyle/>
          <a:p>
            <a:r>
              <a:rPr lang="zh-CN" altLang="en-US" dirty="0"/>
              <a:t>距离向量选路算法</a:t>
            </a:r>
          </a:p>
        </p:txBody>
      </p:sp>
      <p:sp>
        <p:nvSpPr>
          <p:cNvPr id="4" name="日期占位符 3">
            <a:extLst>
              <a:ext uri="{FF2B5EF4-FFF2-40B4-BE49-F238E27FC236}">
                <a16:creationId xmlns:a16="http://schemas.microsoft.com/office/drawing/2014/main" id="{1EBB7132-C9B8-47AB-9652-611158240623}"/>
              </a:ext>
            </a:extLst>
          </p:cNvPr>
          <p:cNvSpPr>
            <a:spLocks noGrp="1"/>
          </p:cNvSpPr>
          <p:nvPr>
            <p:ph type="dt" sz="quarter" idx="10"/>
          </p:nvPr>
        </p:nvSpPr>
        <p:spPr/>
        <p:txBody>
          <a:bodyPr/>
          <a:lstStyle/>
          <a:p>
            <a:pPr>
              <a:defRPr/>
            </a:pPr>
            <a:fld id="{06628812-A76D-4CB8-A76F-8EFD2061D97A}" type="datetime2">
              <a:rPr lang="zh-CN" altLang="en-US" smtClean="0"/>
              <a:pPr>
                <a:defRPr/>
              </a:pPr>
              <a:t>2021年10月15日</a:t>
            </a:fld>
            <a:endParaRPr lang="zh-CN" altLang="zh-CN"/>
          </a:p>
        </p:txBody>
      </p:sp>
      <p:sp>
        <p:nvSpPr>
          <p:cNvPr id="229380" name="页脚占位符 4">
            <a:extLst>
              <a:ext uri="{FF2B5EF4-FFF2-40B4-BE49-F238E27FC236}">
                <a16:creationId xmlns:a16="http://schemas.microsoft.com/office/drawing/2014/main" id="{5AB1ED45-511A-46C2-895E-B9B2BC5BE79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FB997B4F-232A-40BE-ABC6-8279EE8E8649}" type="slidenum">
              <a:rPr lang="en-US" altLang="zh-CN" u="none" smtClean="0">
                <a:latin typeface="Garamond" panose="02020404030301010803" pitchFamily="18" charset="0"/>
              </a:rPr>
              <a:pPr/>
              <a:t>132</a:t>
            </a:fld>
            <a:endParaRPr lang="en-US" altLang="zh-CN" u="none">
              <a:latin typeface="Garamond" panose="02020404030301010803" pitchFamily="18" charset="0"/>
            </a:endParaRPr>
          </a:p>
        </p:txBody>
      </p:sp>
      <p:grpSp>
        <p:nvGrpSpPr>
          <p:cNvPr id="229381" name="Group 3">
            <a:extLst>
              <a:ext uri="{FF2B5EF4-FFF2-40B4-BE49-F238E27FC236}">
                <a16:creationId xmlns:a16="http://schemas.microsoft.com/office/drawing/2014/main" id="{5CB814B4-6033-4447-8758-B70B42A73A17}"/>
              </a:ext>
            </a:extLst>
          </p:cNvPr>
          <p:cNvGrpSpPr>
            <a:grpSpLocks/>
          </p:cNvGrpSpPr>
          <p:nvPr/>
        </p:nvGrpSpPr>
        <p:grpSpPr bwMode="auto">
          <a:xfrm>
            <a:off x="1981201" y="1516063"/>
            <a:ext cx="3571875" cy="2236788"/>
            <a:chOff x="3162" y="1071"/>
            <a:chExt cx="2250" cy="1409"/>
          </a:xfrm>
        </p:grpSpPr>
        <p:sp>
          <p:nvSpPr>
            <p:cNvPr id="229386" name="Freeform 4">
              <a:extLst>
                <a:ext uri="{FF2B5EF4-FFF2-40B4-BE49-F238E27FC236}">
                  <a16:creationId xmlns:a16="http://schemas.microsoft.com/office/drawing/2014/main" id="{C12FF4C2-6CC1-48B2-A631-A6F4768A98F1}"/>
                </a:ext>
              </a:extLst>
            </p:cNvPr>
            <p:cNvSpPr>
              <a:spLocks/>
            </p:cNvSpPr>
            <p:nvPr/>
          </p:nvSpPr>
          <p:spPr bwMode="auto">
            <a:xfrm>
              <a:off x="3162" y="107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29387" name="Freeform 5">
              <a:extLst>
                <a:ext uri="{FF2B5EF4-FFF2-40B4-BE49-F238E27FC236}">
                  <a16:creationId xmlns:a16="http://schemas.microsoft.com/office/drawing/2014/main" id="{8449D8DE-4D35-46E0-A778-9A73D8DC4876}"/>
                </a:ext>
              </a:extLst>
            </p:cNvPr>
            <p:cNvSpPr>
              <a:spLocks/>
            </p:cNvSpPr>
            <p:nvPr/>
          </p:nvSpPr>
          <p:spPr bwMode="auto">
            <a:xfrm>
              <a:off x="3498" y="1620"/>
              <a:ext cx="342" cy="186"/>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9388" name="Oval 6">
              <a:extLst>
                <a:ext uri="{FF2B5EF4-FFF2-40B4-BE49-F238E27FC236}">
                  <a16:creationId xmlns:a16="http://schemas.microsoft.com/office/drawing/2014/main" id="{6403E4F3-A7A2-4ECC-BA26-AB12ECA4157E}"/>
                </a:ext>
              </a:extLst>
            </p:cNvPr>
            <p:cNvSpPr>
              <a:spLocks noChangeArrowheads="1"/>
            </p:cNvSpPr>
            <p:nvPr/>
          </p:nvSpPr>
          <p:spPr bwMode="auto">
            <a:xfrm>
              <a:off x="3238" y="1862"/>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389" name="Line 7">
              <a:extLst>
                <a:ext uri="{FF2B5EF4-FFF2-40B4-BE49-F238E27FC236}">
                  <a16:creationId xmlns:a16="http://schemas.microsoft.com/office/drawing/2014/main" id="{6BC36FD7-34D9-4182-A208-B3181133D056}"/>
                </a:ext>
              </a:extLst>
            </p:cNvPr>
            <p:cNvSpPr>
              <a:spLocks noChangeShapeType="1"/>
            </p:cNvSpPr>
            <p:nvPr/>
          </p:nvSpPr>
          <p:spPr bwMode="auto">
            <a:xfrm>
              <a:off x="3238" y="1855"/>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9390" name="Line 8">
              <a:extLst>
                <a:ext uri="{FF2B5EF4-FFF2-40B4-BE49-F238E27FC236}">
                  <a16:creationId xmlns:a16="http://schemas.microsoft.com/office/drawing/2014/main" id="{1ADFBB22-F06F-413B-883C-7323EA8F3536}"/>
                </a:ext>
              </a:extLst>
            </p:cNvPr>
            <p:cNvSpPr>
              <a:spLocks noChangeShapeType="1"/>
            </p:cNvSpPr>
            <p:nvPr/>
          </p:nvSpPr>
          <p:spPr bwMode="auto">
            <a:xfrm>
              <a:off x="3551" y="1855"/>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9391" name="Rectangle 9">
              <a:extLst>
                <a:ext uri="{FF2B5EF4-FFF2-40B4-BE49-F238E27FC236}">
                  <a16:creationId xmlns:a16="http://schemas.microsoft.com/office/drawing/2014/main" id="{D86B4CA9-DB50-4418-8F8E-1F0C831C6522}"/>
                </a:ext>
              </a:extLst>
            </p:cNvPr>
            <p:cNvSpPr>
              <a:spLocks noChangeArrowheads="1"/>
            </p:cNvSpPr>
            <p:nvPr/>
          </p:nvSpPr>
          <p:spPr bwMode="auto">
            <a:xfrm>
              <a:off x="3238" y="1855"/>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ea typeface="楷体" panose="02010609060101010101" pitchFamily="49" charset="-122"/>
                <a:cs typeface="Arial" panose="020B0604020202020204" pitchFamily="34" charset="0"/>
              </a:endParaRPr>
            </a:p>
          </p:txBody>
        </p:sp>
        <p:sp>
          <p:nvSpPr>
            <p:cNvPr id="229392" name="Oval 10">
              <a:extLst>
                <a:ext uri="{FF2B5EF4-FFF2-40B4-BE49-F238E27FC236}">
                  <a16:creationId xmlns:a16="http://schemas.microsoft.com/office/drawing/2014/main" id="{74A6B135-8FBF-4FF2-BF9A-EED0DBEE600F}"/>
                </a:ext>
              </a:extLst>
            </p:cNvPr>
            <p:cNvSpPr>
              <a:spLocks noChangeArrowheads="1"/>
            </p:cNvSpPr>
            <p:nvPr/>
          </p:nvSpPr>
          <p:spPr bwMode="auto">
            <a:xfrm>
              <a:off x="3235" y="1796"/>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393" name="Oval 11">
              <a:extLst>
                <a:ext uri="{FF2B5EF4-FFF2-40B4-BE49-F238E27FC236}">
                  <a16:creationId xmlns:a16="http://schemas.microsoft.com/office/drawing/2014/main" id="{74CA67C1-88C7-4262-9E00-A95F69046A84}"/>
                </a:ext>
              </a:extLst>
            </p:cNvPr>
            <p:cNvSpPr>
              <a:spLocks noChangeArrowheads="1"/>
            </p:cNvSpPr>
            <p:nvPr/>
          </p:nvSpPr>
          <p:spPr bwMode="auto">
            <a:xfrm>
              <a:off x="3712" y="2249"/>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394" name="Line 12">
              <a:extLst>
                <a:ext uri="{FF2B5EF4-FFF2-40B4-BE49-F238E27FC236}">
                  <a16:creationId xmlns:a16="http://schemas.microsoft.com/office/drawing/2014/main" id="{B270D0BB-8CC8-4C11-AD85-87997E0A568E}"/>
                </a:ext>
              </a:extLst>
            </p:cNvPr>
            <p:cNvSpPr>
              <a:spLocks noChangeShapeType="1"/>
            </p:cNvSpPr>
            <p:nvPr/>
          </p:nvSpPr>
          <p:spPr bwMode="auto">
            <a:xfrm>
              <a:off x="3712" y="2242"/>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9395" name="Line 13">
              <a:extLst>
                <a:ext uri="{FF2B5EF4-FFF2-40B4-BE49-F238E27FC236}">
                  <a16:creationId xmlns:a16="http://schemas.microsoft.com/office/drawing/2014/main" id="{D8D09382-2A8C-45AA-9D05-09F23F7FFC30}"/>
                </a:ext>
              </a:extLst>
            </p:cNvPr>
            <p:cNvSpPr>
              <a:spLocks noChangeShapeType="1"/>
            </p:cNvSpPr>
            <p:nvPr/>
          </p:nvSpPr>
          <p:spPr bwMode="auto">
            <a:xfrm>
              <a:off x="4025" y="2242"/>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9396" name="Rectangle 14">
              <a:extLst>
                <a:ext uri="{FF2B5EF4-FFF2-40B4-BE49-F238E27FC236}">
                  <a16:creationId xmlns:a16="http://schemas.microsoft.com/office/drawing/2014/main" id="{182795EC-F7F0-46FD-B3F3-8AAB2E2CEC0C}"/>
                </a:ext>
              </a:extLst>
            </p:cNvPr>
            <p:cNvSpPr>
              <a:spLocks noChangeArrowheads="1"/>
            </p:cNvSpPr>
            <p:nvPr/>
          </p:nvSpPr>
          <p:spPr bwMode="auto">
            <a:xfrm>
              <a:off x="3712" y="2242"/>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ea typeface="楷体" panose="02010609060101010101" pitchFamily="49" charset="-122"/>
                <a:cs typeface="Arial" panose="020B0604020202020204" pitchFamily="34" charset="0"/>
              </a:endParaRPr>
            </a:p>
          </p:txBody>
        </p:sp>
        <p:sp>
          <p:nvSpPr>
            <p:cNvPr id="229397" name="Oval 15">
              <a:extLst>
                <a:ext uri="{FF2B5EF4-FFF2-40B4-BE49-F238E27FC236}">
                  <a16:creationId xmlns:a16="http://schemas.microsoft.com/office/drawing/2014/main" id="{D7137AC2-57B9-478E-9E07-A0C9379CC94B}"/>
                </a:ext>
              </a:extLst>
            </p:cNvPr>
            <p:cNvSpPr>
              <a:spLocks noChangeArrowheads="1"/>
            </p:cNvSpPr>
            <p:nvPr/>
          </p:nvSpPr>
          <p:spPr bwMode="auto">
            <a:xfrm>
              <a:off x="3709" y="2183"/>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398" name="Oval 16">
              <a:extLst>
                <a:ext uri="{FF2B5EF4-FFF2-40B4-BE49-F238E27FC236}">
                  <a16:creationId xmlns:a16="http://schemas.microsoft.com/office/drawing/2014/main" id="{29907BA3-883D-4765-AC5A-A7D6AEA7A25B}"/>
                </a:ext>
              </a:extLst>
            </p:cNvPr>
            <p:cNvSpPr>
              <a:spLocks noChangeArrowheads="1"/>
            </p:cNvSpPr>
            <p:nvPr/>
          </p:nvSpPr>
          <p:spPr bwMode="auto">
            <a:xfrm>
              <a:off x="3708" y="1559"/>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399" name="Line 17">
              <a:extLst>
                <a:ext uri="{FF2B5EF4-FFF2-40B4-BE49-F238E27FC236}">
                  <a16:creationId xmlns:a16="http://schemas.microsoft.com/office/drawing/2014/main" id="{9E989DD3-C268-4E9A-B961-58A471C8F62D}"/>
                </a:ext>
              </a:extLst>
            </p:cNvPr>
            <p:cNvSpPr>
              <a:spLocks noChangeShapeType="1"/>
            </p:cNvSpPr>
            <p:nvPr/>
          </p:nvSpPr>
          <p:spPr bwMode="auto">
            <a:xfrm>
              <a:off x="3708" y="1552"/>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9400" name="Line 18">
              <a:extLst>
                <a:ext uri="{FF2B5EF4-FFF2-40B4-BE49-F238E27FC236}">
                  <a16:creationId xmlns:a16="http://schemas.microsoft.com/office/drawing/2014/main" id="{34B66440-AC0D-467A-AA6D-D3D13F6381AE}"/>
                </a:ext>
              </a:extLst>
            </p:cNvPr>
            <p:cNvSpPr>
              <a:spLocks noChangeShapeType="1"/>
            </p:cNvSpPr>
            <p:nvPr/>
          </p:nvSpPr>
          <p:spPr bwMode="auto">
            <a:xfrm>
              <a:off x="4021" y="1552"/>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9401" name="Rectangle 19">
              <a:extLst>
                <a:ext uri="{FF2B5EF4-FFF2-40B4-BE49-F238E27FC236}">
                  <a16:creationId xmlns:a16="http://schemas.microsoft.com/office/drawing/2014/main" id="{E71A531F-93DA-4608-B03D-964455FC1240}"/>
                </a:ext>
              </a:extLst>
            </p:cNvPr>
            <p:cNvSpPr>
              <a:spLocks noChangeArrowheads="1"/>
            </p:cNvSpPr>
            <p:nvPr/>
          </p:nvSpPr>
          <p:spPr bwMode="auto">
            <a:xfrm>
              <a:off x="3708" y="1552"/>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ea typeface="楷体" panose="02010609060101010101" pitchFamily="49" charset="-122"/>
                <a:cs typeface="Arial" panose="020B0604020202020204" pitchFamily="34" charset="0"/>
              </a:endParaRPr>
            </a:p>
          </p:txBody>
        </p:sp>
        <p:sp>
          <p:nvSpPr>
            <p:cNvPr id="229402" name="Oval 20">
              <a:extLst>
                <a:ext uri="{FF2B5EF4-FFF2-40B4-BE49-F238E27FC236}">
                  <a16:creationId xmlns:a16="http://schemas.microsoft.com/office/drawing/2014/main" id="{57423683-2F1F-4CE6-AA44-C28D453516C9}"/>
                </a:ext>
              </a:extLst>
            </p:cNvPr>
            <p:cNvSpPr>
              <a:spLocks noChangeArrowheads="1"/>
            </p:cNvSpPr>
            <p:nvPr/>
          </p:nvSpPr>
          <p:spPr bwMode="auto">
            <a:xfrm>
              <a:off x="3705" y="1493"/>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403" name="Oval 21">
              <a:extLst>
                <a:ext uri="{FF2B5EF4-FFF2-40B4-BE49-F238E27FC236}">
                  <a16:creationId xmlns:a16="http://schemas.microsoft.com/office/drawing/2014/main" id="{087CD77F-3AF3-440B-8A0A-4363E2C9D473}"/>
                </a:ext>
              </a:extLst>
            </p:cNvPr>
            <p:cNvSpPr>
              <a:spLocks noChangeArrowheads="1"/>
            </p:cNvSpPr>
            <p:nvPr/>
          </p:nvSpPr>
          <p:spPr bwMode="auto">
            <a:xfrm>
              <a:off x="4391" y="1555"/>
              <a:ext cx="312"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404" name="Line 22">
              <a:extLst>
                <a:ext uri="{FF2B5EF4-FFF2-40B4-BE49-F238E27FC236}">
                  <a16:creationId xmlns:a16="http://schemas.microsoft.com/office/drawing/2014/main" id="{6A4FE25A-7935-4B1B-8097-24F26967ADD1}"/>
                </a:ext>
              </a:extLst>
            </p:cNvPr>
            <p:cNvSpPr>
              <a:spLocks noChangeShapeType="1"/>
            </p:cNvSpPr>
            <p:nvPr/>
          </p:nvSpPr>
          <p:spPr bwMode="auto">
            <a:xfrm>
              <a:off x="4391" y="154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9405" name="Line 23">
              <a:extLst>
                <a:ext uri="{FF2B5EF4-FFF2-40B4-BE49-F238E27FC236}">
                  <a16:creationId xmlns:a16="http://schemas.microsoft.com/office/drawing/2014/main" id="{4AA10664-BD0A-482F-AF18-CF0FD93D9693}"/>
                </a:ext>
              </a:extLst>
            </p:cNvPr>
            <p:cNvSpPr>
              <a:spLocks noChangeShapeType="1"/>
            </p:cNvSpPr>
            <p:nvPr/>
          </p:nvSpPr>
          <p:spPr bwMode="auto">
            <a:xfrm>
              <a:off x="4703" y="154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9406" name="Rectangle 24">
              <a:extLst>
                <a:ext uri="{FF2B5EF4-FFF2-40B4-BE49-F238E27FC236}">
                  <a16:creationId xmlns:a16="http://schemas.microsoft.com/office/drawing/2014/main" id="{FD1328DF-D739-410C-AB98-5C14C9351192}"/>
                </a:ext>
              </a:extLst>
            </p:cNvPr>
            <p:cNvSpPr>
              <a:spLocks noChangeArrowheads="1"/>
            </p:cNvSpPr>
            <p:nvPr/>
          </p:nvSpPr>
          <p:spPr bwMode="auto">
            <a:xfrm>
              <a:off x="4391" y="1548"/>
              <a:ext cx="309"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ea typeface="楷体" panose="02010609060101010101" pitchFamily="49" charset="-122"/>
                <a:cs typeface="Arial" panose="020B0604020202020204" pitchFamily="34" charset="0"/>
              </a:endParaRPr>
            </a:p>
          </p:txBody>
        </p:sp>
        <p:sp>
          <p:nvSpPr>
            <p:cNvPr id="229407" name="Oval 25">
              <a:extLst>
                <a:ext uri="{FF2B5EF4-FFF2-40B4-BE49-F238E27FC236}">
                  <a16:creationId xmlns:a16="http://schemas.microsoft.com/office/drawing/2014/main" id="{0DF08905-66C3-4F5C-B2A2-EC88B13E661E}"/>
                </a:ext>
              </a:extLst>
            </p:cNvPr>
            <p:cNvSpPr>
              <a:spLocks noChangeArrowheads="1"/>
            </p:cNvSpPr>
            <p:nvPr/>
          </p:nvSpPr>
          <p:spPr bwMode="auto">
            <a:xfrm>
              <a:off x="4394" y="1492"/>
              <a:ext cx="312"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408" name="Oval 26">
              <a:extLst>
                <a:ext uri="{FF2B5EF4-FFF2-40B4-BE49-F238E27FC236}">
                  <a16:creationId xmlns:a16="http://schemas.microsoft.com/office/drawing/2014/main" id="{4140D1A5-079C-4C0F-92F6-E561F39301C8}"/>
                </a:ext>
              </a:extLst>
            </p:cNvPr>
            <p:cNvSpPr>
              <a:spLocks noChangeArrowheads="1"/>
            </p:cNvSpPr>
            <p:nvPr/>
          </p:nvSpPr>
          <p:spPr bwMode="auto">
            <a:xfrm>
              <a:off x="4401" y="2246"/>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409" name="Line 27">
              <a:extLst>
                <a:ext uri="{FF2B5EF4-FFF2-40B4-BE49-F238E27FC236}">
                  <a16:creationId xmlns:a16="http://schemas.microsoft.com/office/drawing/2014/main" id="{AB3EA268-422F-4CD9-A4A8-DB46C8DBEF85}"/>
                </a:ext>
              </a:extLst>
            </p:cNvPr>
            <p:cNvSpPr>
              <a:spLocks noChangeShapeType="1"/>
            </p:cNvSpPr>
            <p:nvPr/>
          </p:nvSpPr>
          <p:spPr bwMode="auto">
            <a:xfrm>
              <a:off x="4401" y="2239"/>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9410" name="Line 28">
              <a:extLst>
                <a:ext uri="{FF2B5EF4-FFF2-40B4-BE49-F238E27FC236}">
                  <a16:creationId xmlns:a16="http://schemas.microsoft.com/office/drawing/2014/main" id="{949C3BB7-156A-4F8A-85C2-826078693A19}"/>
                </a:ext>
              </a:extLst>
            </p:cNvPr>
            <p:cNvSpPr>
              <a:spLocks noChangeShapeType="1"/>
            </p:cNvSpPr>
            <p:nvPr/>
          </p:nvSpPr>
          <p:spPr bwMode="auto">
            <a:xfrm>
              <a:off x="4714" y="2239"/>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9411" name="Rectangle 29">
              <a:extLst>
                <a:ext uri="{FF2B5EF4-FFF2-40B4-BE49-F238E27FC236}">
                  <a16:creationId xmlns:a16="http://schemas.microsoft.com/office/drawing/2014/main" id="{9ABCACDB-A5B1-4F38-88B8-FEEF7B50DB85}"/>
                </a:ext>
              </a:extLst>
            </p:cNvPr>
            <p:cNvSpPr>
              <a:spLocks noChangeArrowheads="1"/>
            </p:cNvSpPr>
            <p:nvPr/>
          </p:nvSpPr>
          <p:spPr bwMode="auto">
            <a:xfrm>
              <a:off x="4401" y="2239"/>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ea typeface="楷体" panose="02010609060101010101" pitchFamily="49" charset="-122"/>
                <a:cs typeface="Arial" panose="020B0604020202020204" pitchFamily="34" charset="0"/>
              </a:endParaRPr>
            </a:p>
          </p:txBody>
        </p:sp>
        <p:sp>
          <p:nvSpPr>
            <p:cNvPr id="229412" name="Oval 30">
              <a:extLst>
                <a:ext uri="{FF2B5EF4-FFF2-40B4-BE49-F238E27FC236}">
                  <a16:creationId xmlns:a16="http://schemas.microsoft.com/office/drawing/2014/main" id="{82D6C048-3461-4E97-8586-6D5FE28D9F3E}"/>
                </a:ext>
              </a:extLst>
            </p:cNvPr>
            <p:cNvSpPr>
              <a:spLocks noChangeArrowheads="1"/>
            </p:cNvSpPr>
            <p:nvPr/>
          </p:nvSpPr>
          <p:spPr bwMode="auto">
            <a:xfrm>
              <a:off x="4398" y="2180"/>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413" name="Oval 31">
              <a:extLst>
                <a:ext uri="{FF2B5EF4-FFF2-40B4-BE49-F238E27FC236}">
                  <a16:creationId xmlns:a16="http://schemas.microsoft.com/office/drawing/2014/main" id="{3D4E4635-9E48-48D5-AC3B-CE109B0514D4}"/>
                </a:ext>
              </a:extLst>
            </p:cNvPr>
            <p:cNvSpPr>
              <a:spLocks noChangeArrowheads="1"/>
            </p:cNvSpPr>
            <p:nvPr/>
          </p:nvSpPr>
          <p:spPr bwMode="auto">
            <a:xfrm>
              <a:off x="4966" y="1905"/>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414" name="Line 32">
              <a:extLst>
                <a:ext uri="{FF2B5EF4-FFF2-40B4-BE49-F238E27FC236}">
                  <a16:creationId xmlns:a16="http://schemas.microsoft.com/office/drawing/2014/main" id="{6BCEA643-7E39-4100-B955-902448FC3941}"/>
                </a:ext>
              </a:extLst>
            </p:cNvPr>
            <p:cNvSpPr>
              <a:spLocks noChangeShapeType="1"/>
            </p:cNvSpPr>
            <p:nvPr/>
          </p:nvSpPr>
          <p:spPr bwMode="auto">
            <a:xfrm>
              <a:off x="4966" y="189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9415" name="Line 33">
              <a:extLst>
                <a:ext uri="{FF2B5EF4-FFF2-40B4-BE49-F238E27FC236}">
                  <a16:creationId xmlns:a16="http://schemas.microsoft.com/office/drawing/2014/main" id="{90CD8A7B-FBE4-4EE6-9629-606F4DAD8D54}"/>
                </a:ext>
              </a:extLst>
            </p:cNvPr>
            <p:cNvSpPr>
              <a:spLocks noChangeShapeType="1"/>
            </p:cNvSpPr>
            <p:nvPr/>
          </p:nvSpPr>
          <p:spPr bwMode="auto">
            <a:xfrm>
              <a:off x="5279" y="1898"/>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9416" name="Rectangle 34">
              <a:extLst>
                <a:ext uri="{FF2B5EF4-FFF2-40B4-BE49-F238E27FC236}">
                  <a16:creationId xmlns:a16="http://schemas.microsoft.com/office/drawing/2014/main" id="{519866BC-3833-4A47-8E24-C64BB17130C8}"/>
                </a:ext>
              </a:extLst>
            </p:cNvPr>
            <p:cNvSpPr>
              <a:spLocks noChangeArrowheads="1"/>
            </p:cNvSpPr>
            <p:nvPr/>
          </p:nvSpPr>
          <p:spPr bwMode="auto">
            <a:xfrm>
              <a:off x="4966" y="1898"/>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ea typeface="楷体" panose="02010609060101010101" pitchFamily="49" charset="-122"/>
                <a:cs typeface="Arial" panose="020B0604020202020204" pitchFamily="34" charset="0"/>
              </a:endParaRPr>
            </a:p>
          </p:txBody>
        </p:sp>
        <p:sp>
          <p:nvSpPr>
            <p:cNvPr id="229417" name="Oval 35">
              <a:extLst>
                <a:ext uri="{FF2B5EF4-FFF2-40B4-BE49-F238E27FC236}">
                  <a16:creationId xmlns:a16="http://schemas.microsoft.com/office/drawing/2014/main" id="{1730725A-95F8-40AA-B896-63446BD4FE40}"/>
                </a:ext>
              </a:extLst>
            </p:cNvPr>
            <p:cNvSpPr>
              <a:spLocks noChangeArrowheads="1"/>
            </p:cNvSpPr>
            <p:nvPr/>
          </p:nvSpPr>
          <p:spPr bwMode="auto">
            <a:xfrm>
              <a:off x="4963" y="1839"/>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418" name="Freeform 36">
              <a:extLst>
                <a:ext uri="{FF2B5EF4-FFF2-40B4-BE49-F238E27FC236}">
                  <a16:creationId xmlns:a16="http://schemas.microsoft.com/office/drawing/2014/main" id="{C486BCED-3A2D-45E6-9645-8F98E81A0A9E}"/>
                </a:ext>
              </a:extLst>
            </p:cNvPr>
            <p:cNvSpPr>
              <a:spLocks/>
            </p:cNvSpPr>
            <p:nvPr/>
          </p:nvSpPr>
          <p:spPr bwMode="auto">
            <a:xfrm>
              <a:off x="4557" y="1647"/>
              <a:ext cx="1" cy="522"/>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9419" name="Freeform 37">
              <a:extLst>
                <a:ext uri="{FF2B5EF4-FFF2-40B4-BE49-F238E27FC236}">
                  <a16:creationId xmlns:a16="http://schemas.microsoft.com/office/drawing/2014/main" id="{2D3743E9-7C4A-4667-B76E-89C0901920D3}"/>
                </a:ext>
              </a:extLst>
            </p:cNvPr>
            <p:cNvSpPr>
              <a:spLocks/>
            </p:cNvSpPr>
            <p:nvPr/>
          </p:nvSpPr>
          <p:spPr bwMode="auto">
            <a:xfrm>
              <a:off x="3864" y="1653"/>
              <a:ext cx="1" cy="53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9420" name="Freeform 38">
              <a:extLst>
                <a:ext uri="{FF2B5EF4-FFF2-40B4-BE49-F238E27FC236}">
                  <a16:creationId xmlns:a16="http://schemas.microsoft.com/office/drawing/2014/main" id="{F0387374-203B-4E8F-B320-EF04B8740B0E}"/>
                </a:ext>
              </a:extLst>
            </p:cNvPr>
            <p:cNvSpPr>
              <a:spLocks/>
            </p:cNvSpPr>
            <p:nvPr/>
          </p:nvSpPr>
          <p:spPr bwMode="auto">
            <a:xfrm>
              <a:off x="4029" y="1638"/>
              <a:ext cx="504" cy="600"/>
            </a:xfrm>
            <a:custGeom>
              <a:avLst/>
              <a:gdLst>
                <a:gd name="T0" fmla="*/ 0 w 378"/>
                <a:gd name="T1" fmla="*/ 2147483646 h 174"/>
                <a:gd name="T2" fmla="*/ 1585901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9421" name="Freeform 39">
              <a:extLst>
                <a:ext uri="{FF2B5EF4-FFF2-40B4-BE49-F238E27FC236}">
                  <a16:creationId xmlns:a16="http://schemas.microsoft.com/office/drawing/2014/main" id="{E0A33534-468A-43B4-BD19-49C238C935BD}"/>
                </a:ext>
              </a:extLst>
            </p:cNvPr>
            <p:cNvSpPr>
              <a:spLocks/>
            </p:cNvSpPr>
            <p:nvPr/>
          </p:nvSpPr>
          <p:spPr bwMode="auto">
            <a:xfrm>
              <a:off x="4716" y="1986"/>
              <a:ext cx="366" cy="270"/>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9422" name="Freeform 40">
              <a:extLst>
                <a:ext uri="{FF2B5EF4-FFF2-40B4-BE49-F238E27FC236}">
                  <a16:creationId xmlns:a16="http://schemas.microsoft.com/office/drawing/2014/main" id="{EE20E762-A803-4886-9075-E2DCD9F50D2C}"/>
                </a:ext>
              </a:extLst>
            </p:cNvPr>
            <p:cNvSpPr>
              <a:spLocks/>
            </p:cNvSpPr>
            <p:nvPr/>
          </p:nvSpPr>
          <p:spPr bwMode="auto">
            <a:xfrm>
              <a:off x="4035" y="226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9423" name="Freeform 41">
              <a:extLst>
                <a:ext uri="{FF2B5EF4-FFF2-40B4-BE49-F238E27FC236}">
                  <a16:creationId xmlns:a16="http://schemas.microsoft.com/office/drawing/2014/main" id="{94494274-0EB1-4B45-912F-6DFC7C2EE279}"/>
                </a:ext>
              </a:extLst>
            </p:cNvPr>
            <p:cNvSpPr>
              <a:spLocks/>
            </p:cNvSpPr>
            <p:nvPr/>
          </p:nvSpPr>
          <p:spPr bwMode="auto">
            <a:xfrm>
              <a:off x="3444" y="1944"/>
              <a:ext cx="276" cy="264"/>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9424" name="Freeform 42">
              <a:extLst>
                <a:ext uri="{FF2B5EF4-FFF2-40B4-BE49-F238E27FC236}">
                  <a16:creationId xmlns:a16="http://schemas.microsoft.com/office/drawing/2014/main" id="{FD318BC5-DD1E-4BD9-8CF4-8AD32B614060}"/>
                </a:ext>
              </a:extLst>
            </p:cNvPr>
            <p:cNvSpPr>
              <a:spLocks/>
            </p:cNvSpPr>
            <p:nvPr/>
          </p:nvSpPr>
          <p:spPr bwMode="auto">
            <a:xfrm>
              <a:off x="4029" y="157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9425" name="Freeform 43">
              <a:extLst>
                <a:ext uri="{FF2B5EF4-FFF2-40B4-BE49-F238E27FC236}">
                  <a16:creationId xmlns:a16="http://schemas.microsoft.com/office/drawing/2014/main" id="{E2741823-7093-4051-BDE2-DF7E5A48133A}"/>
                </a:ext>
              </a:extLst>
            </p:cNvPr>
            <p:cNvSpPr>
              <a:spLocks/>
            </p:cNvSpPr>
            <p:nvPr/>
          </p:nvSpPr>
          <p:spPr bwMode="auto">
            <a:xfrm>
              <a:off x="4704" y="1575"/>
              <a:ext cx="396" cy="267"/>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9426" name="Freeform 44">
              <a:extLst>
                <a:ext uri="{FF2B5EF4-FFF2-40B4-BE49-F238E27FC236}">
                  <a16:creationId xmlns:a16="http://schemas.microsoft.com/office/drawing/2014/main" id="{4DEA4EC1-9B6F-43F8-87CA-E1C4E1675086}"/>
                </a:ext>
              </a:extLst>
            </p:cNvPr>
            <p:cNvSpPr>
              <a:spLocks/>
            </p:cNvSpPr>
            <p:nvPr/>
          </p:nvSpPr>
          <p:spPr bwMode="auto">
            <a:xfrm>
              <a:off x="3387" y="1146"/>
              <a:ext cx="1110" cy="645"/>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29427" name="Group 45">
              <a:extLst>
                <a:ext uri="{FF2B5EF4-FFF2-40B4-BE49-F238E27FC236}">
                  <a16:creationId xmlns:a16="http://schemas.microsoft.com/office/drawing/2014/main" id="{BC12D8EA-6EE1-409E-BF82-E760C880FEB3}"/>
                </a:ext>
              </a:extLst>
            </p:cNvPr>
            <p:cNvGrpSpPr>
              <a:grpSpLocks/>
            </p:cNvGrpSpPr>
            <p:nvPr/>
          </p:nvGrpSpPr>
          <p:grpSpPr bwMode="auto">
            <a:xfrm>
              <a:off x="3286" y="1744"/>
              <a:ext cx="206" cy="252"/>
              <a:chOff x="2953" y="2425"/>
              <a:chExt cx="209" cy="252"/>
            </a:xfrm>
          </p:grpSpPr>
          <p:sp>
            <p:nvSpPr>
              <p:cNvPr id="229453" name="Rectangle 46">
                <a:extLst>
                  <a:ext uri="{FF2B5EF4-FFF2-40B4-BE49-F238E27FC236}">
                    <a16:creationId xmlns:a16="http://schemas.microsoft.com/office/drawing/2014/main" id="{2DB33722-4E71-474F-A385-E1C643E5D34D}"/>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454" name="Text Box 47">
                <a:extLst>
                  <a:ext uri="{FF2B5EF4-FFF2-40B4-BE49-F238E27FC236}">
                    <a16:creationId xmlns:a16="http://schemas.microsoft.com/office/drawing/2014/main" id="{55A4F976-2E1F-4A14-9FBF-6FF616518E0F}"/>
                  </a:ext>
                </a:extLst>
              </p:cNvPr>
              <p:cNvSpPr txBox="1">
                <a:spLocks noChangeArrowheads="1"/>
              </p:cNvSpPr>
              <p:nvPr/>
            </p:nvSpPr>
            <p:spPr bwMode="auto">
              <a:xfrm>
                <a:off x="2953" y="2425"/>
                <a:ext cx="20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ea typeface="楷体" panose="02010609060101010101" pitchFamily="49" charset="-122"/>
                    <a:cs typeface="Arial" panose="020B0604020202020204" pitchFamily="34" charset="0"/>
                  </a:rPr>
                  <a:t>u</a:t>
                </a:r>
                <a:endParaRPr lang="en-US" altLang="zh-CN" sz="2400" u="none">
                  <a:ea typeface="楷体" panose="02010609060101010101" pitchFamily="49" charset="-122"/>
                  <a:cs typeface="Arial" panose="020B0604020202020204" pitchFamily="34" charset="0"/>
                </a:endParaRPr>
              </a:p>
            </p:txBody>
          </p:sp>
        </p:grpSp>
        <p:grpSp>
          <p:nvGrpSpPr>
            <p:cNvPr id="229428" name="Group 48">
              <a:extLst>
                <a:ext uri="{FF2B5EF4-FFF2-40B4-BE49-F238E27FC236}">
                  <a16:creationId xmlns:a16="http://schemas.microsoft.com/office/drawing/2014/main" id="{2630911D-396E-4E10-83CB-63A43231C400}"/>
                </a:ext>
              </a:extLst>
            </p:cNvPr>
            <p:cNvGrpSpPr>
              <a:grpSpLocks/>
            </p:cNvGrpSpPr>
            <p:nvPr/>
          </p:nvGrpSpPr>
          <p:grpSpPr bwMode="auto">
            <a:xfrm>
              <a:off x="4461" y="2128"/>
              <a:ext cx="196" cy="250"/>
              <a:chOff x="2958" y="2425"/>
              <a:chExt cx="199" cy="250"/>
            </a:xfrm>
          </p:grpSpPr>
          <p:sp>
            <p:nvSpPr>
              <p:cNvPr id="229451" name="Rectangle 49">
                <a:extLst>
                  <a:ext uri="{FF2B5EF4-FFF2-40B4-BE49-F238E27FC236}">
                    <a16:creationId xmlns:a16="http://schemas.microsoft.com/office/drawing/2014/main" id="{E3E991DC-A417-4F50-8E2F-5C2EA1FEC537}"/>
                  </a:ext>
                </a:extLst>
              </p:cNvPr>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452" name="Text Box 50">
                <a:extLst>
                  <a:ext uri="{FF2B5EF4-FFF2-40B4-BE49-F238E27FC236}">
                    <a16:creationId xmlns:a16="http://schemas.microsoft.com/office/drawing/2014/main" id="{D204EC18-097A-4F72-8F02-8D84BE58EB15}"/>
                  </a:ext>
                </a:extLst>
              </p:cNvPr>
              <p:cNvSpPr txBox="1">
                <a:spLocks noChangeArrowheads="1"/>
              </p:cNvSpPr>
              <p:nvPr/>
            </p:nvSpPr>
            <p:spPr bwMode="auto">
              <a:xfrm>
                <a:off x="2958" y="2425"/>
                <a:ext cx="1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ea typeface="楷体" panose="02010609060101010101" pitchFamily="49" charset="-122"/>
                    <a:cs typeface="Arial" panose="020B0604020202020204" pitchFamily="34" charset="0"/>
                  </a:rPr>
                  <a:t>y</a:t>
                </a:r>
                <a:endParaRPr lang="en-US" altLang="zh-CN" sz="2400" u="none">
                  <a:ea typeface="楷体" panose="02010609060101010101" pitchFamily="49" charset="-122"/>
                  <a:cs typeface="Arial" panose="020B0604020202020204" pitchFamily="34" charset="0"/>
                </a:endParaRPr>
              </a:p>
            </p:txBody>
          </p:sp>
        </p:grpSp>
        <p:grpSp>
          <p:nvGrpSpPr>
            <p:cNvPr id="229429" name="Group 51">
              <a:extLst>
                <a:ext uri="{FF2B5EF4-FFF2-40B4-BE49-F238E27FC236}">
                  <a16:creationId xmlns:a16="http://schemas.microsoft.com/office/drawing/2014/main" id="{29EF2C3F-2DBD-43F3-AEF6-F0B7105C72DE}"/>
                </a:ext>
              </a:extLst>
            </p:cNvPr>
            <p:cNvGrpSpPr>
              <a:grpSpLocks/>
            </p:cNvGrpSpPr>
            <p:nvPr/>
          </p:nvGrpSpPr>
          <p:grpSpPr bwMode="auto">
            <a:xfrm>
              <a:off x="3772" y="2095"/>
              <a:ext cx="212" cy="288"/>
              <a:chOff x="2951" y="2395"/>
              <a:chExt cx="213" cy="288"/>
            </a:xfrm>
          </p:grpSpPr>
          <p:sp>
            <p:nvSpPr>
              <p:cNvPr id="229449" name="Rectangle 52">
                <a:extLst>
                  <a:ext uri="{FF2B5EF4-FFF2-40B4-BE49-F238E27FC236}">
                    <a16:creationId xmlns:a16="http://schemas.microsoft.com/office/drawing/2014/main" id="{69938C3C-00E0-4D04-BE7F-5A60EBBC0FA0}"/>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450" name="Text Box 53">
                <a:extLst>
                  <a:ext uri="{FF2B5EF4-FFF2-40B4-BE49-F238E27FC236}">
                    <a16:creationId xmlns:a16="http://schemas.microsoft.com/office/drawing/2014/main" id="{B413E53F-A6AB-433D-BF22-925308855F91}"/>
                  </a:ext>
                </a:extLst>
              </p:cNvPr>
              <p:cNvSpPr txBox="1">
                <a:spLocks noChangeArrowheads="1"/>
              </p:cNvSpPr>
              <p:nvPr/>
            </p:nvSpPr>
            <p:spPr bwMode="auto">
              <a:xfrm>
                <a:off x="2951" y="2395"/>
                <a:ext cx="2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400" u="none">
                    <a:ea typeface="楷体" panose="02010609060101010101" pitchFamily="49" charset="-122"/>
                    <a:cs typeface="Arial" panose="020B0604020202020204" pitchFamily="34" charset="0"/>
                  </a:rPr>
                  <a:t>x</a:t>
                </a:r>
              </a:p>
            </p:txBody>
          </p:sp>
        </p:grpSp>
        <p:grpSp>
          <p:nvGrpSpPr>
            <p:cNvPr id="229430" name="Group 54">
              <a:extLst>
                <a:ext uri="{FF2B5EF4-FFF2-40B4-BE49-F238E27FC236}">
                  <a16:creationId xmlns:a16="http://schemas.microsoft.com/office/drawing/2014/main" id="{E4752F0D-3FFF-47F0-A002-24F7C53E5FD4}"/>
                </a:ext>
              </a:extLst>
            </p:cNvPr>
            <p:cNvGrpSpPr>
              <a:grpSpLocks/>
            </p:cNvGrpSpPr>
            <p:nvPr/>
          </p:nvGrpSpPr>
          <p:grpSpPr bwMode="auto">
            <a:xfrm>
              <a:off x="4425" y="1438"/>
              <a:ext cx="233" cy="252"/>
              <a:chOff x="2940" y="2425"/>
              <a:chExt cx="237" cy="252"/>
            </a:xfrm>
          </p:grpSpPr>
          <p:sp>
            <p:nvSpPr>
              <p:cNvPr id="229447" name="Rectangle 55">
                <a:extLst>
                  <a:ext uri="{FF2B5EF4-FFF2-40B4-BE49-F238E27FC236}">
                    <a16:creationId xmlns:a16="http://schemas.microsoft.com/office/drawing/2014/main" id="{B886CF83-A03F-4AC1-B61C-384CD6B19C68}"/>
                  </a:ext>
                </a:extLst>
              </p:cNvPr>
              <p:cNvSpPr>
                <a:spLocks noChangeArrowheads="1"/>
              </p:cNvSpPr>
              <p:nvPr/>
            </p:nvSpPr>
            <p:spPr bwMode="auto">
              <a:xfrm>
                <a:off x="2982" y="2490"/>
                <a:ext cx="146"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448" name="Text Box 56">
                <a:extLst>
                  <a:ext uri="{FF2B5EF4-FFF2-40B4-BE49-F238E27FC236}">
                    <a16:creationId xmlns:a16="http://schemas.microsoft.com/office/drawing/2014/main" id="{622364E7-1C6E-49B2-B532-E8A103151E6E}"/>
                  </a:ext>
                </a:extLst>
              </p:cNvPr>
              <p:cNvSpPr txBox="1">
                <a:spLocks noChangeArrowheads="1"/>
              </p:cNvSpPr>
              <p:nvPr/>
            </p:nvSpPr>
            <p:spPr bwMode="auto">
              <a:xfrm>
                <a:off x="2940" y="2425"/>
                <a:ext cx="23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ea typeface="楷体" panose="02010609060101010101" pitchFamily="49" charset="-122"/>
                    <a:cs typeface="Arial" panose="020B0604020202020204" pitchFamily="34" charset="0"/>
                  </a:rPr>
                  <a:t>w</a:t>
                </a:r>
                <a:endParaRPr lang="en-US" altLang="zh-CN" sz="2400" u="none">
                  <a:ea typeface="楷体" panose="02010609060101010101" pitchFamily="49" charset="-122"/>
                  <a:cs typeface="Arial" panose="020B0604020202020204" pitchFamily="34" charset="0"/>
                </a:endParaRPr>
              </a:p>
            </p:txBody>
          </p:sp>
        </p:grpSp>
        <p:grpSp>
          <p:nvGrpSpPr>
            <p:cNvPr id="229431" name="Group 57">
              <a:extLst>
                <a:ext uri="{FF2B5EF4-FFF2-40B4-BE49-F238E27FC236}">
                  <a16:creationId xmlns:a16="http://schemas.microsoft.com/office/drawing/2014/main" id="{CEFAE043-56C3-491F-82A2-868E2FD626C6}"/>
                </a:ext>
              </a:extLst>
            </p:cNvPr>
            <p:cNvGrpSpPr>
              <a:grpSpLocks/>
            </p:cNvGrpSpPr>
            <p:nvPr/>
          </p:nvGrpSpPr>
          <p:grpSpPr bwMode="auto">
            <a:xfrm>
              <a:off x="3771" y="1438"/>
              <a:ext cx="196" cy="250"/>
              <a:chOff x="2958" y="2425"/>
              <a:chExt cx="199" cy="250"/>
            </a:xfrm>
          </p:grpSpPr>
          <p:sp>
            <p:nvSpPr>
              <p:cNvPr id="229445" name="Rectangle 58">
                <a:extLst>
                  <a:ext uri="{FF2B5EF4-FFF2-40B4-BE49-F238E27FC236}">
                    <a16:creationId xmlns:a16="http://schemas.microsoft.com/office/drawing/2014/main" id="{7C68CE79-70E0-4B6A-A195-5E54569BC9F5}"/>
                  </a:ext>
                </a:extLst>
              </p:cNvPr>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446" name="Text Box 59">
                <a:extLst>
                  <a:ext uri="{FF2B5EF4-FFF2-40B4-BE49-F238E27FC236}">
                    <a16:creationId xmlns:a16="http://schemas.microsoft.com/office/drawing/2014/main" id="{1D813489-0FF5-43B2-A7FC-5A46CCF714BF}"/>
                  </a:ext>
                </a:extLst>
              </p:cNvPr>
              <p:cNvSpPr txBox="1">
                <a:spLocks noChangeArrowheads="1"/>
              </p:cNvSpPr>
              <p:nvPr/>
            </p:nvSpPr>
            <p:spPr bwMode="auto">
              <a:xfrm>
                <a:off x="2958" y="2425"/>
                <a:ext cx="1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ea typeface="楷体" panose="02010609060101010101" pitchFamily="49" charset="-122"/>
                    <a:cs typeface="Arial" panose="020B0604020202020204" pitchFamily="34" charset="0"/>
                  </a:rPr>
                  <a:t>v</a:t>
                </a:r>
                <a:endParaRPr lang="en-US" altLang="zh-CN" sz="2400" u="none">
                  <a:ea typeface="楷体" panose="02010609060101010101" pitchFamily="49" charset="-122"/>
                  <a:cs typeface="Arial" panose="020B0604020202020204" pitchFamily="34" charset="0"/>
                </a:endParaRPr>
              </a:p>
            </p:txBody>
          </p:sp>
        </p:grpSp>
        <p:grpSp>
          <p:nvGrpSpPr>
            <p:cNvPr id="229432" name="Group 60">
              <a:extLst>
                <a:ext uri="{FF2B5EF4-FFF2-40B4-BE49-F238E27FC236}">
                  <a16:creationId xmlns:a16="http://schemas.microsoft.com/office/drawing/2014/main" id="{EB684195-8AD7-4332-9F3E-8102AD57EE70}"/>
                </a:ext>
              </a:extLst>
            </p:cNvPr>
            <p:cNvGrpSpPr>
              <a:grpSpLocks/>
            </p:cNvGrpSpPr>
            <p:nvPr/>
          </p:nvGrpSpPr>
          <p:grpSpPr bwMode="auto">
            <a:xfrm>
              <a:off x="5025" y="1756"/>
              <a:ext cx="212" cy="288"/>
              <a:chOff x="2949" y="2395"/>
              <a:chExt cx="214" cy="288"/>
            </a:xfrm>
          </p:grpSpPr>
          <p:sp>
            <p:nvSpPr>
              <p:cNvPr id="229443" name="Rectangle 61">
                <a:extLst>
                  <a:ext uri="{FF2B5EF4-FFF2-40B4-BE49-F238E27FC236}">
                    <a16:creationId xmlns:a16="http://schemas.microsoft.com/office/drawing/2014/main" id="{4F0A5F9C-5DF4-4961-AE53-ACCA42F3492B}"/>
                  </a:ext>
                </a:extLst>
              </p:cNvPr>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229444" name="Text Box 62">
                <a:extLst>
                  <a:ext uri="{FF2B5EF4-FFF2-40B4-BE49-F238E27FC236}">
                    <a16:creationId xmlns:a16="http://schemas.microsoft.com/office/drawing/2014/main" id="{1940BAB6-8DE6-498C-BF21-D32AF2604538}"/>
                  </a:ext>
                </a:extLst>
              </p:cNvPr>
              <p:cNvSpPr txBox="1">
                <a:spLocks noChangeArrowheads="1"/>
              </p:cNvSpPr>
              <p:nvPr/>
            </p:nvSpPr>
            <p:spPr bwMode="auto">
              <a:xfrm>
                <a:off x="2949" y="2395"/>
                <a:ext cx="2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400" u="none">
                    <a:ea typeface="楷体" panose="02010609060101010101" pitchFamily="49" charset="-122"/>
                    <a:cs typeface="Arial" panose="020B0604020202020204" pitchFamily="34" charset="0"/>
                  </a:rPr>
                  <a:t>z</a:t>
                </a:r>
              </a:p>
            </p:txBody>
          </p:sp>
        </p:grpSp>
        <p:sp>
          <p:nvSpPr>
            <p:cNvPr id="229433" name="Text Box 63">
              <a:extLst>
                <a:ext uri="{FF2B5EF4-FFF2-40B4-BE49-F238E27FC236}">
                  <a16:creationId xmlns:a16="http://schemas.microsoft.com/office/drawing/2014/main" id="{6693CC2D-B578-4606-828E-2BE32FF30C37}"/>
                </a:ext>
              </a:extLst>
            </p:cNvPr>
            <p:cNvSpPr txBox="1">
              <a:spLocks noChangeArrowheads="1"/>
            </p:cNvSpPr>
            <p:nvPr/>
          </p:nvSpPr>
          <p:spPr bwMode="auto">
            <a:xfrm>
              <a:off x="3492" y="1568"/>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2</a:t>
              </a:r>
              <a:endParaRPr lang="en-US" altLang="zh-CN" sz="2400" u="none">
                <a:ea typeface="楷体" panose="02010609060101010101" pitchFamily="49" charset="-122"/>
                <a:cs typeface="Arial" panose="020B0604020202020204" pitchFamily="34" charset="0"/>
              </a:endParaRPr>
            </a:p>
          </p:txBody>
        </p:sp>
        <p:sp>
          <p:nvSpPr>
            <p:cNvPr id="229434" name="Text Box 64">
              <a:extLst>
                <a:ext uri="{FF2B5EF4-FFF2-40B4-BE49-F238E27FC236}">
                  <a16:creationId xmlns:a16="http://schemas.microsoft.com/office/drawing/2014/main" id="{DE616C83-C7D3-4CB0-BCCF-62958435839E}"/>
                </a:ext>
              </a:extLst>
            </p:cNvPr>
            <p:cNvSpPr txBox="1">
              <a:spLocks noChangeArrowheads="1"/>
            </p:cNvSpPr>
            <p:nvPr/>
          </p:nvSpPr>
          <p:spPr bwMode="auto">
            <a:xfrm>
              <a:off x="3840" y="1787"/>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2</a:t>
              </a:r>
              <a:endParaRPr lang="en-US" altLang="zh-CN" sz="2400" u="none">
                <a:ea typeface="楷体" panose="02010609060101010101" pitchFamily="49" charset="-122"/>
                <a:cs typeface="Arial" panose="020B0604020202020204" pitchFamily="34" charset="0"/>
              </a:endParaRPr>
            </a:p>
          </p:txBody>
        </p:sp>
        <p:sp>
          <p:nvSpPr>
            <p:cNvPr id="229435" name="Text Box 65">
              <a:extLst>
                <a:ext uri="{FF2B5EF4-FFF2-40B4-BE49-F238E27FC236}">
                  <a16:creationId xmlns:a16="http://schemas.microsoft.com/office/drawing/2014/main" id="{61593CB5-A5D3-4FA8-AD3A-4EFDAC39F189}"/>
                </a:ext>
              </a:extLst>
            </p:cNvPr>
            <p:cNvSpPr txBox="1">
              <a:spLocks noChangeArrowheads="1"/>
            </p:cNvSpPr>
            <p:nvPr/>
          </p:nvSpPr>
          <p:spPr bwMode="auto">
            <a:xfrm>
              <a:off x="3405" y="2000"/>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1</a:t>
              </a:r>
              <a:endParaRPr lang="en-US" altLang="zh-CN" sz="2400" u="none">
                <a:ea typeface="楷体" panose="02010609060101010101" pitchFamily="49" charset="-122"/>
                <a:cs typeface="Arial" panose="020B0604020202020204" pitchFamily="34" charset="0"/>
              </a:endParaRPr>
            </a:p>
          </p:txBody>
        </p:sp>
        <p:sp>
          <p:nvSpPr>
            <p:cNvPr id="229436" name="Text Box 66">
              <a:extLst>
                <a:ext uri="{FF2B5EF4-FFF2-40B4-BE49-F238E27FC236}">
                  <a16:creationId xmlns:a16="http://schemas.microsoft.com/office/drawing/2014/main" id="{8CC3B3F3-EC1F-43AE-A56F-8D516869332E}"/>
                </a:ext>
              </a:extLst>
            </p:cNvPr>
            <p:cNvSpPr txBox="1">
              <a:spLocks noChangeArrowheads="1"/>
            </p:cNvSpPr>
            <p:nvPr/>
          </p:nvSpPr>
          <p:spPr bwMode="auto">
            <a:xfrm>
              <a:off x="4224" y="1880"/>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3</a:t>
              </a:r>
              <a:endParaRPr lang="en-US" altLang="zh-CN" sz="2400" u="none">
                <a:ea typeface="楷体" panose="02010609060101010101" pitchFamily="49" charset="-122"/>
                <a:cs typeface="Arial" panose="020B0604020202020204" pitchFamily="34" charset="0"/>
              </a:endParaRPr>
            </a:p>
          </p:txBody>
        </p:sp>
        <p:sp>
          <p:nvSpPr>
            <p:cNvPr id="229437" name="Text Box 67">
              <a:extLst>
                <a:ext uri="{FF2B5EF4-FFF2-40B4-BE49-F238E27FC236}">
                  <a16:creationId xmlns:a16="http://schemas.microsoft.com/office/drawing/2014/main" id="{587779A3-4657-46E2-9E5E-8E72E9E5C7D6}"/>
                </a:ext>
              </a:extLst>
            </p:cNvPr>
            <p:cNvSpPr txBox="1">
              <a:spLocks noChangeArrowheads="1"/>
            </p:cNvSpPr>
            <p:nvPr/>
          </p:nvSpPr>
          <p:spPr bwMode="auto">
            <a:xfrm>
              <a:off x="4161" y="2234"/>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1</a:t>
              </a:r>
              <a:endParaRPr lang="en-US" altLang="zh-CN" sz="2400" u="none">
                <a:ea typeface="楷体" panose="02010609060101010101" pitchFamily="49" charset="-122"/>
                <a:cs typeface="Arial" panose="020B0604020202020204" pitchFamily="34" charset="0"/>
              </a:endParaRPr>
            </a:p>
          </p:txBody>
        </p:sp>
        <p:sp>
          <p:nvSpPr>
            <p:cNvPr id="229438" name="Text Box 68">
              <a:extLst>
                <a:ext uri="{FF2B5EF4-FFF2-40B4-BE49-F238E27FC236}">
                  <a16:creationId xmlns:a16="http://schemas.microsoft.com/office/drawing/2014/main" id="{DF72A05F-B8E7-4888-A580-46CC9448AFC5}"/>
                </a:ext>
              </a:extLst>
            </p:cNvPr>
            <p:cNvSpPr txBox="1">
              <a:spLocks noChangeArrowheads="1"/>
            </p:cNvSpPr>
            <p:nvPr/>
          </p:nvSpPr>
          <p:spPr bwMode="auto">
            <a:xfrm>
              <a:off x="4521" y="1805"/>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1</a:t>
              </a:r>
              <a:endParaRPr lang="en-US" altLang="zh-CN" sz="2400" u="none">
                <a:ea typeface="楷体" panose="02010609060101010101" pitchFamily="49" charset="-122"/>
                <a:cs typeface="Arial" panose="020B0604020202020204" pitchFamily="34" charset="0"/>
              </a:endParaRPr>
            </a:p>
          </p:txBody>
        </p:sp>
        <p:sp>
          <p:nvSpPr>
            <p:cNvPr id="229439" name="Text Box 69">
              <a:extLst>
                <a:ext uri="{FF2B5EF4-FFF2-40B4-BE49-F238E27FC236}">
                  <a16:creationId xmlns:a16="http://schemas.microsoft.com/office/drawing/2014/main" id="{642F4B43-A40B-4B61-8CA1-3D7B36EA9F0D}"/>
                </a:ext>
              </a:extLst>
            </p:cNvPr>
            <p:cNvSpPr txBox="1">
              <a:spLocks noChangeArrowheads="1"/>
            </p:cNvSpPr>
            <p:nvPr/>
          </p:nvSpPr>
          <p:spPr bwMode="auto">
            <a:xfrm>
              <a:off x="4881" y="2069"/>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2</a:t>
              </a:r>
              <a:endParaRPr lang="en-US" altLang="zh-CN" sz="2400" u="none">
                <a:ea typeface="楷体" panose="02010609060101010101" pitchFamily="49" charset="-122"/>
                <a:cs typeface="Arial" panose="020B0604020202020204" pitchFamily="34" charset="0"/>
              </a:endParaRPr>
            </a:p>
          </p:txBody>
        </p:sp>
        <p:sp>
          <p:nvSpPr>
            <p:cNvPr id="229440" name="Text Box 70">
              <a:extLst>
                <a:ext uri="{FF2B5EF4-FFF2-40B4-BE49-F238E27FC236}">
                  <a16:creationId xmlns:a16="http://schemas.microsoft.com/office/drawing/2014/main" id="{BCF7AD41-09DC-497C-A55E-4A59F8BB3667}"/>
                </a:ext>
              </a:extLst>
            </p:cNvPr>
            <p:cNvSpPr txBox="1">
              <a:spLocks noChangeArrowheads="1"/>
            </p:cNvSpPr>
            <p:nvPr/>
          </p:nvSpPr>
          <p:spPr bwMode="auto">
            <a:xfrm>
              <a:off x="4854" y="1532"/>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5</a:t>
              </a:r>
              <a:endParaRPr lang="en-US" altLang="zh-CN" sz="2400" u="none">
                <a:ea typeface="楷体" panose="02010609060101010101" pitchFamily="49" charset="-122"/>
                <a:cs typeface="Arial" panose="020B0604020202020204" pitchFamily="34" charset="0"/>
              </a:endParaRPr>
            </a:p>
          </p:txBody>
        </p:sp>
        <p:sp>
          <p:nvSpPr>
            <p:cNvPr id="229441" name="Text Box 71">
              <a:extLst>
                <a:ext uri="{FF2B5EF4-FFF2-40B4-BE49-F238E27FC236}">
                  <a16:creationId xmlns:a16="http://schemas.microsoft.com/office/drawing/2014/main" id="{66B41EA9-B9FC-45DA-BDD3-3F21176EABC4}"/>
                </a:ext>
              </a:extLst>
            </p:cNvPr>
            <p:cNvSpPr txBox="1">
              <a:spLocks noChangeArrowheads="1"/>
            </p:cNvSpPr>
            <p:nvPr/>
          </p:nvSpPr>
          <p:spPr bwMode="auto">
            <a:xfrm>
              <a:off x="4119" y="1382"/>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3</a:t>
              </a:r>
              <a:endParaRPr lang="en-US" altLang="zh-CN" sz="2400" u="none">
                <a:ea typeface="楷体" panose="02010609060101010101" pitchFamily="49" charset="-122"/>
                <a:cs typeface="Arial" panose="020B0604020202020204" pitchFamily="34" charset="0"/>
              </a:endParaRPr>
            </a:p>
          </p:txBody>
        </p:sp>
        <p:sp>
          <p:nvSpPr>
            <p:cNvPr id="229442" name="Text Box 72">
              <a:extLst>
                <a:ext uri="{FF2B5EF4-FFF2-40B4-BE49-F238E27FC236}">
                  <a16:creationId xmlns:a16="http://schemas.microsoft.com/office/drawing/2014/main" id="{0C8D8D4E-01FA-401B-BBEA-5003BB3C1B77}"/>
                </a:ext>
              </a:extLst>
            </p:cNvPr>
            <p:cNvSpPr txBox="1">
              <a:spLocks noChangeArrowheads="1"/>
            </p:cNvSpPr>
            <p:nvPr/>
          </p:nvSpPr>
          <p:spPr bwMode="auto">
            <a:xfrm>
              <a:off x="3768" y="1115"/>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5</a:t>
              </a:r>
              <a:endParaRPr lang="en-US" altLang="zh-CN" sz="2400" u="none">
                <a:ea typeface="楷体" panose="02010609060101010101" pitchFamily="49" charset="-122"/>
                <a:cs typeface="Arial" panose="020B0604020202020204" pitchFamily="34" charset="0"/>
              </a:endParaRPr>
            </a:p>
          </p:txBody>
        </p:sp>
      </p:grpSp>
      <p:sp>
        <p:nvSpPr>
          <p:cNvPr id="229382" name="Text Box 73">
            <a:extLst>
              <a:ext uri="{FF2B5EF4-FFF2-40B4-BE49-F238E27FC236}">
                <a16:creationId xmlns:a16="http://schemas.microsoft.com/office/drawing/2014/main" id="{B3B76C10-68B7-4936-B178-0AA47E2B4A42}"/>
              </a:ext>
            </a:extLst>
          </p:cNvPr>
          <p:cNvSpPr txBox="1">
            <a:spLocks noChangeArrowheads="1"/>
          </p:cNvSpPr>
          <p:nvPr/>
        </p:nvSpPr>
        <p:spPr bwMode="auto">
          <a:xfrm>
            <a:off x="5381625" y="1357313"/>
            <a:ext cx="40322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400" u="none">
                <a:latin typeface="楷体" panose="02010609060101010101" pitchFamily="49" charset="-122"/>
                <a:ea typeface="楷体" panose="02010609060101010101" pitchFamily="49" charset="-122"/>
              </a:rPr>
              <a:t>假设已经知道</a:t>
            </a:r>
            <a:r>
              <a:rPr lang="zh-CN" altLang="en-US" sz="2400" u="none">
                <a:ea typeface="楷体" panose="02010609060101010101" pitchFamily="49" charset="-122"/>
                <a:cs typeface="Arial" panose="020B0604020202020204" pitchFamily="34" charset="0"/>
              </a:rPr>
              <a:t>，</a:t>
            </a:r>
            <a:endParaRPr lang="en-US" altLang="zh-CN" sz="2400" u="none">
              <a:ea typeface="楷体" panose="02010609060101010101" pitchFamily="49" charset="-122"/>
              <a:cs typeface="Arial" panose="020B0604020202020204" pitchFamily="34" charset="0"/>
            </a:endParaRPr>
          </a:p>
          <a:p>
            <a:r>
              <a:rPr lang="en-US" altLang="zh-CN" sz="2400" u="none">
                <a:ea typeface="楷体" panose="02010609060101010101" pitchFamily="49" charset="-122"/>
                <a:cs typeface="Arial" panose="020B0604020202020204" pitchFamily="34" charset="0"/>
              </a:rPr>
              <a:t>d</a:t>
            </a:r>
            <a:r>
              <a:rPr lang="en-US" altLang="zh-CN" sz="2400" u="none" baseline="-25000">
                <a:ea typeface="楷体" panose="02010609060101010101" pitchFamily="49" charset="-122"/>
                <a:cs typeface="Arial" panose="020B0604020202020204" pitchFamily="34" charset="0"/>
              </a:rPr>
              <a:t>v</a:t>
            </a:r>
            <a:r>
              <a:rPr lang="en-US" altLang="zh-CN" sz="2400" u="none">
                <a:ea typeface="楷体" panose="02010609060101010101" pitchFamily="49" charset="-122"/>
                <a:cs typeface="Arial" panose="020B0604020202020204" pitchFamily="34" charset="0"/>
              </a:rPr>
              <a:t>(z) = 5, d</a:t>
            </a:r>
            <a:r>
              <a:rPr lang="en-US" altLang="zh-CN" sz="2400" u="none" baseline="-25000">
                <a:ea typeface="楷体" panose="02010609060101010101" pitchFamily="49" charset="-122"/>
                <a:cs typeface="Arial" panose="020B0604020202020204" pitchFamily="34" charset="0"/>
              </a:rPr>
              <a:t>x</a:t>
            </a:r>
            <a:r>
              <a:rPr lang="en-US" altLang="zh-CN" sz="2400" u="none">
                <a:ea typeface="楷体" panose="02010609060101010101" pitchFamily="49" charset="-122"/>
                <a:cs typeface="Arial" panose="020B0604020202020204" pitchFamily="34" charset="0"/>
              </a:rPr>
              <a:t>(z) = 3, d</a:t>
            </a:r>
            <a:r>
              <a:rPr lang="en-US" altLang="zh-CN" sz="2400" u="none" baseline="-25000">
                <a:ea typeface="楷体" panose="02010609060101010101" pitchFamily="49" charset="-122"/>
                <a:cs typeface="Arial" panose="020B0604020202020204" pitchFamily="34" charset="0"/>
              </a:rPr>
              <a:t>w</a:t>
            </a:r>
            <a:r>
              <a:rPr lang="en-US" altLang="zh-CN" sz="2400" u="none">
                <a:ea typeface="楷体" panose="02010609060101010101" pitchFamily="49" charset="-122"/>
                <a:cs typeface="Arial" panose="020B0604020202020204" pitchFamily="34" charset="0"/>
              </a:rPr>
              <a:t>(z) = 3</a:t>
            </a:r>
          </a:p>
        </p:txBody>
      </p:sp>
      <p:sp>
        <p:nvSpPr>
          <p:cNvPr id="229383" name="Text Box 74">
            <a:extLst>
              <a:ext uri="{FF2B5EF4-FFF2-40B4-BE49-F238E27FC236}">
                <a16:creationId xmlns:a16="http://schemas.microsoft.com/office/drawing/2014/main" id="{140A0DDB-2A1E-4EFB-A953-5CE0050EF6DD}"/>
              </a:ext>
            </a:extLst>
          </p:cNvPr>
          <p:cNvSpPr txBox="1">
            <a:spLocks noChangeArrowheads="1"/>
          </p:cNvSpPr>
          <p:nvPr/>
        </p:nvSpPr>
        <p:spPr bwMode="auto">
          <a:xfrm>
            <a:off x="5980113" y="2974976"/>
            <a:ext cx="3937000"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ea typeface="楷体" panose="02010609060101010101" pitchFamily="49" charset="-122"/>
                <a:cs typeface="Arial" panose="020B0604020202020204" pitchFamily="34" charset="0"/>
              </a:rPr>
              <a:t>d</a:t>
            </a:r>
            <a:r>
              <a:rPr lang="en-US" altLang="zh-CN" sz="2400" u="none" baseline="-25000">
                <a:ea typeface="楷体" panose="02010609060101010101" pitchFamily="49" charset="-122"/>
                <a:cs typeface="Arial" panose="020B0604020202020204" pitchFamily="34" charset="0"/>
              </a:rPr>
              <a:t>u</a:t>
            </a:r>
            <a:r>
              <a:rPr lang="en-US" altLang="zh-CN" sz="2400" u="none">
                <a:ea typeface="楷体" panose="02010609060101010101" pitchFamily="49" charset="-122"/>
                <a:cs typeface="Arial" panose="020B0604020202020204" pitchFamily="34" charset="0"/>
              </a:rPr>
              <a:t>(z) = min { c(u,v) + d</a:t>
            </a:r>
            <a:r>
              <a:rPr lang="en-US" altLang="zh-CN" sz="2400" u="none" baseline="-25000">
                <a:ea typeface="楷体" panose="02010609060101010101" pitchFamily="49" charset="-122"/>
                <a:cs typeface="Arial" panose="020B0604020202020204" pitchFamily="34" charset="0"/>
              </a:rPr>
              <a:t>v</a:t>
            </a:r>
            <a:r>
              <a:rPr lang="en-US" altLang="zh-CN" sz="2400" u="none">
                <a:ea typeface="楷体" panose="02010609060101010101" pitchFamily="49" charset="-122"/>
                <a:cs typeface="Arial" panose="020B0604020202020204" pitchFamily="34" charset="0"/>
              </a:rPr>
              <a:t>(z),</a:t>
            </a:r>
          </a:p>
          <a:p>
            <a:r>
              <a:rPr lang="en-US" altLang="zh-CN" sz="2400" u="none">
                <a:ea typeface="楷体" panose="02010609060101010101" pitchFamily="49" charset="-122"/>
                <a:cs typeface="Arial" panose="020B0604020202020204" pitchFamily="34" charset="0"/>
              </a:rPr>
              <a:t>                    c(u,x) + d</a:t>
            </a:r>
            <a:r>
              <a:rPr lang="en-US" altLang="zh-CN" sz="2400" u="none" baseline="-25000">
                <a:ea typeface="楷体" panose="02010609060101010101" pitchFamily="49" charset="-122"/>
                <a:cs typeface="Arial" panose="020B0604020202020204" pitchFamily="34" charset="0"/>
              </a:rPr>
              <a:t>x</a:t>
            </a:r>
            <a:r>
              <a:rPr lang="en-US" altLang="zh-CN" sz="2400" u="none">
                <a:ea typeface="楷体" panose="02010609060101010101" pitchFamily="49" charset="-122"/>
                <a:cs typeface="Arial" panose="020B0604020202020204" pitchFamily="34" charset="0"/>
              </a:rPr>
              <a:t>(z),</a:t>
            </a:r>
          </a:p>
          <a:p>
            <a:r>
              <a:rPr lang="en-US" altLang="zh-CN" sz="2400" u="none">
                <a:ea typeface="楷体" panose="02010609060101010101" pitchFamily="49" charset="-122"/>
                <a:cs typeface="Arial" panose="020B0604020202020204" pitchFamily="34" charset="0"/>
              </a:rPr>
              <a:t>                    c(u,w) + d</a:t>
            </a:r>
            <a:r>
              <a:rPr lang="en-US" altLang="zh-CN" sz="2400" u="none" baseline="-25000">
                <a:ea typeface="楷体" panose="02010609060101010101" pitchFamily="49" charset="-122"/>
                <a:cs typeface="Arial" panose="020B0604020202020204" pitchFamily="34" charset="0"/>
              </a:rPr>
              <a:t>w</a:t>
            </a:r>
            <a:r>
              <a:rPr lang="en-US" altLang="zh-CN" sz="2400" u="none">
                <a:ea typeface="楷体" panose="02010609060101010101" pitchFamily="49" charset="-122"/>
                <a:cs typeface="Arial" panose="020B0604020202020204" pitchFamily="34" charset="0"/>
              </a:rPr>
              <a:t>(z) }</a:t>
            </a:r>
          </a:p>
          <a:p>
            <a:r>
              <a:rPr lang="en-US" altLang="zh-CN" sz="2400" u="none">
                <a:ea typeface="楷体" panose="02010609060101010101" pitchFamily="49" charset="-122"/>
                <a:cs typeface="Arial" panose="020B0604020202020204" pitchFamily="34" charset="0"/>
              </a:rPr>
              <a:t>         = min {2 + 5,</a:t>
            </a:r>
          </a:p>
          <a:p>
            <a:r>
              <a:rPr lang="en-US" altLang="zh-CN" sz="2400" u="none">
                <a:ea typeface="楷体" panose="02010609060101010101" pitchFamily="49" charset="-122"/>
                <a:cs typeface="Arial" panose="020B0604020202020204" pitchFamily="34" charset="0"/>
              </a:rPr>
              <a:t>                    1 + 3,</a:t>
            </a:r>
          </a:p>
          <a:p>
            <a:r>
              <a:rPr lang="en-US" altLang="zh-CN" sz="2400" u="none">
                <a:ea typeface="楷体" panose="02010609060101010101" pitchFamily="49" charset="-122"/>
                <a:cs typeface="Arial" panose="020B0604020202020204" pitchFamily="34" charset="0"/>
              </a:rPr>
              <a:t>                    5 + 3}  = 4</a:t>
            </a:r>
          </a:p>
        </p:txBody>
      </p:sp>
      <p:sp>
        <p:nvSpPr>
          <p:cNvPr id="229384" name="Text Box 76">
            <a:extLst>
              <a:ext uri="{FF2B5EF4-FFF2-40B4-BE49-F238E27FC236}">
                <a16:creationId xmlns:a16="http://schemas.microsoft.com/office/drawing/2014/main" id="{4ACEB948-34C8-4866-81BA-1C449EF8907F}"/>
              </a:ext>
            </a:extLst>
          </p:cNvPr>
          <p:cNvSpPr txBox="1">
            <a:spLocks noChangeArrowheads="1"/>
          </p:cNvSpPr>
          <p:nvPr/>
        </p:nvSpPr>
        <p:spPr bwMode="auto">
          <a:xfrm>
            <a:off x="5567363" y="2513013"/>
            <a:ext cx="203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400" u="none">
                <a:ea typeface="楷体" panose="02010609060101010101" pitchFamily="49" charset="-122"/>
                <a:cs typeface="Arial" panose="020B0604020202020204" pitchFamily="34" charset="0"/>
              </a:rPr>
              <a:t>计算</a:t>
            </a:r>
            <a:r>
              <a:rPr lang="en-US" altLang="zh-CN" sz="2400" u="none">
                <a:ea typeface="楷体" panose="02010609060101010101" pitchFamily="49" charset="-122"/>
                <a:cs typeface="Arial" panose="020B0604020202020204" pitchFamily="34" charset="0"/>
              </a:rPr>
              <a:t>B-F</a:t>
            </a:r>
            <a:r>
              <a:rPr lang="zh-CN" altLang="en-US" sz="2400" u="none">
                <a:ea typeface="楷体" panose="02010609060101010101" pitchFamily="49" charset="-122"/>
                <a:cs typeface="Arial" panose="020B0604020202020204" pitchFamily="34" charset="0"/>
              </a:rPr>
              <a:t>公式</a:t>
            </a:r>
            <a:r>
              <a:rPr lang="en-US" altLang="zh-CN" sz="2400" u="none">
                <a:ea typeface="楷体" panose="02010609060101010101" pitchFamily="49" charset="-122"/>
                <a:cs typeface="Arial" panose="020B0604020202020204" pitchFamily="34" charset="0"/>
              </a:rPr>
              <a:t>:</a:t>
            </a:r>
          </a:p>
        </p:txBody>
      </p:sp>
      <p:sp>
        <p:nvSpPr>
          <p:cNvPr id="229385" name="Text Box 74">
            <a:extLst>
              <a:ext uri="{FF2B5EF4-FFF2-40B4-BE49-F238E27FC236}">
                <a16:creationId xmlns:a16="http://schemas.microsoft.com/office/drawing/2014/main" id="{8ABBAB8D-28B9-4600-9EA5-ED6F0B0E5CE7}"/>
              </a:ext>
            </a:extLst>
          </p:cNvPr>
          <p:cNvSpPr txBox="1">
            <a:spLocks noChangeArrowheads="1"/>
          </p:cNvSpPr>
          <p:nvPr/>
        </p:nvSpPr>
        <p:spPr bwMode="auto">
          <a:xfrm>
            <a:off x="1985964" y="5332413"/>
            <a:ext cx="7724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400" u="none">
                <a:solidFill>
                  <a:srgbClr val="FF0000"/>
                </a:solidFill>
                <a:latin typeface="楷体" panose="02010609060101010101" pitchFamily="49" charset="-122"/>
                <a:ea typeface="楷体" panose="02010609060101010101" pitchFamily="49" charset="-122"/>
              </a:rPr>
              <a:t>注意得到最小值即可确定最短路径的下一跳</a:t>
            </a:r>
            <a:r>
              <a:rPr lang="en-US" altLang="zh-CN" sz="2400" u="none">
                <a:solidFill>
                  <a:srgbClr val="FF0000"/>
                </a:solidFill>
                <a:latin typeface="楷体" panose="02010609060101010101" pitchFamily="49" charset="-122"/>
                <a:ea typeface="楷体" panose="02010609060101010101" pitchFamily="49" charset="-122"/>
              </a:rPr>
              <a:t> x➜ </a:t>
            </a:r>
            <a:r>
              <a:rPr lang="zh-CN" altLang="en-US" sz="2400" u="none">
                <a:solidFill>
                  <a:srgbClr val="FF0000"/>
                </a:solidFill>
                <a:latin typeface="楷体" panose="02010609060101010101" pitchFamily="49" charset="-122"/>
                <a:ea typeface="楷体" panose="02010609060101010101" pitchFamily="49" charset="-122"/>
              </a:rPr>
              <a:t>转发表</a:t>
            </a:r>
            <a:endParaRPr lang="en-US" altLang="zh-CN" sz="2400" u="none">
              <a:solidFill>
                <a:srgbClr val="FF0000"/>
              </a:solidFill>
              <a:latin typeface="楷体" panose="02010609060101010101" pitchFamily="49" charset="-122"/>
              <a:ea typeface="楷体" panose="02010609060101010101" pitchFamily="49" charset="-122"/>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a:extLst>
              <a:ext uri="{FF2B5EF4-FFF2-40B4-BE49-F238E27FC236}">
                <a16:creationId xmlns:a16="http://schemas.microsoft.com/office/drawing/2014/main" id="{09BAD510-9E6E-439E-9CDB-EBB2F2ED3D47}"/>
              </a:ext>
            </a:extLst>
          </p:cNvPr>
          <p:cNvSpPr>
            <a:spLocks noGrp="1" noChangeArrowheads="1"/>
          </p:cNvSpPr>
          <p:nvPr>
            <p:ph type="body" idx="1"/>
          </p:nvPr>
        </p:nvSpPr>
        <p:spPr>
          <a:xfrm>
            <a:off x="1992313" y="1341438"/>
            <a:ext cx="8229600" cy="4392612"/>
          </a:xfrm>
        </p:spPr>
        <p:txBody>
          <a:bodyPr/>
          <a:lstStyle/>
          <a:p>
            <a:r>
              <a:rPr lang="en-US" altLang="zh-CN">
                <a:solidFill>
                  <a:srgbClr val="FF0000"/>
                </a:solidFill>
                <a:latin typeface="楷体" panose="02010609060101010101" pitchFamily="49" charset="-122"/>
                <a:ea typeface="楷体" panose="02010609060101010101" pitchFamily="49" charset="-122"/>
              </a:rPr>
              <a:t>D</a:t>
            </a:r>
            <a:r>
              <a:rPr lang="en-US" altLang="zh-CN" baseline="-25000">
                <a:solidFill>
                  <a:srgbClr val="FF0000"/>
                </a:solidFill>
                <a:latin typeface="楷体" panose="02010609060101010101" pitchFamily="49" charset="-122"/>
                <a:ea typeface="楷体" panose="02010609060101010101" pitchFamily="49" charset="-122"/>
              </a:rPr>
              <a:t>x</a:t>
            </a:r>
            <a:r>
              <a:rPr lang="en-US" altLang="zh-CN">
                <a:solidFill>
                  <a:srgbClr val="FF0000"/>
                </a:solidFill>
                <a:latin typeface="楷体" panose="02010609060101010101" pitchFamily="49" charset="-122"/>
                <a:ea typeface="楷体" panose="02010609060101010101" pitchFamily="49" charset="-122"/>
              </a:rPr>
              <a:t>(y)</a:t>
            </a:r>
            <a:r>
              <a:rPr lang="en-US" altLang="zh-CN">
                <a:latin typeface="楷体" panose="02010609060101010101" pitchFamily="49" charset="-122"/>
                <a:ea typeface="楷体" panose="02010609060101010101" pitchFamily="49" charset="-122"/>
              </a:rPr>
              <a:t> = x</a:t>
            </a:r>
            <a:r>
              <a:rPr lang="zh-CN" altLang="en-US">
                <a:latin typeface="楷体" panose="02010609060101010101" pitchFamily="49" charset="-122"/>
                <a:ea typeface="楷体" panose="02010609060101010101" pitchFamily="49" charset="-122"/>
              </a:rPr>
              <a:t>到</a:t>
            </a:r>
            <a:r>
              <a:rPr lang="en-US" altLang="zh-CN">
                <a:latin typeface="楷体" panose="02010609060101010101" pitchFamily="49" charset="-122"/>
                <a:ea typeface="楷体" panose="02010609060101010101" pitchFamily="49" charset="-122"/>
              </a:rPr>
              <a:t>y</a:t>
            </a:r>
            <a:r>
              <a:rPr lang="zh-CN" altLang="en-US">
                <a:latin typeface="楷体" panose="02010609060101010101" pitchFamily="49" charset="-122"/>
                <a:ea typeface="楷体" panose="02010609060101010101" pitchFamily="49" charset="-122"/>
              </a:rPr>
              <a:t>的最小费用当前估算值</a:t>
            </a:r>
          </a:p>
          <a:p>
            <a:r>
              <a:rPr lang="zh-CN" altLang="en-US">
                <a:latin typeface="楷体" panose="02010609060101010101" pitchFamily="49" charset="-122"/>
                <a:ea typeface="楷体" panose="02010609060101010101" pitchFamily="49" charset="-122"/>
              </a:rPr>
              <a:t>距离向量：</a:t>
            </a:r>
            <a:r>
              <a:rPr lang="en-US" altLang="zh-CN">
                <a:solidFill>
                  <a:srgbClr val="FF0000"/>
                </a:solidFill>
                <a:latin typeface="楷体" panose="02010609060101010101" pitchFamily="49" charset="-122"/>
                <a:ea typeface="楷体" panose="02010609060101010101" pitchFamily="49" charset="-122"/>
              </a:rPr>
              <a:t>D</a:t>
            </a:r>
            <a:r>
              <a:rPr lang="en-US" altLang="zh-CN" baseline="-25000">
                <a:solidFill>
                  <a:srgbClr val="FF0000"/>
                </a:solidFill>
                <a:latin typeface="楷体" panose="02010609060101010101" pitchFamily="49" charset="-122"/>
                <a:ea typeface="楷体" panose="02010609060101010101" pitchFamily="49" charset="-122"/>
              </a:rPr>
              <a:t>x</a:t>
            </a:r>
            <a:r>
              <a:rPr lang="en-US" altLang="zh-CN">
                <a:solidFill>
                  <a:srgbClr val="FF0000"/>
                </a:solidFill>
                <a:latin typeface="楷体" panose="02010609060101010101" pitchFamily="49" charset="-122"/>
                <a:ea typeface="楷体" panose="02010609060101010101" pitchFamily="49" charset="-122"/>
              </a:rPr>
              <a:t>=</a:t>
            </a:r>
            <a:r>
              <a:rPr lang="zh-CN" altLang="en-US">
                <a:solidFill>
                  <a:srgbClr val="FF0000"/>
                </a:solidFill>
                <a:latin typeface="楷体" panose="02010609060101010101" pitchFamily="49" charset="-122"/>
                <a:ea typeface="楷体" panose="02010609060101010101" pitchFamily="49" charset="-122"/>
              </a:rPr>
              <a:t> </a:t>
            </a:r>
            <a:r>
              <a:rPr lang="en-US" altLang="zh-CN">
                <a:solidFill>
                  <a:srgbClr val="FF0000"/>
                </a:solidFill>
                <a:latin typeface="楷体" panose="02010609060101010101" pitchFamily="49" charset="-122"/>
                <a:ea typeface="楷体" panose="02010609060101010101" pitchFamily="49" charset="-122"/>
              </a:rPr>
              <a:t>[D</a:t>
            </a:r>
            <a:r>
              <a:rPr lang="en-US" altLang="zh-CN" baseline="-25000">
                <a:solidFill>
                  <a:srgbClr val="FF0000"/>
                </a:solidFill>
                <a:latin typeface="楷体" panose="02010609060101010101" pitchFamily="49" charset="-122"/>
                <a:ea typeface="楷体" panose="02010609060101010101" pitchFamily="49" charset="-122"/>
              </a:rPr>
              <a:t>x</a:t>
            </a:r>
            <a:r>
              <a:rPr lang="en-US" altLang="zh-CN">
                <a:solidFill>
                  <a:srgbClr val="FF0000"/>
                </a:solidFill>
                <a:latin typeface="楷体" panose="02010609060101010101" pitchFamily="49" charset="-122"/>
                <a:ea typeface="楷体" panose="02010609060101010101" pitchFamily="49" charset="-122"/>
              </a:rPr>
              <a:t>(y): y </a:t>
            </a:r>
            <a:r>
              <a:rPr lang="en-US" altLang="zh-CN" b="1">
                <a:solidFill>
                  <a:srgbClr val="FF0000"/>
                </a:solidFill>
                <a:latin typeface="楷体" panose="02010609060101010101" pitchFamily="49" charset="-122"/>
                <a:ea typeface="楷体" panose="02010609060101010101" pitchFamily="49" charset="-122"/>
              </a:rPr>
              <a:t>∊</a:t>
            </a:r>
            <a:r>
              <a:rPr lang="en-US" altLang="zh-CN">
                <a:solidFill>
                  <a:srgbClr val="FF0000"/>
                </a:solidFill>
                <a:latin typeface="楷体" panose="02010609060101010101" pitchFamily="49" charset="-122"/>
                <a:ea typeface="楷体" panose="02010609060101010101" pitchFamily="49" charset="-122"/>
              </a:rPr>
              <a:t> N ]</a:t>
            </a:r>
          </a:p>
          <a:p>
            <a:r>
              <a:rPr lang="zh-CN" altLang="en-US">
                <a:latin typeface="楷体" panose="02010609060101010101" pitchFamily="49" charset="-122"/>
                <a:ea typeface="楷体" panose="02010609060101010101" pitchFamily="49" charset="-122"/>
              </a:rPr>
              <a:t>每个节点维护下列选路数据</a:t>
            </a:r>
            <a:r>
              <a:rPr lang="en-US" altLang="zh-CN">
                <a:latin typeface="楷体" panose="02010609060101010101" pitchFamily="49" charset="-122"/>
                <a:ea typeface="楷体" panose="02010609060101010101" pitchFamily="49" charset="-122"/>
              </a:rPr>
              <a:t>:</a:t>
            </a:r>
          </a:p>
          <a:p>
            <a:pPr lvl="1"/>
            <a:r>
              <a:rPr lang="zh-CN" altLang="en-US">
                <a:latin typeface="楷体" panose="02010609060101010101" pitchFamily="49" charset="-122"/>
                <a:ea typeface="楷体" panose="02010609060101010101" pitchFamily="49" charset="-122"/>
              </a:rPr>
              <a:t>节点</a:t>
            </a:r>
            <a:r>
              <a:rPr lang="en-US" altLang="zh-CN">
                <a:latin typeface="楷体" panose="02010609060101010101" pitchFamily="49" charset="-122"/>
                <a:ea typeface="楷体" panose="02010609060101010101" pitchFamily="49" charset="-122"/>
              </a:rPr>
              <a:t>x</a:t>
            </a:r>
            <a:r>
              <a:rPr lang="zh-CN" altLang="en-US">
                <a:latin typeface="楷体" panose="02010609060101010101" pitchFamily="49" charset="-122"/>
                <a:ea typeface="楷体" panose="02010609060101010101" pitchFamily="49" charset="-122"/>
              </a:rPr>
              <a:t>到每个邻居</a:t>
            </a:r>
            <a:r>
              <a:rPr lang="en-US" altLang="zh-CN">
                <a:latin typeface="楷体" panose="02010609060101010101" pitchFamily="49" charset="-122"/>
                <a:ea typeface="楷体" panose="02010609060101010101" pitchFamily="49" charset="-122"/>
              </a:rPr>
              <a:t>v</a:t>
            </a:r>
            <a:r>
              <a:rPr lang="zh-CN" altLang="en-US">
                <a:latin typeface="楷体" panose="02010609060101010101" pitchFamily="49" charset="-122"/>
                <a:ea typeface="楷体" panose="02010609060101010101" pitchFamily="49" charset="-122"/>
              </a:rPr>
              <a:t>的费用：</a:t>
            </a:r>
            <a:r>
              <a:rPr lang="en-US" altLang="zh-CN">
                <a:latin typeface="楷体" panose="02010609060101010101" pitchFamily="49" charset="-122"/>
                <a:ea typeface="楷体" panose="02010609060101010101" pitchFamily="49" charset="-122"/>
              </a:rPr>
              <a:t> </a:t>
            </a:r>
            <a:r>
              <a:rPr lang="en-US" altLang="zh-CN">
                <a:solidFill>
                  <a:srgbClr val="FF0000"/>
                </a:solidFill>
                <a:latin typeface="楷体" panose="02010609060101010101" pitchFamily="49" charset="-122"/>
                <a:ea typeface="楷体" panose="02010609060101010101" pitchFamily="49" charset="-122"/>
              </a:rPr>
              <a:t>c(x,v)</a:t>
            </a:r>
          </a:p>
          <a:p>
            <a:pPr lvl="1"/>
            <a:r>
              <a:rPr lang="zh-CN" altLang="en-US">
                <a:latin typeface="楷体" panose="02010609060101010101" pitchFamily="49" charset="-122"/>
                <a:ea typeface="楷体" panose="02010609060101010101" pitchFamily="49" charset="-122"/>
              </a:rPr>
              <a:t>节点</a:t>
            </a:r>
            <a:r>
              <a:rPr lang="en-US" altLang="zh-CN">
                <a:latin typeface="楷体" panose="02010609060101010101" pitchFamily="49" charset="-122"/>
                <a:ea typeface="楷体" panose="02010609060101010101" pitchFamily="49" charset="-122"/>
              </a:rPr>
              <a:t>x</a:t>
            </a:r>
            <a:r>
              <a:rPr lang="zh-CN" altLang="en-US">
                <a:latin typeface="楷体" panose="02010609060101010101" pitchFamily="49" charset="-122"/>
                <a:ea typeface="楷体" panose="02010609060101010101" pitchFamily="49" charset="-122"/>
              </a:rPr>
              <a:t>的距离向量：即</a:t>
            </a:r>
            <a:r>
              <a:rPr lang="en-US" altLang="zh-CN" b="1">
                <a:solidFill>
                  <a:srgbClr val="FF0000"/>
                </a:solidFill>
                <a:latin typeface="楷体" panose="02010609060101010101" pitchFamily="49" charset="-122"/>
                <a:ea typeface="楷体" panose="02010609060101010101" pitchFamily="49" charset="-122"/>
              </a:rPr>
              <a:t>D</a:t>
            </a:r>
            <a:r>
              <a:rPr lang="en-US" altLang="zh-CN" baseline="-25000">
                <a:solidFill>
                  <a:srgbClr val="FF0000"/>
                </a:solidFill>
                <a:latin typeface="楷体" panose="02010609060101010101" pitchFamily="49" charset="-122"/>
                <a:ea typeface="楷体" panose="02010609060101010101" pitchFamily="49" charset="-122"/>
              </a:rPr>
              <a:t>x</a:t>
            </a:r>
            <a:r>
              <a:rPr lang="en-US" altLang="zh-CN">
                <a:solidFill>
                  <a:srgbClr val="FF0000"/>
                </a:solidFill>
                <a:latin typeface="楷体" panose="02010609060101010101" pitchFamily="49" charset="-122"/>
                <a:ea typeface="楷体" panose="02010609060101010101" pitchFamily="49" charset="-122"/>
              </a:rPr>
              <a:t> = [D</a:t>
            </a:r>
            <a:r>
              <a:rPr lang="en-US" altLang="zh-CN" baseline="-25000">
                <a:solidFill>
                  <a:srgbClr val="FF0000"/>
                </a:solidFill>
                <a:latin typeface="楷体" panose="02010609060101010101" pitchFamily="49" charset="-122"/>
                <a:ea typeface="楷体" panose="02010609060101010101" pitchFamily="49" charset="-122"/>
              </a:rPr>
              <a:t>x</a:t>
            </a:r>
            <a:r>
              <a:rPr lang="en-US" altLang="zh-CN">
                <a:solidFill>
                  <a:srgbClr val="FF0000"/>
                </a:solidFill>
                <a:latin typeface="楷体" panose="02010609060101010101" pitchFamily="49" charset="-122"/>
                <a:ea typeface="楷体" panose="02010609060101010101" pitchFamily="49" charset="-122"/>
              </a:rPr>
              <a:t>(y): y ∊ N]</a:t>
            </a:r>
            <a:r>
              <a:rPr lang="zh-CN" altLang="en-US">
                <a:solidFill>
                  <a:srgbClr val="FF0000"/>
                </a:solidFill>
                <a:latin typeface="楷体" panose="02010609060101010101" pitchFamily="49" charset="-122"/>
                <a:ea typeface="楷体" panose="02010609060101010101" pitchFamily="49" charset="-122"/>
              </a:rPr>
              <a:t>，</a:t>
            </a:r>
            <a:r>
              <a:rPr lang="zh-CN" altLang="en-US">
                <a:latin typeface="楷体" panose="02010609060101010101" pitchFamily="49" charset="-122"/>
                <a:ea typeface="楷体" panose="02010609060101010101" pitchFamily="49" charset="-122"/>
              </a:rPr>
              <a:t>包括了</a:t>
            </a:r>
            <a:r>
              <a:rPr lang="en-US" altLang="zh-CN">
                <a:latin typeface="楷体" panose="02010609060101010101" pitchFamily="49" charset="-122"/>
                <a:ea typeface="楷体" panose="02010609060101010101" pitchFamily="49" charset="-122"/>
              </a:rPr>
              <a:t>x</a:t>
            </a:r>
            <a:r>
              <a:rPr lang="zh-CN" altLang="en-US">
                <a:latin typeface="楷体" panose="02010609060101010101" pitchFamily="49" charset="-122"/>
                <a:ea typeface="楷体" panose="02010609060101010101" pitchFamily="49" charset="-122"/>
              </a:rPr>
              <a:t>到</a:t>
            </a:r>
            <a:r>
              <a:rPr lang="en-US" altLang="zh-CN">
                <a:latin typeface="楷体" panose="02010609060101010101" pitchFamily="49" charset="-122"/>
                <a:ea typeface="楷体" panose="02010609060101010101" pitchFamily="49" charset="-122"/>
              </a:rPr>
              <a:t>N</a:t>
            </a:r>
            <a:r>
              <a:rPr lang="zh-CN" altLang="en-US">
                <a:latin typeface="楷体" panose="02010609060101010101" pitchFamily="49" charset="-122"/>
                <a:ea typeface="楷体" panose="02010609060101010101" pitchFamily="49" charset="-122"/>
              </a:rPr>
              <a:t>中所有目的地最低费用的当前估计值</a:t>
            </a:r>
          </a:p>
          <a:p>
            <a:pPr lvl="1"/>
            <a:r>
              <a:rPr lang="zh-CN" altLang="en-US">
                <a:latin typeface="楷体" panose="02010609060101010101" pitchFamily="49" charset="-122"/>
                <a:ea typeface="楷体" panose="02010609060101010101" pitchFamily="49" charset="-122"/>
              </a:rPr>
              <a:t>节点</a:t>
            </a:r>
            <a:r>
              <a:rPr lang="en-US" altLang="zh-CN">
                <a:latin typeface="楷体" panose="02010609060101010101" pitchFamily="49" charset="-122"/>
                <a:ea typeface="楷体" panose="02010609060101010101" pitchFamily="49" charset="-122"/>
              </a:rPr>
              <a:t>x</a:t>
            </a:r>
            <a:r>
              <a:rPr lang="zh-CN" altLang="en-US">
                <a:latin typeface="楷体" panose="02010609060101010101" pitchFamily="49" charset="-122"/>
                <a:ea typeface="楷体" panose="02010609060101010101" pitchFamily="49" charset="-122"/>
              </a:rPr>
              <a:t>同时保持它邻居的距离向量</a:t>
            </a:r>
          </a:p>
          <a:p>
            <a:pPr lvl="2"/>
            <a:r>
              <a:rPr lang="zh-CN" altLang="en-US">
                <a:latin typeface="楷体" panose="02010609060101010101" pitchFamily="49" charset="-122"/>
                <a:ea typeface="楷体" panose="02010609060101010101" pitchFamily="49" charset="-122"/>
              </a:rPr>
              <a:t>对每个邻居</a:t>
            </a:r>
            <a:r>
              <a:rPr lang="en-US" altLang="zh-CN">
                <a:latin typeface="楷体" panose="02010609060101010101" pitchFamily="49" charset="-122"/>
                <a:ea typeface="楷体" panose="02010609060101010101" pitchFamily="49" charset="-122"/>
              </a:rPr>
              <a:t>v</a:t>
            </a:r>
            <a:r>
              <a:rPr lang="zh-CN" altLang="en-US">
                <a:latin typeface="楷体" panose="02010609060101010101" pitchFamily="49" charset="-122"/>
                <a:ea typeface="楷体" panose="02010609060101010101" pitchFamily="49" charset="-122"/>
              </a:rPr>
              <a:t>，</a:t>
            </a:r>
            <a:r>
              <a:rPr lang="en-US" altLang="zh-CN">
                <a:latin typeface="楷体" panose="02010609060101010101" pitchFamily="49" charset="-122"/>
                <a:ea typeface="楷体" panose="02010609060101010101" pitchFamily="49" charset="-122"/>
              </a:rPr>
              <a:t>x </a:t>
            </a:r>
            <a:r>
              <a:rPr lang="zh-CN" altLang="en-US">
                <a:latin typeface="楷体" panose="02010609060101010101" pitchFamily="49" charset="-122"/>
                <a:ea typeface="楷体" panose="02010609060101010101" pitchFamily="49" charset="-122"/>
              </a:rPr>
              <a:t>保持  </a:t>
            </a:r>
            <a:r>
              <a:rPr lang="en-US" altLang="zh-CN" b="1">
                <a:solidFill>
                  <a:srgbClr val="FF0000"/>
                </a:solidFill>
                <a:latin typeface="楷体" panose="02010609060101010101" pitchFamily="49" charset="-122"/>
                <a:ea typeface="楷体" panose="02010609060101010101" pitchFamily="49" charset="-122"/>
              </a:rPr>
              <a:t>D</a:t>
            </a:r>
            <a:r>
              <a:rPr lang="en-US" altLang="zh-CN" baseline="-25000">
                <a:solidFill>
                  <a:srgbClr val="FF0000"/>
                </a:solidFill>
                <a:latin typeface="楷体" panose="02010609060101010101" pitchFamily="49" charset="-122"/>
                <a:ea typeface="楷体" panose="02010609060101010101" pitchFamily="49" charset="-122"/>
              </a:rPr>
              <a:t>v</a:t>
            </a:r>
            <a:r>
              <a:rPr lang="en-US" altLang="zh-CN">
                <a:solidFill>
                  <a:srgbClr val="FF0000"/>
                </a:solidFill>
                <a:latin typeface="楷体" panose="02010609060101010101" pitchFamily="49" charset="-122"/>
                <a:ea typeface="楷体" panose="02010609060101010101" pitchFamily="49" charset="-122"/>
              </a:rPr>
              <a:t> = [D</a:t>
            </a:r>
            <a:r>
              <a:rPr lang="en-US" altLang="zh-CN" baseline="-25000">
                <a:solidFill>
                  <a:srgbClr val="FF0000"/>
                </a:solidFill>
                <a:latin typeface="楷体" panose="02010609060101010101" pitchFamily="49" charset="-122"/>
                <a:ea typeface="楷体" panose="02010609060101010101" pitchFamily="49" charset="-122"/>
              </a:rPr>
              <a:t>v</a:t>
            </a:r>
            <a:r>
              <a:rPr lang="en-US" altLang="zh-CN">
                <a:solidFill>
                  <a:srgbClr val="FF0000"/>
                </a:solidFill>
                <a:latin typeface="楷体" panose="02010609060101010101" pitchFamily="49" charset="-122"/>
                <a:ea typeface="楷体" panose="02010609060101010101" pitchFamily="49" charset="-122"/>
              </a:rPr>
              <a:t>(y): y </a:t>
            </a:r>
            <a:r>
              <a:rPr lang="en-US" altLang="zh-CN" b="1">
                <a:solidFill>
                  <a:srgbClr val="FF0000"/>
                </a:solidFill>
                <a:latin typeface="楷体" panose="02010609060101010101" pitchFamily="49" charset="-122"/>
                <a:ea typeface="楷体" panose="02010609060101010101" pitchFamily="49" charset="-122"/>
              </a:rPr>
              <a:t>∊</a:t>
            </a:r>
            <a:r>
              <a:rPr lang="en-US" altLang="zh-CN" b="1" i="1">
                <a:solidFill>
                  <a:srgbClr val="FF0000"/>
                </a:solidFill>
                <a:latin typeface="楷体" panose="02010609060101010101" pitchFamily="49" charset="-122"/>
                <a:ea typeface="楷体" panose="02010609060101010101" pitchFamily="49" charset="-122"/>
              </a:rPr>
              <a:t> </a:t>
            </a:r>
            <a:r>
              <a:rPr lang="en-US" altLang="zh-CN">
                <a:solidFill>
                  <a:srgbClr val="FF0000"/>
                </a:solidFill>
                <a:latin typeface="楷体" panose="02010609060101010101" pitchFamily="49" charset="-122"/>
                <a:ea typeface="楷体" panose="02010609060101010101" pitchFamily="49" charset="-122"/>
              </a:rPr>
              <a:t>N ]</a:t>
            </a:r>
          </a:p>
        </p:txBody>
      </p:sp>
      <p:sp>
        <p:nvSpPr>
          <p:cNvPr id="230403" name="Rectangle 2">
            <a:extLst>
              <a:ext uri="{FF2B5EF4-FFF2-40B4-BE49-F238E27FC236}">
                <a16:creationId xmlns:a16="http://schemas.microsoft.com/office/drawing/2014/main" id="{D085CB68-CA2E-41A4-9B78-6333CDC59FB3}"/>
              </a:ext>
            </a:extLst>
          </p:cNvPr>
          <p:cNvSpPr>
            <a:spLocks noChangeArrowheads="1"/>
          </p:cNvSpPr>
          <p:nvPr/>
        </p:nvSpPr>
        <p:spPr bwMode="auto">
          <a:xfrm>
            <a:off x="1992313" y="476251"/>
            <a:ext cx="82296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3600" u="none" dirty="0">
                <a:solidFill>
                  <a:schemeClr val="tx2"/>
                </a:solidFill>
                <a:latin typeface="Garamond" panose="02020404030301010803" pitchFamily="18" charset="0"/>
              </a:rPr>
              <a:t>距离向量选路算法</a:t>
            </a:r>
          </a:p>
        </p:txBody>
      </p:sp>
      <p:sp>
        <p:nvSpPr>
          <p:cNvPr id="40" name="日期占位符 3">
            <a:extLst>
              <a:ext uri="{FF2B5EF4-FFF2-40B4-BE49-F238E27FC236}">
                <a16:creationId xmlns:a16="http://schemas.microsoft.com/office/drawing/2014/main" id="{7640CE28-BC08-4F1E-93F3-F4CB5981FA4B}"/>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A5C2928C-991C-4862-9D0E-F14CBE6CF4EA}" type="datetime2">
              <a:rPr lang="zh-CN" altLang="en-US" sz="1600">
                <a:latin typeface="+mj-lt"/>
              </a:rPr>
              <a:pPr>
                <a:defRPr/>
              </a:pPr>
              <a:t>2021年10月15日</a:t>
            </a:fld>
            <a:endParaRPr lang="zh-CN" altLang="zh-CN" sz="1600">
              <a:latin typeface="+mj-lt"/>
            </a:endParaRPr>
          </a:p>
        </p:txBody>
      </p:sp>
      <p:sp>
        <p:nvSpPr>
          <p:cNvPr id="230405" name="页脚占位符 4">
            <a:extLst>
              <a:ext uri="{FF2B5EF4-FFF2-40B4-BE49-F238E27FC236}">
                <a16:creationId xmlns:a16="http://schemas.microsoft.com/office/drawing/2014/main" id="{75327107-DFF7-4845-AC43-14ADCCB7C78A}"/>
              </a:ext>
            </a:extLst>
          </p:cNvPr>
          <p:cNvSpPr txBox="1">
            <a:spLocks noGrp="1" noChangeArrowheads="1"/>
          </p:cNvSpPr>
          <p:nvPr/>
        </p:nvSpPr>
        <p:spPr bwMode="auto">
          <a:xfrm>
            <a:off x="7319963" y="623728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6DCD9153-D97B-4247-A93F-F01180E25424}" type="slidenum">
              <a:rPr lang="en-US" altLang="zh-CN" sz="1600" u="none">
                <a:latin typeface="Garamond" panose="02020404030301010803" pitchFamily="18" charset="0"/>
              </a:rPr>
              <a:pPr algn="r"/>
              <a:t>133</a:t>
            </a:fld>
            <a:endParaRPr lang="en-US" altLang="zh-CN" sz="1600" u="none">
              <a:latin typeface="Garamond" panose="02020404030301010803" pitchFamily="18"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a:extLst>
              <a:ext uri="{FF2B5EF4-FFF2-40B4-BE49-F238E27FC236}">
                <a16:creationId xmlns:a16="http://schemas.microsoft.com/office/drawing/2014/main" id="{A72A3658-5F24-477F-937B-38384EABC218}"/>
              </a:ext>
            </a:extLst>
          </p:cNvPr>
          <p:cNvSpPr>
            <a:spLocks noGrp="1" noChangeArrowheads="1"/>
          </p:cNvSpPr>
          <p:nvPr>
            <p:ph type="body" idx="1"/>
          </p:nvPr>
        </p:nvSpPr>
        <p:spPr>
          <a:xfrm>
            <a:off x="1981200" y="1341438"/>
            <a:ext cx="8229600" cy="2087562"/>
          </a:xfrm>
        </p:spPr>
        <p:txBody>
          <a:bodyPr/>
          <a:lstStyle/>
          <a:p>
            <a:pPr>
              <a:buFont typeface="Wingdings" panose="05000000000000000000" pitchFamily="2" charset="2"/>
              <a:buNone/>
            </a:pPr>
            <a:r>
              <a:rPr lang="zh-CN" altLang="en-US" u="sng">
                <a:solidFill>
                  <a:srgbClr val="FF0000"/>
                </a:solidFill>
                <a:latin typeface="楷体" panose="02010609060101010101" pitchFamily="49" charset="-122"/>
                <a:ea typeface="楷体" panose="02010609060101010101" pitchFamily="49" charset="-122"/>
              </a:rPr>
              <a:t>基本思想：</a:t>
            </a:r>
            <a:r>
              <a:rPr lang="en-US" altLang="zh-CN">
                <a:latin typeface="楷体" panose="02010609060101010101" pitchFamily="49" charset="-122"/>
                <a:ea typeface="楷体" panose="02010609060101010101" pitchFamily="49" charset="-122"/>
              </a:rPr>
              <a:t> </a:t>
            </a:r>
          </a:p>
          <a:p>
            <a:r>
              <a:rPr lang="zh-CN" altLang="en-US">
                <a:latin typeface="楷体" panose="02010609060101010101" pitchFamily="49" charset="-122"/>
                <a:ea typeface="楷体" panose="02010609060101010101" pitchFamily="49" charset="-122"/>
              </a:rPr>
              <a:t>每个节点周期性地发送它自己的距离向量给邻居</a:t>
            </a:r>
          </a:p>
          <a:p>
            <a:r>
              <a:rPr lang="zh-CN" altLang="en-US">
                <a:latin typeface="楷体" panose="02010609060101010101" pitchFamily="49" charset="-122"/>
                <a:ea typeface="楷体" panose="02010609060101010101" pitchFamily="49" charset="-122"/>
              </a:rPr>
              <a:t>当节点</a:t>
            </a:r>
            <a:r>
              <a:rPr lang="en-US" altLang="zh-CN">
                <a:latin typeface="楷体" panose="02010609060101010101" pitchFamily="49" charset="-122"/>
                <a:ea typeface="楷体" panose="02010609060101010101" pitchFamily="49" charset="-122"/>
              </a:rPr>
              <a:t>x</a:t>
            </a:r>
            <a:r>
              <a:rPr lang="zh-CN" altLang="en-US">
                <a:latin typeface="楷体" panose="02010609060101010101" pitchFamily="49" charset="-122"/>
                <a:ea typeface="楷体" panose="02010609060101010101" pitchFamily="49" charset="-122"/>
              </a:rPr>
              <a:t>从邻居那里收到收到一个新的距离向量，它将用</a:t>
            </a:r>
            <a:r>
              <a:rPr lang="en-US" altLang="zh-CN">
                <a:latin typeface="楷体" panose="02010609060101010101" pitchFamily="49" charset="-122"/>
                <a:ea typeface="楷体" panose="02010609060101010101" pitchFamily="49" charset="-122"/>
              </a:rPr>
              <a:t>B-F</a:t>
            </a:r>
            <a:r>
              <a:rPr lang="zh-CN" altLang="en-US">
                <a:latin typeface="楷体" panose="02010609060101010101" pitchFamily="49" charset="-122"/>
                <a:ea typeface="楷体" panose="02010609060101010101" pitchFamily="49" charset="-122"/>
              </a:rPr>
              <a:t>方程更新自己的距离向量</a:t>
            </a:r>
            <a:endParaRPr lang="en-US" altLang="zh-CN">
              <a:latin typeface="楷体" panose="02010609060101010101" pitchFamily="49" charset="-122"/>
              <a:ea typeface="楷体" panose="02010609060101010101" pitchFamily="49" charset="-122"/>
            </a:endParaRPr>
          </a:p>
        </p:txBody>
      </p:sp>
      <p:sp>
        <p:nvSpPr>
          <p:cNvPr id="231427" name="Rectangle 3">
            <a:extLst>
              <a:ext uri="{FF2B5EF4-FFF2-40B4-BE49-F238E27FC236}">
                <a16:creationId xmlns:a16="http://schemas.microsoft.com/office/drawing/2014/main" id="{91595142-A115-4CFA-B7A9-52B1324EFDFD}"/>
              </a:ext>
            </a:extLst>
          </p:cNvPr>
          <p:cNvSpPr>
            <a:spLocks noChangeArrowheads="1"/>
          </p:cNvSpPr>
          <p:nvPr/>
        </p:nvSpPr>
        <p:spPr bwMode="auto">
          <a:xfrm>
            <a:off x="2927351" y="3498207"/>
            <a:ext cx="52661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i="1" u="none">
                <a:solidFill>
                  <a:srgbClr val="FF0000"/>
                </a:solidFill>
                <a:latin typeface="Comic Sans MS" panose="030F0702030302020204" pitchFamily="66" charset="0"/>
                <a:cs typeface="Times New Roman" panose="02020603050405020304" pitchFamily="18" charset="0"/>
              </a:rPr>
              <a:t>D</a:t>
            </a:r>
            <a:r>
              <a:rPr lang="en-US" altLang="zh-CN" sz="2400" i="1" u="none" baseline="-30000">
                <a:solidFill>
                  <a:srgbClr val="FF0000"/>
                </a:solidFill>
                <a:latin typeface="Comic Sans MS" panose="030F0702030302020204" pitchFamily="66" charset="0"/>
                <a:cs typeface="Times New Roman" panose="02020603050405020304" pitchFamily="18" charset="0"/>
              </a:rPr>
              <a:t>x</a:t>
            </a:r>
            <a:r>
              <a:rPr lang="en-US" altLang="zh-CN" sz="2400" i="1" u="none">
                <a:solidFill>
                  <a:srgbClr val="FF0000"/>
                </a:solidFill>
                <a:latin typeface="Comic Sans MS" panose="030F0702030302020204" pitchFamily="66" charset="0"/>
                <a:cs typeface="Times New Roman" panose="02020603050405020304" pitchFamily="18" charset="0"/>
              </a:rPr>
              <a:t>(y) </a:t>
            </a:r>
            <a:r>
              <a:rPr lang="en-US" altLang="zh-CN" sz="2400" i="1" u="none">
                <a:solidFill>
                  <a:srgbClr val="FF0000"/>
                </a:solidFill>
                <a:latin typeface="Comic Sans MS" panose="030F0702030302020204" pitchFamily="66" charset="0"/>
                <a:ea typeface="Times New Roman" panose="02020603050405020304" pitchFamily="18" charset="0"/>
                <a:cs typeface="Times" panose="02020603050405020304" pitchFamily="18" charset="0"/>
              </a:rPr>
              <a:t>←</a:t>
            </a:r>
            <a:r>
              <a:rPr lang="en-US" altLang="zh-CN" sz="2400" i="1" u="none">
                <a:solidFill>
                  <a:srgbClr val="FF0000"/>
                </a:solidFill>
                <a:latin typeface="Comic Sans MS" panose="030F0702030302020204" pitchFamily="66" charset="0"/>
                <a:cs typeface="Times New Roman" panose="02020603050405020304" pitchFamily="18" charset="0"/>
              </a:rPr>
              <a:t> min</a:t>
            </a:r>
            <a:r>
              <a:rPr lang="en-US" altLang="zh-CN" sz="2400" i="1" u="none" baseline="-30000">
                <a:solidFill>
                  <a:srgbClr val="FF0000"/>
                </a:solidFill>
                <a:latin typeface="Comic Sans MS" panose="030F0702030302020204" pitchFamily="66" charset="0"/>
                <a:cs typeface="Times New Roman" panose="02020603050405020304" pitchFamily="18" charset="0"/>
              </a:rPr>
              <a:t>v</a:t>
            </a:r>
            <a:r>
              <a:rPr lang="en-US" altLang="zh-CN" sz="2400" i="1" u="none">
                <a:solidFill>
                  <a:srgbClr val="FF0000"/>
                </a:solidFill>
                <a:latin typeface="Comic Sans MS" panose="030F0702030302020204" pitchFamily="66" charset="0"/>
                <a:cs typeface="Times New Roman" panose="02020603050405020304" pitchFamily="18" charset="0"/>
              </a:rPr>
              <a:t>{c(x,v) + D</a:t>
            </a:r>
            <a:r>
              <a:rPr lang="en-US" altLang="zh-CN" sz="2400" i="1" u="none" baseline="-30000">
                <a:solidFill>
                  <a:srgbClr val="FF0000"/>
                </a:solidFill>
                <a:latin typeface="Comic Sans MS" panose="030F0702030302020204" pitchFamily="66" charset="0"/>
                <a:cs typeface="Times New Roman" panose="02020603050405020304" pitchFamily="18" charset="0"/>
              </a:rPr>
              <a:t>v</a:t>
            </a:r>
            <a:r>
              <a:rPr lang="en-US" altLang="zh-CN" sz="2400" i="1" u="none">
                <a:solidFill>
                  <a:srgbClr val="FF0000"/>
                </a:solidFill>
                <a:latin typeface="Comic Sans MS" panose="030F0702030302020204" pitchFamily="66" charset="0"/>
                <a:cs typeface="Times New Roman" panose="02020603050405020304" pitchFamily="18" charset="0"/>
              </a:rPr>
              <a:t>(y)}     y </a:t>
            </a:r>
            <a:r>
              <a:rPr lang="en-US" altLang="zh-CN" sz="2400" i="1" u="none">
                <a:solidFill>
                  <a:srgbClr val="FF0000"/>
                </a:solidFill>
                <a:latin typeface="Comic Sans MS" panose="030F0702030302020204" pitchFamily="66" charset="0"/>
                <a:ea typeface="MS Mincho" panose="02020609040205080304" pitchFamily="49" charset="-128"/>
              </a:rPr>
              <a:t>∊</a:t>
            </a:r>
            <a:r>
              <a:rPr lang="en-US" altLang="zh-CN" sz="2400" i="1" u="none">
                <a:solidFill>
                  <a:srgbClr val="FF0000"/>
                </a:solidFill>
                <a:latin typeface="Comic Sans MS" panose="030F0702030302020204" pitchFamily="66" charset="0"/>
                <a:cs typeface="Times New Roman" panose="02020603050405020304" pitchFamily="18" charset="0"/>
              </a:rPr>
              <a:t> N</a:t>
            </a:r>
          </a:p>
        </p:txBody>
      </p:sp>
      <p:sp>
        <p:nvSpPr>
          <p:cNvPr id="231428" name="Rectangle 4">
            <a:extLst>
              <a:ext uri="{FF2B5EF4-FFF2-40B4-BE49-F238E27FC236}">
                <a16:creationId xmlns:a16="http://schemas.microsoft.com/office/drawing/2014/main" id="{5438A2AD-D830-4F17-B5E9-01FFA6A819A1}"/>
              </a:ext>
            </a:extLst>
          </p:cNvPr>
          <p:cNvSpPr>
            <a:spLocks noChangeArrowheads="1"/>
          </p:cNvSpPr>
          <p:nvPr/>
        </p:nvSpPr>
        <p:spPr bwMode="auto">
          <a:xfrm>
            <a:off x="1909763" y="4640263"/>
            <a:ext cx="857885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90000"/>
              </a:lnSpc>
              <a:spcBef>
                <a:spcPct val="20000"/>
              </a:spcBef>
              <a:buClr>
                <a:schemeClr val="accent1"/>
              </a:buClr>
              <a:buSzPct val="65000"/>
              <a:buFont typeface="Wingdings" panose="05000000000000000000" pitchFamily="2" charset="2"/>
              <a:buChar char="n"/>
            </a:pPr>
            <a:r>
              <a:rPr lang="zh-CN" altLang="en-US" sz="2800" i="1" u="none">
                <a:latin typeface="楷体" panose="02010609060101010101" pitchFamily="49" charset="-122"/>
                <a:ea typeface="楷体" panose="02010609060101010101" pitchFamily="49" charset="-122"/>
                <a:cs typeface="Times New Roman" panose="02020603050405020304" pitchFamily="18" charset="0"/>
              </a:rPr>
              <a:t>最终</a:t>
            </a:r>
            <a:r>
              <a:rPr lang="en-US" altLang="zh-CN" sz="2800" i="1" u="none">
                <a:latin typeface="楷体" panose="02010609060101010101" pitchFamily="49" charset="-122"/>
                <a:ea typeface="楷体" panose="02010609060101010101" pitchFamily="49" charset="-122"/>
                <a:cs typeface="Times New Roman" panose="02020603050405020304" pitchFamily="18" charset="0"/>
              </a:rPr>
              <a:t>D</a:t>
            </a:r>
            <a:r>
              <a:rPr lang="en-US" altLang="zh-CN" sz="2800" i="1" u="none" baseline="-30000">
                <a:latin typeface="楷体" panose="02010609060101010101" pitchFamily="49" charset="-122"/>
                <a:ea typeface="楷体" panose="02010609060101010101" pitchFamily="49" charset="-122"/>
                <a:cs typeface="Times New Roman" panose="02020603050405020304" pitchFamily="18" charset="0"/>
              </a:rPr>
              <a:t>x</a:t>
            </a:r>
            <a:r>
              <a:rPr lang="en-US" altLang="zh-CN" sz="2800" i="1" u="none">
                <a:latin typeface="楷体" panose="02010609060101010101" pitchFamily="49" charset="-122"/>
                <a:ea typeface="楷体" panose="02010609060101010101" pitchFamily="49" charset="-122"/>
                <a:cs typeface="Times New Roman" panose="02020603050405020304" pitchFamily="18" charset="0"/>
              </a:rPr>
              <a:t>(y) </a:t>
            </a:r>
            <a:r>
              <a:rPr lang="zh-CN" altLang="en-US" sz="2800" i="1" u="none">
                <a:latin typeface="楷体" panose="02010609060101010101" pitchFamily="49" charset="-122"/>
                <a:ea typeface="楷体" panose="02010609060101010101" pitchFamily="49" charset="-122"/>
                <a:cs typeface="Times New Roman" panose="02020603050405020304" pitchFamily="18" charset="0"/>
              </a:rPr>
              <a:t>估算值将收敛到实际的最低费用路径的费用。</a:t>
            </a:r>
            <a:endParaRPr lang="zh-CN" altLang="en-US" sz="2800" u="none">
              <a:latin typeface="楷体" panose="02010609060101010101" pitchFamily="49" charset="-122"/>
              <a:ea typeface="楷体" panose="02010609060101010101" pitchFamily="49" charset="-122"/>
              <a:cs typeface="Times New Roman" panose="02020603050405020304" pitchFamily="18" charset="0"/>
            </a:endParaRPr>
          </a:p>
        </p:txBody>
      </p:sp>
      <p:sp>
        <p:nvSpPr>
          <p:cNvPr id="231429" name="Rectangle 2">
            <a:extLst>
              <a:ext uri="{FF2B5EF4-FFF2-40B4-BE49-F238E27FC236}">
                <a16:creationId xmlns:a16="http://schemas.microsoft.com/office/drawing/2014/main" id="{39604F73-BB3E-446D-BDDB-00839243EC0B}"/>
              </a:ext>
            </a:extLst>
          </p:cNvPr>
          <p:cNvSpPr>
            <a:spLocks noChangeArrowheads="1"/>
          </p:cNvSpPr>
          <p:nvPr/>
        </p:nvSpPr>
        <p:spPr bwMode="auto">
          <a:xfrm>
            <a:off x="1919288" y="404813"/>
            <a:ext cx="8229600"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3600" u="none" dirty="0">
                <a:solidFill>
                  <a:schemeClr val="tx2"/>
                </a:solidFill>
                <a:latin typeface="Garamond" panose="02020404030301010803" pitchFamily="18" charset="0"/>
              </a:rPr>
              <a:t>距离向量选路算法</a:t>
            </a:r>
          </a:p>
        </p:txBody>
      </p:sp>
      <p:sp>
        <p:nvSpPr>
          <p:cNvPr id="40" name="日期占位符 3">
            <a:extLst>
              <a:ext uri="{FF2B5EF4-FFF2-40B4-BE49-F238E27FC236}">
                <a16:creationId xmlns:a16="http://schemas.microsoft.com/office/drawing/2014/main" id="{D66EFF25-5894-408B-9CF5-AA62F20EF9C1}"/>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A5C2928C-991C-4862-9D0E-F14CBE6CF4EA}" type="datetime2">
              <a:rPr lang="zh-CN" altLang="en-US" sz="1600">
                <a:latin typeface="+mj-lt"/>
              </a:rPr>
              <a:pPr>
                <a:defRPr/>
              </a:pPr>
              <a:t>2021年10月15日</a:t>
            </a:fld>
            <a:endParaRPr lang="zh-CN" altLang="zh-CN" sz="1600">
              <a:latin typeface="+mj-lt"/>
            </a:endParaRPr>
          </a:p>
        </p:txBody>
      </p:sp>
      <p:sp>
        <p:nvSpPr>
          <p:cNvPr id="231431" name="页脚占位符 4">
            <a:extLst>
              <a:ext uri="{FF2B5EF4-FFF2-40B4-BE49-F238E27FC236}">
                <a16:creationId xmlns:a16="http://schemas.microsoft.com/office/drawing/2014/main" id="{D890A682-BF9E-4E3F-9CE8-13FDDF605B62}"/>
              </a:ext>
            </a:extLst>
          </p:cNvPr>
          <p:cNvSpPr txBox="1">
            <a:spLocks noGrp="1" noChangeArrowheads="1"/>
          </p:cNvSpPr>
          <p:nvPr/>
        </p:nvSpPr>
        <p:spPr bwMode="auto">
          <a:xfrm>
            <a:off x="7319963" y="623728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F04250D7-B250-47B0-ADC1-144A92D50360}" type="slidenum">
              <a:rPr lang="en-US" altLang="zh-CN" sz="1600" u="none">
                <a:latin typeface="Garamond" panose="02020404030301010803" pitchFamily="18" charset="0"/>
              </a:rPr>
              <a:pPr algn="r"/>
              <a:t>134</a:t>
            </a:fld>
            <a:endParaRPr lang="en-US" altLang="zh-CN" sz="1600" u="none">
              <a:latin typeface="Garamond" panose="02020404030301010803" pitchFamily="18"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a:extLst>
              <a:ext uri="{FF2B5EF4-FFF2-40B4-BE49-F238E27FC236}">
                <a16:creationId xmlns:a16="http://schemas.microsoft.com/office/drawing/2014/main" id="{1F248239-A5C5-4450-8851-598078DC044B}"/>
              </a:ext>
            </a:extLst>
          </p:cNvPr>
          <p:cNvSpPr>
            <a:spLocks noGrp="1" noChangeArrowheads="1"/>
          </p:cNvSpPr>
          <p:nvPr>
            <p:ph type="body" sz="half" idx="1"/>
          </p:nvPr>
        </p:nvSpPr>
        <p:spPr>
          <a:xfrm>
            <a:off x="2085976" y="1362075"/>
            <a:ext cx="4010025" cy="5162550"/>
          </a:xfrm>
        </p:spPr>
        <p:txBody>
          <a:bodyPr/>
          <a:lstStyle/>
          <a:p>
            <a:pPr>
              <a:buFont typeface="Wingdings" panose="05000000000000000000" pitchFamily="2" charset="2"/>
              <a:buNone/>
            </a:pPr>
            <a:r>
              <a:rPr lang="zh-CN" altLang="en-US" sz="2400">
                <a:solidFill>
                  <a:srgbClr val="FF0000"/>
                </a:solidFill>
                <a:latin typeface="楷体" panose="02010609060101010101" pitchFamily="49" charset="-122"/>
                <a:ea typeface="楷体" panose="02010609060101010101" pitchFamily="49" charset="-122"/>
              </a:rPr>
              <a:t>迭代、异步：</a:t>
            </a:r>
          </a:p>
          <a:p>
            <a:pPr>
              <a:buFont typeface="Wingdings" panose="05000000000000000000" pitchFamily="2" charset="2"/>
              <a:buNone/>
            </a:pPr>
            <a:r>
              <a:rPr lang="zh-CN" altLang="en-US" sz="2400">
                <a:solidFill>
                  <a:srgbClr val="FF0000"/>
                </a:solidFill>
                <a:latin typeface="楷体" panose="02010609060101010101" pitchFamily="49" charset="-122"/>
                <a:ea typeface="楷体" panose="02010609060101010101" pitchFamily="49" charset="-122"/>
              </a:rPr>
              <a:t>	</a:t>
            </a:r>
            <a:r>
              <a:rPr lang="zh-CN" altLang="en-US" sz="2400">
                <a:latin typeface="楷体" panose="02010609060101010101" pitchFamily="49" charset="-122"/>
                <a:ea typeface="楷体" panose="02010609060101010101" pitchFamily="49" charset="-122"/>
              </a:rPr>
              <a:t>每个本地迭代由下面的事件引起：</a:t>
            </a:r>
            <a:endParaRPr lang="en-US" altLang="zh-CN" sz="2400">
              <a:latin typeface="楷体" panose="02010609060101010101" pitchFamily="49" charset="-122"/>
              <a:ea typeface="楷体" panose="02010609060101010101" pitchFamily="49" charset="-122"/>
            </a:endParaRPr>
          </a:p>
          <a:p>
            <a:r>
              <a:rPr lang="zh-CN" altLang="en-US" sz="2400">
                <a:latin typeface="楷体" panose="02010609060101010101" pitchFamily="49" charset="-122"/>
                <a:ea typeface="楷体" panose="02010609060101010101" pitchFamily="49" charset="-122"/>
              </a:rPr>
              <a:t>本地连接的费用改变</a:t>
            </a:r>
            <a:endParaRPr lang="en-US" altLang="zh-CN" sz="2400">
              <a:latin typeface="楷体" panose="02010609060101010101" pitchFamily="49" charset="-122"/>
              <a:ea typeface="楷体" panose="02010609060101010101" pitchFamily="49" charset="-122"/>
            </a:endParaRPr>
          </a:p>
          <a:p>
            <a:r>
              <a:rPr lang="zh-CN" altLang="en-US" sz="2400">
                <a:latin typeface="楷体" panose="02010609060101010101" pitchFamily="49" charset="-122"/>
                <a:ea typeface="楷体" panose="02010609060101010101" pitchFamily="49" charset="-122"/>
              </a:rPr>
              <a:t>从邻居而来的</a:t>
            </a:r>
            <a:r>
              <a:rPr lang="en-US" altLang="zh-CN" sz="2400">
                <a:latin typeface="楷体" panose="02010609060101010101" pitchFamily="49" charset="-122"/>
                <a:ea typeface="楷体" panose="02010609060101010101" pitchFamily="49" charset="-122"/>
              </a:rPr>
              <a:t>DV</a:t>
            </a:r>
            <a:r>
              <a:rPr lang="zh-CN" altLang="en-US" sz="2400">
                <a:latin typeface="楷体" panose="02010609060101010101" pitchFamily="49" charset="-122"/>
                <a:ea typeface="楷体" panose="02010609060101010101" pitchFamily="49" charset="-122"/>
              </a:rPr>
              <a:t>更新消息</a:t>
            </a:r>
            <a:endParaRPr lang="en-US" altLang="zh-CN" sz="2400">
              <a:latin typeface="楷体" panose="02010609060101010101" pitchFamily="49" charset="-122"/>
              <a:ea typeface="楷体" panose="02010609060101010101" pitchFamily="49" charset="-122"/>
            </a:endParaRPr>
          </a:p>
          <a:p>
            <a:pPr>
              <a:buFont typeface="Wingdings" panose="05000000000000000000" pitchFamily="2" charset="2"/>
              <a:buNone/>
            </a:pPr>
            <a:r>
              <a:rPr lang="zh-CN" altLang="en-US" sz="2400">
                <a:solidFill>
                  <a:srgbClr val="FF0000"/>
                </a:solidFill>
                <a:latin typeface="楷体" panose="02010609060101010101" pitchFamily="49" charset="-122"/>
                <a:ea typeface="楷体" panose="02010609060101010101" pitchFamily="49" charset="-122"/>
              </a:rPr>
              <a:t>分布的：</a:t>
            </a:r>
            <a:endParaRPr lang="en-US" altLang="zh-CN" sz="2400">
              <a:latin typeface="楷体" panose="02010609060101010101" pitchFamily="49" charset="-122"/>
              <a:ea typeface="楷体" panose="02010609060101010101" pitchFamily="49" charset="-122"/>
            </a:endParaRPr>
          </a:p>
          <a:p>
            <a:r>
              <a:rPr lang="zh-CN" altLang="en-US" sz="2400">
                <a:latin typeface="楷体" panose="02010609060101010101" pitchFamily="49" charset="-122"/>
                <a:ea typeface="楷体" panose="02010609060101010101" pitchFamily="49" charset="-122"/>
              </a:rPr>
              <a:t>每个节点都要从一个或多个邻居接收距离向量更新消息</a:t>
            </a:r>
            <a:endParaRPr lang="en-US" altLang="zh-CN" sz="2400">
              <a:latin typeface="楷体" panose="02010609060101010101" pitchFamily="49" charset="-122"/>
              <a:ea typeface="楷体" panose="02010609060101010101" pitchFamily="49" charset="-122"/>
            </a:endParaRPr>
          </a:p>
          <a:p>
            <a:pPr lvl="1"/>
            <a:r>
              <a:rPr lang="zh-CN" altLang="en-US" sz="2000">
                <a:latin typeface="楷体" panose="02010609060101010101" pitchFamily="49" charset="-122"/>
                <a:ea typeface="楷体" panose="02010609060101010101" pitchFamily="49" charset="-122"/>
              </a:rPr>
              <a:t>在执行计算后，如果有必要，该节点再将计算结果发回给邻居</a:t>
            </a:r>
            <a:endParaRPr lang="en-US" altLang="zh-CN">
              <a:latin typeface="楷体" panose="02010609060101010101" pitchFamily="49" charset="-122"/>
              <a:ea typeface="楷体" panose="02010609060101010101" pitchFamily="49" charset="-122"/>
            </a:endParaRPr>
          </a:p>
        </p:txBody>
      </p:sp>
      <p:grpSp>
        <p:nvGrpSpPr>
          <p:cNvPr id="232451" name="Group 3">
            <a:extLst>
              <a:ext uri="{FF2B5EF4-FFF2-40B4-BE49-F238E27FC236}">
                <a16:creationId xmlns:a16="http://schemas.microsoft.com/office/drawing/2014/main" id="{EDB9A8A4-90B0-460F-A383-3CFD5BEC483C}"/>
              </a:ext>
            </a:extLst>
          </p:cNvPr>
          <p:cNvGrpSpPr>
            <a:grpSpLocks/>
          </p:cNvGrpSpPr>
          <p:nvPr/>
        </p:nvGrpSpPr>
        <p:grpSpPr bwMode="auto">
          <a:xfrm>
            <a:off x="6753226" y="1762126"/>
            <a:ext cx="3552825" cy="3990975"/>
            <a:chOff x="3354" y="954"/>
            <a:chExt cx="2238" cy="2514"/>
          </a:xfrm>
        </p:grpSpPr>
        <p:sp>
          <p:nvSpPr>
            <p:cNvPr id="232456" name="Text Box 4">
              <a:extLst>
                <a:ext uri="{FF2B5EF4-FFF2-40B4-BE49-F238E27FC236}">
                  <a16:creationId xmlns:a16="http://schemas.microsoft.com/office/drawing/2014/main" id="{BC2A25D2-71ED-4F06-9BB5-B0083AAD3400}"/>
                </a:ext>
              </a:extLst>
            </p:cNvPr>
            <p:cNvSpPr txBox="1">
              <a:spLocks noChangeArrowheads="1"/>
            </p:cNvSpPr>
            <p:nvPr/>
          </p:nvSpPr>
          <p:spPr bwMode="auto">
            <a:xfrm>
              <a:off x="3372" y="954"/>
              <a:ext cx="2220" cy="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en-US" sz="2400" u="none">
                <a:latin typeface="Times New Roman" panose="02020603050405020304" pitchFamily="18" charset="0"/>
              </a:endParaRPr>
            </a:p>
            <a:p>
              <a:pPr>
                <a:spcBef>
                  <a:spcPct val="50000"/>
                </a:spcBef>
              </a:pPr>
              <a:r>
                <a:rPr lang="zh-CN" altLang="en-US" sz="2400" i="1" u="none">
                  <a:solidFill>
                    <a:schemeClr val="accent2"/>
                  </a:solidFill>
                  <a:latin typeface="楷体" panose="02010609060101010101" pitchFamily="49" charset="-122"/>
                  <a:ea typeface="楷体" panose="02010609060101010101" pitchFamily="49" charset="-122"/>
                </a:rPr>
                <a:t>等待</a:t>
              </a:r>
              <a:r>
                <a:rPr lang="en-US" altLang="zh-CN" sz="2000" u="none">
                  <a:latin typeface="楷体" panose="02010609060101010101" pitchFamily="49" charset="-122"/>
                  <a:ea typeface="楷体" panose="02010609060101010101" pitchFamily="49" charset="-122"/>
                </a:rPr>
                <a:t>  (</a:t>
              </a:r>
              <a:r>
                <a:rPr lang="zh-CN" altLang="en-US" sz="2000" u="none">
                  <a:latin typeface="楷体" panose="02010609060101010101" pitchFamily="49" charset="-122"/>
                  <a:ea typeface="楷体" panose="02010609060101010101" pitchFamily="49" charset="-122"/>
                </a:rPr>
                <a:t>本地连接的费用改变或来自邻居的消息</a:t>
              </a:r>
              <a:r>
                <a:rPr lang="en-US" altLang="zh-CN" sz="2000" u="none">
                  <a:latin typeface="楷体" panose="02010609060101010101" pitchFamily="49" charset="-122"/>
                  <a:ea typeface="楷体" panose="02010609060101010101" pitchFamily="49" charset="-122"/>
                </a:rPr>
                <a:t>)</a:t>
              </a:r>
            </a:p>
            <a:p>
              <a:pPr>
                <a:spcBef>
                  <a:spcPct val="50000"/>
                </a:spcBef>
              </a:pPr>
              <a:endParaRPr lang="en-US" altLang="zh-CN" sz="2000" u="none">
                <a:latin typeface="楷体" panose="02010609060101010101" pitchFamily="49" charset="-122"/>
                <a:ea typeface="楷体" panose="02010609060101010101" pitchFamily="49" charset="-122"/>
              </a:endParaRPr>
            </a:p>
            <a:p>
              <a:pPr algn="ctr">
                <a:spcBef>
                  <a:spcPct val="50000"/>
                </a:spcBef>
              </a:pPr>
              <a:r>
                <a:rPr lang="zh-CN" altLang="en-US" sz="2400" i="1" u="none">
                  <a:solidFill>
                    <a:schemeClr val="accent2"/>
                  </a:solidFill>
                  <a:latin typeface="楷体" panose="02010609060101010101" pitchFamily="49" charset="-122"/>
                  <a:ea typeface="楷体" panose="02010609060101010101" pitchFamily="49" charset="-122"/>
                </a:rPr>
                <a:t>重计算</a:t>
              </a:r>
              <a:endParaRPr lang="en-US" altLang="zh-CN" sz="2000" u="none">
                <a:latin typeface="楷体" panose="02010609060101010101" pitchFamily="49" charset="-122"/>
                <a:ea typeface="楷体" panose="02010609060101010101" pitchFamily="49" charset="-122"/>
              </a:endParaRPr>
            </a:p>
            <a:p>
              <a:pPr>
                <a:spcBef>
                  <a:spcPct val="50000"/>
                </a:spcBef>
              </a:pPr>
              <a:endParaRPr lang="en-US" altLang="zh-CN" sz="2000" u="none">
                <a:latin typeface="楷体" panose="02010609060101010101" pitchFamily="49" charset="-122"/>
                <a:ea typeface="楷体" panose="02010609060101010101" pitchFamily="49" charset="-122"/>
              </a:endParaRPr>
            </a:p>
            <a:p>
              <a:pPr>
                <a:spcBef>
                  <a:spcPct val="50000"/>
                </a:spcBef>
              </a:pPr>
              <a:r>
                <a:rPr lang="zh-CN" altLang="en-US" sz="2000" u="none">
                  <a:latin typeface="楷体" panose="02010609060101010101" pitchFamily="49" charset="-122"/>
                  <a:ea typeface="楷体" panose="02010609060101010101" pitchFamily="49" charset="-122"/>
                </a:rPr>
                <a:t>如果到任意目的节点的</a:t>
              </a:r>
              <a:r>
                <a:rPr lang="en-US" altLang="zh-CN" sz="2000" u="none">
                  <a:latin typeface="楷体" panose="02010609060101010101" pitchFamily="49" charset="-122"/>
                  <a:ea typeface="楷体" panose="02010609060101010101" pitchFamily="49" charset="-122"/>
                </a:rPr>
                <a:t>DV</a:t>
              </a:r>
              <a:r>
                <a:rPr lang="zh-CN" altLang="en-US" sz="2000" u="none">
                  <a:latin typeface="楷体" panose="02010609060101010101" pitchFamily="49" charset="-122"/>
                  <a:ea typeface="楷体" panose="02010609060101010101" pitchFamily="49" charset="-122"/>
                </a:rPr>
                <a:t>发生改变，则</a:t>
              </a:r>
              <a:r>
                <a:rPr lang="zh-CN" altLang="en-US" sz="2400" i="1" u="none">
                  <a:solidFill>
                    <a:schemeClr val="accent2"/>
                  </a:solidFill>
                  <a:latin typeface="楷体" panose="02010609060101010101" pitchFamily="49" charset="-122"/>
                  <a:ea typeface="楷体" panose="02010609060101010101" pitchFamily="49" charset="-122"/>
                </a:rPr>
                <a:t>通知</a:t>
              </a:r>
              <a:r>
                <a:rPr lang="en-US" altLang="zh-CN" sz="2000" u="none">
                  <a:latin typeface="楷体" panose="02010609060101010101" pitchFamily="49" charset="-122"/>
                  <a:ea typeface="楷体" panose="02010609060101010101" pitchFamily="49" charset="-122"/>
                </a:rPr>
                <a:t> </a:t>
              </a:r>
              <a:r>
                <a:rPr lang="zh-CN" altLang="en-US" sz="2000" u="none">
                  <a:latin typeface="楷体" panose="02010609060101010101" pitchFamily="49" charset="-122"/>
                  <a:ea typeface="楷体" panose="02010609060101010101" pitchFamily="49" charset="-122"/>
                </a:rPr>
                <a:t>邻居</a:t>
              </a:r>
              <a:endParaRPr lang="zh-CN" altLang="en-US" sz="2400" u="none">
                <a:latin typeface="楷体" panose="02010609060101010101" pitchFamily="49" charset="-122"/>
                <a:ea typeface="楷体" panose="02010609060101010101" pitchFamily="49" charset="-122"/>
              </a:endParaRPr>
            </a:p>
          </p:txBody>
        </p:sp>
        <p:sp>
          <p:nvSpPr>
            <p:cNvPr id="232457" name="Line 5">
              <a:extLst>
                <a:ext uri="{FF2B5EF4-FFF2-40B4-BE49-F238E27FC236}">
                  <a16:creationId xmlns:a16="http://schemas.microsoft.com/office/drawing/2014/main" id="{9BB79410-8B48-437E-B759-A65F9C0E8007}"/>
                </a:ext>
              </a:extLst>
            </p:cNvPr>
            <p:cNvSpPr>
              <a:spLocks noChangeShapeType="1"/>
            </p:cNvSpPr>
            <p:nvPr/>
          </p:nvSpPr>
          <p:spPr bwMode="auto">
            <a:xfrm>
              <a:off x="4344" y="1776"/>
              <a:ext cx="0" cy="37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2458" name="Line 6">
              <a:extLst>
                <a:ext uri="{FF2B5EF4-FFF2-40B4-BE49-F238E27FC236}">
                  <a16:creationId xmlns:a16="http://schemas.microsoft.com/office/drawing/2014/main" id="{7B22B46D-55B2-4EEA-8F69-D5ED6BF0216F}"/>
                </a:ext>
              </a:extLst>
            </p:cNvPr>
            <p:cNvSpPr>
              <a:spLocks noChangeShapeType="1"/>
            </p:cNvSpPr>
            <p:nvPr/>
          </p:nvSpPr>
          <p:spPr bwMode="auto">
            <a:xfrm>
              <a:off x="4338" y="2418"/>
              <a:ext cx="0" cy="372"/>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2459" name="Freeform 7">
              <a:extLst>
                <a:ext uri="{FF2B5EF4-FFF2-40B4-BE49-F238E27FC236}">
                  <a16:creationId xmlns:a16="http://schemas.microsoft.com/office/drawing/2014/main" id="{DBC2773F-F312-4130-BD76-9377621079DC}"/>
                </a:ext>
              </a:extLst>
            </p:cNvPr>
            <p:cNvSpPr>
              <a:spLocks/>
            </p:cNvSpPr>
            <p:nvPr/>
          </p:nvSpPr>
          <p:spPr bwMode="auto">
            <a:xfrm>
              <a:off x="3354" y="1212"/>
              <a:ext cx="978" cy="2256"/>
            </a:xfrm>
            <a:custGeom>
              <a:avLst/>
              <a:gdLst>
                <a:gd name="T0" fmla="*/ 960 w 978"/>
                <a:gd name="T1" fmla="*/ 2010 h 2256"/>
                <a:gd name="T2" fmla="*/ 961 w 978"/>
                <a:gd name="T3" fmla="*/ 2256 h 2256"/>
                <a:gd name="T4" fmla="*/ 0 w 978"/>
                <a:gd name="T5" fmla="*/ 2256 h 2256"/>
                <a:gd name="T6" fmla="*/ 0 w 978"/>
                <a:gd name="T7" fmla="*/ 0 h 2256"/>
                <a:gd name="T8" fmla="*/ 978 w 978"/>
                <a:gd name="T9" fmla="*/ 0 h 2256"/>
                <a:gd name="T10" fmla="*/ 978 w 978"/>
                <a:gd name="T11" fmla="*/ 155 h 2256"/>
                <a:gd name="T12" fmla="*/ 0 60000 65536"/>
                <a:gd name="T13" fmla="*/ 0 60000 65536"/>
                <a:gd name="T14" fmla="*/ 0 60000 65536"/>
                <a:gd name="T15" fmla="*/ 0 60000 65536"/>
                <a:gd name="T16" fmla="*/ 0 60000 65536"/>
                <a:gd name="T17" fmla="*/ 0 60000 65536"/>
                <a:gd name="T18" fmla="*/ 0 w 978"/>
                <a:gd name="T19" fmla="*/ 0 h 2256"/>
                <a:gd name="T20" fmla="*/ 978 w 978"/>
                <a:gd name="T21" fmla="*/ 2256 h 2256"/>
              </a:gdLst>
              <a:ahLst/>
              <a:cxnLst>
                <a:cxn ang="T12">
                  <a:pos x="T0" y="T1"/>
                </a:cxn>
                <a:cxn ang="T13">
                  <a:pos x="T2" y="T3"/>
                </a:cxn>
                <a:cxn ang="T14">
                  <a:pos x="T4" y="T5"/>
                </a:cxn>
                <a:cxn ang="T15">
                  <a:pos x="T6" y="T7"/>
                </a:cxn>
                <a:cxn ang="T16">
                  <a:pos x="T8" y="T9"/>
                </a:cxn>
                <a:cxn ang="T17">
                  <a:pos x="T10" y="T11"/>
                </a:cxn>
              </a:cxnLst>
              <a:rect l="T18" t="T19" r="T20" b="T21"/>
              <a:pathLst>
                <a:path w="978" h="2256">
                  <a:moveTo>
                    <a:pt x="960" y="2010"/>
                  </a:moveTo>
                  <a:lnTo>
                    <a:pt x="961" y="2256"/>
                  </a:lnTo>
                  <a:lnTo>
                    <a:pt x="0" y="2256"/>
                  </a:lnTo>
                  <a:lnTo>
                    <a:pt x="0" y="0"/>
                  </a:lnTo>
                  <a:lnTo>
                    <a:pt x="978" y="0"/>
                  </a:lnTo>
                  <a:lnTo>
                    <a:pt x="978" y="155"/>
                  </a:lnTo>
                </a:path>
              </a:pathLst>
            </a:custGeom>
            <a:noFill/>
            <a:ln w="1905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32452" name="Text Box 8">
            <a:extLst>
              <a:ext uri="{FF2B5EF4-FFF2-40B4-BE49-F238E27FC236}">
                <a16:creationId xmlns:a16="http://schemas.microsoft.com/office/drawing/2014/main" id="{11931DFA-AEED-4E1C-88B8-354D56C5792D}"/>
              </a:ext>
            </a:extLst>
          </p:cNvPr>
          <p:cNvSpPr txBox="1">
            <a:spLocks noChangeArrowheads="1"/>
          </p:cNvSpPr>
          <p:nvPr/>
        </p:nvSpPr>
        <p:spPr bwMode="auto">
          <a:xfrm>
            <a:off x="6505575" y="1379538"/>
            <a:ext cx="1493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zh-CN" altLang="en-US" sz="2400" u="none">
                <a:solidFill>
                  <a:srgbClr val="FF0000"/>
                </a:solidFill>
                <a:latin typeface="Comic Sans MS" panose="030F0702030302020204" pitchFamily="66" charset="0"/>
              </a:rPr>
              <a:t>每个节点</a:t>
            </a:r>
            <a:r>
              <a:rPr lang="en-US" altLang="zh-CN" sz="2400" u="none">
                <a:solidFill>
                  <a:srgbClr val="FF0000"/>
                </a:solidFill>
                <a:latin typeface="Comic Sans MS" panose="030F0702030302020204" pitchFamily="66" charset="0"/>
              </a:rPr>
              <a:t>:</a:t>
            </a:r>
            <a:endParaRPr lang="en-US" altLang="zh-CN" sz="2400" u="none">
              <a:latin typeface="Times New Roman" panose="02020603050405020304" pitchFamily="18" charset="0"/>
            </a:endParaRPr>
          </a:p>
        </p:txBody>
      </p:sp>
      <p:sp>
        <p:nvSpPr>
          <p:cNvPr id="232453" name="Rectangle 2">
            <a:extLst>
              <a:ext uri="{FF2B5EF4-FFF2-40B4-BE49-F238E27FC236}">
                <a16:creationId xmlns:a16="http://schemas.microsoft.com/office/drawing/2014/main" id="{28603EB8-1820-44D9-947C-072393E681EB}"/>
              </a:ext>
            </a:extLst>
          </p:cNvPr>
          <p:cNvSpPr>
            <a:spLocks noChangeArrowheads="1"/>
          </p:cNvSpPr>
          <p:nvPr/>
        </p:nvSpPr>
        <p:spPr bwMode="auto">
          <a:xfrm>
            <a:off x="1992313" y="476251"/>
            <a:ext cx="82296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3600" u="none" dirty="0">
                <a:solidFill>
                  <a:schemeClr val="tx2"/>
                </a:solidFill>
                <a:latin typeface="Garamond" panose="02020404030301010803" pitchFamily="18" charset="0"/>
              </a:rPr>
              <a:t>距离向量选路算法</a:t>
            </a:r>
          </a:p>
        </p:txBody>
      </p:sp>
      <p:sp>
        <p:nvSpPr>
          <p:cNvPr id="40" name="日期占位符 3">
            <a:extLst>
              <a:ext uri="{FF2B5EF4-FFF2-40B4-BE49-F238E27FC236}">
                <a16:creationId xmlns:a16="http://schemas.microsoft.com/office/drawing/2014/main" id="{BD631004-6878-4CFE-BEAC-587A2A5FC4A3}"/>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A5C2928C-991C-4862-9D0E-F14CBE6CF4EA}" type="datetime2">
              <a:rPr lang="zh-CN" altLang="en-US" sz="1600">
                <a:latin typeface="+mj-lt"/>
              </a:rPr>
              <a:pPr>
                <a:defRPr/>
              </a:pPr>
              <a:t>2021年10月15日</a:t>
            </a:fld>
            <a:endParaRPr lang="zh-CN" altLang="zh-CN" sz="1600">
              <a:latin typeface="+mj-lt"/>
            </a:endParaRPr>
          </a:p>
        </p:txBody>
      </p:sp>
      <p:sp>
        <p:nvSpPr>
          <p:cNvPr id="232455" name="页脚占位符 4">
            <a:extLst>
              <a:ext uri="{FF2B5EF4-FFF2-40B4-BE49-F238E27FC236}">
                <a16:creationId xmlns:a16="http://schemas.microsoft.com/office/drawing/2014/main" id="{42E2FD3C-A197-41EE-8339-2D3003914B77}"/>
              </a:ext>
            </a:extLst>
          </p:cNvPr>
          <p:cNvSpPr txBox="1">
            <a:spLocks noGrp="1" noChangeArrowheads="1"/>
          </p:cNvSpPr>
          <p:nvPr/>
        </p:nvSpPr>
        <p:spPr bwMode="auto">
          <a:xfrm>
            <a:off x="7319963" y="623728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10B7C64D-3EC1-4526-9811-E7E1ABF746FD}" type="slidenum">
              <a:rPr lang="en-US" altLang="zh-CN" sz="1600" u="none">
                <a:latin typeface="Garamond" panose="02020404030301010803" pitchFamily="18" charset="0"/>
              </a:rPr>
              <a:pPr algn="r"/>
              <a:t>135</a:t>
            </a:fld>
            <a:endParaRPr lang="en-US" altLang="zh-CN" sz="1600" u="none">
              <a:latin typeface="Garamond" panose="02020404030301010803" pitchFamily="18"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ectangle 4">
            <a:extLst>
              <a:ext uri="{FF2B5EF4-FFF2-40B4-BE49-F238E27FC236}">
                <a16:creationId xmlns:a16="http://schemas.microsoft.com/office/drawing/2014/main" id="{D446354A-9AA8-44B7-9362-89F792049CED}"/>
              </a:ext>
            </a:extLst>
          </p:cNvPr>
          <p:cNvSpPr>
            <a:spLocks noGrp="1" noChangeArrowheads="1"/>
          </p:cNvSpPr>
          <p:nvPr>
            <p:ph type="dt" sz="quarter" idx="10"/>
          </p:nvPr>
        </p:nvSpPr>
        <p:spPr/>
        <p:txBody>
          <a:bodyPr/>
          <a:lstStyle/>
          <a:p>
            <a:pPr>
              <a:defRPr/>
            </a:pPr>
            <a:fld id="{49F1F53F-C221-43F6-A002-148031933AC3}" type="datetime1">
              <a:rPr lang="zh-CN" altLang="en-US"/>
              <a:pPr>
                <a:defRPr/>
              </a:pPr>
              <a:t>2021/10/15</a:t>
            </a:fld>
            <a:endParaRPr lang="zh-CN" altLang="zh-CN"/>
          </a:p>
        </p:txBody>
      </p:sp>
      <p:sp>
        <p:nvSpPr>
          <p:cNvPr id="233475" name="Rectangle 5">
            <a:extLst>
              <a:ext uri="{FF2B5EF4-FFF2-40B4-BE49-F238E27FC236}">
                <a16:creationId xmlns:a16="http://schemas.microsoft.com/office/drawing/2014/main" id="{34D979AB-2ECD-43A6-956E-ACA201E6937D}"/>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F964A029-F7C0-4690-BC34-8702C98A3C82}" type="slidenum">
              <a:rPr lang="en-US" altLang="zh-CN" u="none" smtClean="0">
                <a:latin typeface="Garamond" panose="02020404030301010803" pitchFamily="18" charset="0"/>
              </a:rPr>
              <a:pPr/>
              <a:t>136</a:t>
            </a:fld>
            <a:endParaRPr lang="en-US" altLang="zh-CN" u="none">
              <a:latin typeface="Garamond" panose="02020404030301010803" pitchFamily="18" charset="0"/>
            </a:endParaRPr>
          </a:p>
        </p:txBody>
      </p:sp>
      <p:sp>
        <p:nvSpPr>
          <p:cNvPr id="233476" name="Text Box 2">
            <a:extLst>
              <a:ext uri="{FF2B5EF4-FFF2-40B4-BE49-F238E27FC236}">
                <a16:creationId xmlns:a16="http://schemas.microsoft.com/office/drawing/2014/main" id="{07799027-6E0F-44EA-8E0D-2040FF421C62}"/>
              </a:ext>
            </a:extLst>
          </p:cNvPr>
          <p:cNvSpPr txBox="1">
            <a:spLocks noChangeArrowheads="1"/>
          </p:cNvSpPr>
          <p:nvPr/>
        </p:nvSpPr>
        <p:spPr bwMode="auto">
          <a:xfrm>
            <a:off x="2743200" y="971551"/>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费用到</a:t>
            </a:r>
          </a:p>
        </p:txBody>
      </p:sp>
      <p:sp>
        <p:nvSpPr>
          <p:cNvPr id="233477" name="Line 3">
            <a:extLst>
              <a:ext uri="{FF2B5EF4-FFF2-40B4-BE49-F238E27FC236}">
                <a16:creationId xmlns:a16="http://schemas.microsoft.com/office/drawing/2014/main" id="{08DC6704-23E0-472F-B7C5-AB51ACF305F5}"/>
              </a:ext>
            </a:extLst>
          </p:cNvPr>
          <p:cNvSpPr>
            <a:spLocks noChangeShapeType="1"/>
          </p:cNvSpPr>
          <p:nvPr/>
        </p:nvSpPr>
        <p:spPr bwMode="auto">
          <a:xfrm>
            <a:off x="7010400" y="1524000"/>
            <a:ext cx="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478" name="Text Box 4">
            <a:extLst>
              <a:ext uri="{FF2B5EF4-FFF2-40B4-BE49-F238E27FC236}">
                <a16:creationId xmlns:a16="http://schemas.microsoft.com/office/drawing/2014/main" id="{A84545B1-8CB7-4926-8C39-79B88D5E59F0}"/>
              </a:ext>
            </a:extLst>
          </p:cNvPr>
          <p:cNvSpPr txBox="1">
            <a:spLocks noChangeArrowheads="1"/>
          </p:cNvSpPr>
          <p:nvPr/>
        </p:nvSpPr>
        <p:spPr bwMode="auto">
          <a:xfrm>
            <a:off x="7010400" y="1047751"/>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费用到</a:t>
            </a:r>
            <a:endParaRPr lang="en-US" altLang="zh-CN" u="none">
              <a:latin typeface="Comic Sans MS" panose="030F0702030302020204" pitchFamily="66" charset="0"/>
              <a:ea typeface="黑体" panose="02010609060101010101" pitchFamily="49" charset="-122"/>
            </a:endParaRPr>
          </a:p>
        </p:txBody>
      </p:sp>
      <p:sp>
        <p:nvSpPr>
          <p:cNvPr id="233479" name="Text Box 5">
            <a:extLst>
              <a:ext uri="{FF2B5EF4-FFF2-40B4-BE49-F238E27FC236}">
                <a16:creationId xmlns:a16="http://schemas.microsoft.com/office/drawing/2014/main" id="{50EF88A5-AA74-4E45-96DE-83C8B13177B8}"/>
              </a:ext>
            </a:extLst>
          </p:cNvPr>
          <p:cNvSpPr txBox="1">
            <a:spLocks noChangeArrowheads="1"/>
          </p:cNvSpPr>
          <p:nvPr/>
        </p:nvSpPr>
        <p:spPr bwMode="auto">
          <a:xfrm>
            <a:off x="4800600" y="971551"/>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费用到</a:t>
            </a:r>
            <a:endParaRPr lang="en-US" altLang="zh-CN" u="none">
              <a:latin typeface="Comic Sans MS" panose="030F0702030302020204" pitchFamily="66" charset="0"/>
              <a:ea typeface="黑体" panose="02010609060101010101" pitchFamily="49" charset="-122"/>
            </a:endParaRPr>
          </a:p>
        </p:txBody>
      </p:sp>
      <p:sp>
        <p:nvSpPr>
          <p:cNvPr id="233480" name="Line 6">
            <a:extLst>
              <a:ext uri="{FF2B5EF4-FFF2-40B4-BE49-F238E27FC236}">
                <a16:creationId xmlns:a16="http://schemas.microsoft.com/office/drawing/2014/main" id="{8277E7DB-1BBB-4D5B-9050-93F46B363009}"/>
              </a:ext>
            </a:extLst>
          </p:cNvPr>
          <p:cNvSpPr>
            <a:spLocks noChangeShapeType="1"/>
          </p:cNvSpPr>
          <p:nvPr/>
        </p:nvSpPr>
        <p:spPr bwMode="auto">
          <a:xfrm>
            <a:off x="2743200" y="3200400"/>
            <a:ext cx="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481" name="Line 7">
            <a:extLst>
              <a:ext uri="{FF2B5EF4-FFF2-40B4-BE49-F238E27FC236}">
                <a16:creationId xmlns:a16="http://schemas.microsoft.com/office/drawing/2014/main" id="{DD523F70-AD3D-483A-992E-B53916A67B62}"/>
              </a:ext>
            </a:extLst>
          </p:cNvPr>
          <p:cNvSpPr>
            <a:spLocks noChangeShapeType="1"/>
          </p:cNvSpPr>
          <p:nvPr/>
        </p:nvSpPr>
        <p:spPr bwMode="auto">
          <a:xfrm>
            <a:off x="2438400" y="3429000"/>
            <a:ext cx="137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482" name="Text Box 8">
            <a:extLst>
              <a:ext uri="{FF2B5EF4-FFF2-40B4-BE49-F238E27FC236}">
                <a16:creationId xmlns:a16="http://schemas.microsoft.com/office/drawing/2014/main" id="{2499CCA0-C4F9-4F79-9DEB-0875B943A44F}"/>
              </a:ext>
            </a:extLst>
          </p:cNvPr>
          <p:cNvSpPr txBox="1">
            <a:spLocks noChangeArrowheads="1"/>
          </p:cNvSpPr>
          <p:nvPr/>
        </p:nvSpPr>
        <p:spPr bwMode="auto">
          <a:xfrm>
            <a:off x="2743201" y="3048001"/>
            <a:ext cx="9699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   y   z</a:t>
            </a:r>
          </a:p>
        </p:txBody>
      </p:sp>
      <p:sp>
        <p:nvSpPr>
          <p:cNvPr id="233483" name="Text Box 9">
            <a:extLst>
              <a:ext uri="{FF2B5EF4-FFF2-40B4-BE49-F238E27FC236}">
                <a16:creationId xmlns:a16="http://schemas.microsoft.com/office/drawing/2014/main" id="{760659D5-EDAB-4FD0-80E4-FE900F53789D}"/>
              </a:ext>
            </a:extLst>
          </p:cNvPr>
          <p:cNvSpPr txBox="1">
            <a:spLocks noChangeArrowheads="1"/>
          </p:cNvSpPr>
          <p:nvPr/>
        </p:nvSpPr>
        <p:spPr bwMode="auto">
          <a:xfrm>
            <a:off x="2438400" y="3429001"/>
            <a:ext cx="31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a:t>
            </a:r>
          </a:p>
        </p:txBody>
      </p:sp>
      <p:sp>
        <p:nvSpPr>
          <p:cNvPr id="233484" name="Text Box 10">
            <a:extLst>
              <a:ext uri="{FF2B5EF4-FFF2-40B4-BE49-F238E27FC236}">
                <a16:creationId xmlns:a16="http://schemas.microsoft.com/office/drawing/2014/main" id="{E0DEA981-4430-4C66-A506-9273758616E1}"/>
              </a:ext>
            </a:extLst>
          </p:cNvPr>
          <p:cNvSpPr txBox="1">
            <a:spLocks noChangeArrowheads="1"/>
          </p:cNvSpPr>
          <p:nvPr/>
        </p:nvSpPr>
        <p:spPr bwMode="auto">
          <a:xfrm>
            <a:off x="2438401" y="3733801"/>
            <a:ext cx="303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y</a:t>
            </a:r>
          </a:p>
        </p:txBody>
      </p:sp>
      <p:sp>
        <p:nvSpPr>
          <p:cNvPr id="233485" name="Text Box 11">
            <a:extLst>
              <a:ext uri="{FF2B5EF4-FFF2-40B4-BE49-F238E27FC236}">
                <a16:creationId xmlns:a16="http://schemas.microsoft.com/office/drawing/2014/main" id="{D2C7E85A-7382-4120-9A46-1548340CBFAB}"/>
              </a:ext>
            </a:extLst>
          </p:cNvPr>
          <p:cNvSpPr txBox="1">
            <a:spLocks noChangeArrowheads="1"/>
          </p:cNvSpPr>
          <p:nvPr/>
        </p:nvSpPr>
        <p:spPr bwMode="auto">
          <a:xfrm>
            <a:off x="2438400" y="4038601"/>
            <a:ext cx="306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z</a:t>
            </a:r>
          </a:p>
        </p:txBody>
      </p:sp>
      <p:sp>
        <p:nvSpPr>
          <p:cNvPr id="233486" name="Text Box 12">
            <a:extLst>
              <a:ext uri="{FF2B5EF4-FFF2-40B4-BE49-F238E27FC236}">
                <a16:creationId xmlns:a16="http://schemas.microsoft.com/office/drawing/2014/main" id="{2CB7B70F-0D29-40CA-BBB9-0F8AEBE9993C}"/>
              </a:ext>
            </a:extLst>
          </p:cNvPr>
          <p:cNvSpPr txBox="1">
            <a:spLocks noChangeArrowheads="1"/>
          </p:cNvSpPr>
          <p:nvPr/>
        </p:nvSpPr>
        <p:spPr bwMode="auto">
          <a:xfrm>
            <a:off x="3048000" y="3429000"/>
            <a:ext cx="3786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a:t>
            </a:r>
          </a:p>
        </p:txBody>
      </p:sp>
      <p:sp>
        <p:nvSpPr>
          <p:cNvPr id="233487" name="Text Box 13">
            <a:extLst>
              <a:ext uri="{FF2B5EF4-FFF2-40B4-BE49-F238E27FC236}">
                <a16:creationId xmlns:a16="http://schemas.microsoft.com/office/drawing/2014/main" id="{41A8326B-D6C2-4943-BC00-238FF77C5FC3}"/>
              </a:ext>
            </a:extLst>
          </p:cNvPr>
          <p:cNvSpPr txBox="1">
            <a:spLocks noChangeArrowheads="1"/>
          </p:cNvSpPr>
          <p:nvPr/>
        </p:nvSpPr>
        <p:spPr bwMode="auto">
          <a:xfrm>
            <a:off x="3352800" y="3429000"/>
            <a:ext cx="3786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a:t>
            </a:r>
          </a:p>
        </p:txBody>
      </p:sp>
      <p:sp>
        <p:nvSpPr>
          <p:cNvPr id="233488" name="Text Box 14">
            <a:extLst>
              <a:ext uri="{FF2B5EF4-FFF2-40B4-BE49-F238E27FC236}">
                <a16:creationId xmlns:a16="http://schemas.microsoft.com/office/drawing/2014/main" id="{E5F7B9E0-1BE1-4E12-BAC2-F6F26BF3F393}"/>
              </a:ext>
            </a:extLst>
          </p:cNvPr>
          <p:cNvSpPr txBox="1">
            <a:spLocks noChangeArrowheads="1"/>
          </p:cNvSpPr>
          <p:nvPr/>
        </p:nvSpPr>
        <p:spPr bwMode="auto">
          <a:xfrm>
            <a:off x="2743200" y="4114800"/>
            <a:ext cx="3786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a:t>
            </a:r>
          </a:p>
        </p:txBody>
      </p:sp>
      <p:sp>
        <p:nvSpPr>
          <p:cNvPr id="233489" name="Text Box 15">
            <a:extLst>
              <a:ext uri="{FF2B5EF4-FFF2-40B4-BE49-F238E27FC236}">
                <a16:creationId xmlns:a16="http://schemas.microsoft.com/office/drawing/2014/main" id="{1FB05645-E5D8-427C-9C1D-D05ABACB9532}"/>
              </a:ext>
            </a:extLst>
          </p:cNvPr>
          <p:cNvSpPr txBox="1">
            <a:spLocks noChangeArrowheads="1"/>
          </p:cNvSpPr>
          <p:nvPr/>
        </p:nvSpPr>
        <p:spPr bwMode="auto">
          <a:xfrm>
            <a:off x="2971800" y="4114800"/>
            <a:ext cx="3786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a:t>
            </a:r>
          </a:p>
        </p:txBody>
      </p:sp>
      <p:sp>
        <p:nvSpPr>
          <p:cNvPr id="233490" name="Text Box 16">
            <a:extLst>
              <a:ext uri="{FF2B5EF4-FFF2-40B4-BE49-F238E27FC236}">
                <a16:creationId xmlns:a16="http://schemas.microsoft.com/office/drawing/2014/main" id="{0DB8EF67-CC67-4793-9E10-7D98B5301E7C}"/>
              </a:ext>
            </a:extLst>
          </p:cNvPr>
          <p:cNvSpPr txBox="1">
            <a:spLocks noChangeArrowheads="1"/>
          </p:cNvSpPr>
          <p:nvPr/>
        </p:nvSpPr>
        <p:spPr bwMode="auto">
          <a:xfrm>
            <a:off x="3352800" y="4114800"/>
            <a:ext cx="3786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a:t>
            </a:r>
          </a:p>
        </p:txBody>
      </p:sp>
      <p:sp>
        <p:nvSpPr>
          <p:cNvPr id="233491" name="Text Box 17">
            <a:extLst>
              <a:ext uri="{FF2B5EF4-FFF2-40B4-BE49-F238E27FC236}">
                <a16:creationId xmlns:a16="http://schemas.microsoft.com/office/drawing/2014/main" id="{9284C29A-E8CA-42AD-A944-D5FB406856FF}"/>
              </a:ext>
            </a:extLst>
          </p:cNvPr>
          <p:cNvSpPr txBox="1">
            <a:spLocks noChangeArrowheads="1"/>
          </p:cNvSpPr>
          <p:nvPr/>
        </p:nvSpPr>
        <p:spPr bwMode="auto">
          <a:xfrm>
            <a:off x="2743200" y="2724151"/>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费用到</a:t>
            </a:r>
            <a:endParaRPr lang="en-US" altLang="zh-CN" u="none">
              <a:latin typeface="Comic Sans MS" panose="030F0702030302020204" pitchFamily="66" charset="0"/>
              <a:ea typeface="黑体" panose="02010609060101010101" pitchFamily="49" charset="-122"/>
            </a:endParaRPr>
          </a:p>
        </p:txBody>
      </p:sp>
      <p:sp>
        <p:nvSpPr>
          <p:cNvPr id="233492" name="Line 18">
            <a:extLst>
              <a:ext uri="{FF2B5EF4-FFF2-40B4-BE49-F238E27FC236}">
                <a16:creationId xmlns:a16="http://schemas.microsoft.com/office/drawing/2014/main" id="{D6C06E77-55C6-4CDB-A7EF-F4C6B019098C}"/>
              </a:ext>
            </a:extLst>
          </p:cNvPr>
          <p:cNvSpPr>
            <a:spLocks noChangeShapeType="1"/>
          </p:cNvSpPr>
          <p:nvPr/>
        </p:nvSpPr>
        <p:spPr bwMode="auto">
          <a:xfrm>
            <a:off x="4800600" y="3200400"/>
            <a:ext cx="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493" name="Line 19">
            <a:extLst>
              <a:ext uri="{FF2B5EF4-FFF2-40B4-BE49-F238E27FC236}">
                <a16:creationId xmlns:a16="http://schemas.microsoft.com/office/drawing/2014/main" id="{E81DCFB5-B526-4C0B-8E00-CB245FBBB8AB}"/>
              </a:ext>
            </a:extLst>
          </p:cNvPr>
          <p:cNvSpPr>
            <a:spLocks noChangeShapeType="1"/>
          </p:cNvSpPr>
          <p:nvPr/>
        </p:nvSpPr>
        <p:spPr bwMode="auto">
          <a:xfrm>
            <a:off x="4495800" y="3429000"/>
            <a:ext cx="137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494" name="Text Box 20">
            <a:extLst>
              <a:ext uri="{FF2B5EF4-FFF2-40B4-BE49-F238E27FC236}">
                <a16:creationId xmlns:a16="http://schemas.microsoft.com/office/drawing/2014/main" id="{1462AB6B-3FE4-4647-A105-63FA16F1371F}"/>
              </a:ext>
            </a:extLst>
          </p:cNvPr>
          <p:cNvSpPr txBox="1">
            <a:spLocks noChangeArrowheads="1"/>
          </p:cNvSpPr>
          <p:nvPr/>
        </p:nvSpPr>
        <p:spPr bwMode="auto">
          <a:xfrm>
            <a:off x="4800601" y="3048001"/>
            <a:ext cx="9699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   y   z</a:t>
            </a:r>
          </a:p>
        </p:txBody>
      </p:sp>
      <p:sp>
        <p:nvSpPr>
          <p:cNvPr id="233495" name="Text Box 21">
            <a:extLst>
              <a:ext uri="{FF2B5EF4-FFF2-40B4-BE49-F238E27FC236}">
                <a16:creationId xmlns:a16="http://schemas.microsoft.com/office/drawing/2014/main" id="{36C0998E-2F09-4984-8CDA-9DF7B213B62C}"/>
              </a:ext>
            </a:extLst>
          </p:cNvPr>
          <p:cNvSpPr txBox="1">
            <a:spLocks noChangeArrowheads="1"/>
          </p:cNvSpPr>
          <p:nvPr/>
        </p:nvSpPr>
        <p:spPr bwMode="auto">
          <a:xfrm>
            <a:off x="4495800" y="3429001"/>
            <a:ext cx="31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a:t>
            </a:r>
          </a:p>
        </p:txBody>
      </p:sp>
      <p:sp>
        <p:nvSpPr>
          <p:cNvPr id="233496" name="Text Box 22">
            <a:extLst>
              <a:ext uri="{FF2B5EF4-FFF2-40B4-BE49-F238E27FC236}">
                <a16:creationId xmlns:a16="http://schemas.microsoft.com/office/drawing/2014/main" id="{C8DD31AD-B04E-45B3-AD44-390EB3C2BA19}"/>
              </a:ext>
            </a:extLst>
          </p:cNvPr>
          <p:cNvSpPr txBox="1">
            <a:spLocks noChangeArrowheads="1"/>
          </p:cNvSpPr>
          <p:nvPr/>
        </p:nvSpPr>
        <p:spPr bwMode="auto">
          <a:xfrm>
            <a:off x="4495801" y="3733801"/>
            <a:ext cx="303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y</a:t>
            </a:r>
          </a:p>
        </p:txBody>
      </p:sp>
      <p:sp>
        <p:nvSpPr>
          <p:cNvPr id="233497" name="Text Box 23">
            <a:extLst>
              <a:ext uri="{FF2B5EF4-FFF2-40B4-BE49-F238E27FC236}">
                <a16:creationId xmlns:a16="http://schemas.microsoft.com/office/drawing/2014/main" id="{EC9AF912-62C1-4DA9-B2E7-7C7665E9F8F0}"/>
              </a:ext>
            </a:extLst>
          </p:cNvPr>
          <p:cNvSpPr txBox="1">
            <a:spLocks noChangeArrowheads="1"/>
          </p:cNvSpPr>
          <p:nvPr/>
        </p:nvSpPr>
        <p:spPr bwMode="auto">
          <a:xfrm>
            <a:off x="4495800" y="4038601"/>
            <a:ext cx="306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z</a:t>
            </a:r>
          </a:p>
        </p:txBody>
      </p:sp>
      <p:sp>
        <p:nvSpPr>
          <p:cNvPr id="233498" name="Text Box 24">
            <a:extLst>
              <a:ext uri="{FF2B5EF4-FFF2-40B4-BE49-F238E27FC236}">
                <a16:creationId xmlns:a16="http://schemas.microsoft.com/office/drawing/2014/main" id="{0FACF5E6-D829-4746-8867-10AF1852FE18}"/>
              </a:ext>
            </a:extLst>
          </p:cNvPr>
          <p:cNvSpPr txBox="1">
            <a:spLocks noChangeArrowheads="1"/>
          </p:cNvSpPr>
          <p:nvPr/>
        </p:nvSpPr>
        <p:spPr bwMode="auto">
          <a:xfrm>
            <a:off x="4800601" y="3429001"/>
            <a:ext cx="9445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solidFill>
                  <a:srgbClr val="0000FF"/>
                </a:solidFill>
                <a:latin typeface="Comic Sans MS" panose="030F0702030302020204" pitchFamily="66" charset="0"/>
                <a:ea typeface="黑体" panose="02010609060101010101" pitchFamily="49" charset="-122"/>
              </a:rPr>
              <a:t>0  2   7</a:t>
            </a:r>
          </a:p>
        </p:txBody>
      </p:sp>
      <p:sp>
        <p:nvSpPr>
          <p:cNvPr id="233499" name="Text Box 25">
            <a:extLst>
              <a:ext uri="{FF2B5EF4-FFF2-40B4-BE49-F238E27FC236}">
                <a16:creationId xmlns:a16="http://schemas.microsoft.com/office/drawing/2014/main" id="{BB3DD5E4-B34E-43B8-B925-41E68648909E}"/>
              </a:ext>
            </a:extLst>
          </p:cNvPr>
          <p:cNvSpPr txBox="1">
            <a:spLocks noChangeArrowheads="1"/>
          </p:cNvSpPr>
          <p:nvPr/>
        </p:nvSpPr>
        <p:spPr bwMode="auto">
          <a:xfrm>
            <a:off x="4800600" y="2724151"/>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费用到</a:t>
            </a:r>
            <a:endParaRPr lang="en-US" altLang="zh-CN" u="none">
              <a:latin typeface="Comic Sans MS" panose="030F0702030302020204" pitchFamily="66" charset="0"/>
              <a:ea typeface="黑体" panose="02010609060101010101" pitchFamily="49" charset="-122"/>
            </a:endParaRPr>
          </a:p>
        </p:txBody>
      </p:sp>
      <p:sp>
        <p:nvSpPr>
          <p:cNvPr id="233500" name="Line 26">
            <a:extLst>
              <a:ext uri="{FF2B5EF4-FFF2-40B4-BE49-F238E27FC236}">
                <a16:creationId xmlns:a16="http://schemas.microsoft.com/office/drawing/2014/main" id="{C3BD001F-1E25-445B-9DE4-5F1D54429895}"/>
              </a:ext>
            </a:extLst>
          </p:cNvPr>
          <p:cNvSpPr>
            <a:spLocks noChangeShapeType="1"/>
          </p:cNvSpPr>
          <p:nvPr/>
        </p:nvSpPr>
        <p:spPr bwMode="auto">
          <a:xfrm>
            <a:off x="7010400" y="3276600"/>
            <a:ext cx="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501" name="Line 27">
            <a:extLst>
              <a:ext uri="{FF2B5EF4-FFF2-40B4-BE49-F238E27FC236}">
                <a16:creationId xmlns:a16="http://schemas.microsoft.com/office/drawing/2014/main" id="{5BD5D5A8-2FB3-4AD0-8CAE-7196DE16D430}"/>
              </a:ext>
            </a:extLst>
          </p:cNvPr>
          <p:cNvSpPr>
            <a:spLocks noChangeShapeType="1"/>
          </p:cNvSpPr>
          <p:nvPr/>
        </p:nvSpPr>
        <p:spPr bwMode="auto">
          <a:xfrm>
            <a:off x="6705600" y="3505200"/>
            <a:ext cx="137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502" name="Text Box 28">
            <a:extLst>
              <a:ext uri="{FF2B5EF4-FFF2-40B4-BE49-F238E27FC236}">
                <a16:creationId xmlns:a16="http://schemas.microsoft.com/office/drawing/2014/main" id="{31BE06BF-712D-45FD-96D5-7B7203C85C8C}"/>
              </a:ext>
            </a:extLst>
          </p:cNvPr>
          <p:cNvSpPr txBox="1">
            <a:spLocks noChangeArrowheads="1"/>
          </p:cNvSpPr>
          <p:nvPr/>
        </p:nvSpPr>
        <p:spPr bwMode="auto">
          <a:xfrm>
            <a:off x="7010401" y="3124201"/>
            <a:ext cx="9699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   y   z</a:t>
            </a:r>
          </a:p>
        </p:txBody>
      </p:sp>
      <p:sp>
        <p:nvSpPr>
          <p:cNvPr id="233503" name="Text Box 29">
            <a:extLst>
              <a:ext uri="{FF2B5EF4-FFF2-40B4-BE49-F238E27FC236}">
                <a16:creationId xmlns:a16="http://schemas.microsoft.com/office/drawing/2014/main" id="{E797A794-0CBD-4C51-A26A-8664170C5829}"/>
              </a:ext>
            </a:extLst>
          </p:cNvPr>
          <p:cNvSpPr txBox="1">
            <a:spLocks noChangeArrowheads="1"/>
          </p:cNvSpPr>
          <p:nvPr/>
        </p:nvSpPr>
        <p:spPr bwMode="auto">
          <a:xfrm>
            <a:off x="6705600" y="3505201"/>
            <a:ext cx="31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a:t>
            </a:r>
          </a:p>
        </p:txBody>
      </p:sp>
      <p:sp>
        <p:nvSpPr>
          <p:cNvPr id="233504" name="Text Box 30">
            <a:extLst>
              <a:ext uri="{FF2B5EF4-FFF2-40B4-BE49-F238E27FC236}">
                <a16:creationId xmlns:a16="http://schemas.microsoft.com/office/drawing/2014/main" id="{61CA15D0-5D4A-4CBB-BD0A-A76F94CCC6A5}"/>
              </a:ext>
            </a:extLst>
          </p:cNvPr>
          <p:cNvSpPr txBox="1">
            <a:spLocks noChangeArrowheads="1"/>
          </p:cNvSpPr>
          <p:nvPr/>
        </p:nvSpPr>
        <p:spPr bwMode="auto">
          <a:xfrm>
            <a:off x="6705601" y="3810001"/>
            <a:ext cx="303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y</a:t>
            </a:r>
          </a:p>
        </p:txBody>
      </p:sp>
      <p:sp>
        <p:nvSpPr>
          <p:cNvPr id="233505" name="Text Box 31">
            <a:extLst>
              <a:ext uri="{FF2B5EF4-FFF2-40B4-BE49-F238E27FC236}">
                <a16:creationId xmlns:a16="http://schemas.microsoft.com/office/drawing/2014/main" id="{9CEEC0B5-4149-40BC-AB28-699537F103CA}"/>
              </a:ext>
            </a:extLst>
          </p:cNvPr>
          <p:cNvSpPr txBox="1">
            <a:spLocks noChangeArrowheads="1"/>
          </p:cNvSpPr>
          <p:nvPr/>
        </p:nvSpPr>
        <p:spPr bwMode="auto">
          <a:xfrm>
            <a:off x="6705600" y="4114801"/>
            <a:ext cx="306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z</a:t>
            </a:r>
          </a:p>
        </p:txBody>
      </p:sp>
      <p:sp>
        <p:nvSpPr>
          <p:cNvPr id="233506" name="Text Box 32">
            <a:extLst>
              <a:ext uri="{FF2B5EF4-FFF2-40B4-BE49-F238E27FC236}">
                <a16:creationId xmlns:a16="http://schemas.microsoft.com/office/drawing/2014/main" id="{9E4C10A5-EF39-420C-A904-8314BBED84A3}"/>
              </a:ext>
            </a:extLst>
          </p:cNvPr>
          <p:cNvSpPr txBox="1">
            <a:spLocks noChangeArrowheads="1"/>
          </p:cNvSpPr>
          <p:nvPr/>
        </p:nvSpPr>
        <p:spPr bwMode="auto">
          <a:xfrm>
            <a:off x="7010401" y="3505201"/>
            <a:ext cx="9445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0  2   3</a:t>
            </a:r>
          </a:p>
        </p:txBody>
      </p:sp>
      <p:sp>
        <p:nvSpPr>
          <p:cNvPr id="233507" name="Text Box 33">
            <a:extLst>
              <a:ext uri="{FF2B5EF4-FFF2-40B4-BE49-F238E27FC236}">
                <a16:creationId xmlns:a16="http://schemas.microsoft.com/office/drawing/2014/main" id="{997A5ACF-F625-4C03-82E5-B5C9FB8D25A2}"/>
              </a:ext>
            </a:extLst>
          </p:cNvPr>
          <p:cNvSpPr txBox="1">
            <a:spLocks noChangeArrowheads="1"/>
          </p:cNvSpPr>
          <p:nvPr/>
        </p:nvSpPr>
        <p:spPr bwMode="auto">
          <a:xfrm>
            <a:off x="7010400" y="2800351"/>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费用到</a:t>
            </a:r>
            <a:endParaRPr lang="en-US" altLang="zh-CN" u="none">
              <a:latin typeface="Comic Sans MS" panose="030F0702030302020204" pitchFamily="66" charset="0"/>
              <a:ea typeface="黑体" panose="02010609060101010101" pitchFamily="49" charset="-122"/>
            </a:endParaRPr>
          </a:p>
        </p:txBody>
      </p:sp>
      <p:sp>
        <p:nvSpPr>
          <p:cNvPr id="233508" name="Line 34">
            <a:extLst>
              <a:ext uri="{FF2B5EF4-FFF2-40B4-BE49-F238E27FC236}">
                <a16:creationId xmlns:a16="http://schemas.microsoft.com/office/drawing/2014/main" id="{E99F7B2F-356F-436D-8D44-D0886966FDBE}"/>
              </a:ext>
            </a:extLst>
          </p:cNvPr>
          <p:cNvSpPr>
            <a:spLocks noChangeShapeType="1"/>
          </p:cNvSpPr>
          <p:nvPr/>
        </p:nvSpPr>
        <p:spPr bwMode="auto">
          <a:xfrm>
            <a:off x="6934200" y="4953000"/>
            <a:ext cx="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509" name="Line 35">
            <a:extLst>
              <a:ext uri="{FF2B5EF4-FFF2-40B4-BE49-F238E27FC236}">
                <a16:creationId xmlns:a16="http://schemas.microsoft.com/office/drawing/2014/main" id="{90A280E2-E052-4119-BF0E-9F02CAD13849}"/>
              </a:ext>
            </a:extLst>
          </p:cNvPr>
          <p:cNvSpPr>
            <a:spLocks noChangeShapeType="1"/>
          </p:cNvSpPr>
          <p:nvPr/>
        </p:nvSpPr>
        <p:spPr bwMode="auto">
          <a:xfrm>
            <a:off x="6629400" y="5181600"/>
            <a:ext cx="137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510" name="Text Box 36">
            <a:extLst>
              <a:ext uri="{FF2B5EF4-FFF2-40B4-BE49-F238E27FC236}">
                <a16:creationId xmlns:a16="http://schemas.microsoft.com/office/drawing/2014/main" id="{500F1E00-0206-4D9F-B05A-45DC1D46C017}"/>
              </a:ext>
            </a:extLst>
          </p:cNvPr>
          <p:cNvSpPr txBox="1">
            <a:spLocks noChangeArrowheads="1"/>
          </p:cNvSpPr>
          <p:nvPr/>
        </p:nvSpPr>
        <p:spPr bwMode="auto">
          <a:xfrm>
            <a:off x="6934201" y="4800601"/>
            <a:ext cx="9699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   y   z</a:t>
            </a:r>
          </a:p>
        </p:txBody>
      </p:sp>
      <p:sp>
        <p:nvSpPr>
          <p:cNvPr id="233511" name="Text Box 37">
            <a:extLst>
              <a:ext uri="{FF2B5EF4-FFF2-40B4-BE49-F238E27FC236}">
                <a16:creationId xmlns:a16="http://schemas.microsoft.com/office/drawing/2014/main" id="{14138CE2-005A-4981-AE0E-36407433FD69}"/>
              </a:ext>
            </a:extLst>
          </p:cNvPr>
          <p:cNvSpPr txBox="1">
            <a:spLocks noChangeArrowheads="1"/>
          </p:cNvSpPr>
          <p:nvPr/>
        </p:nvSpPr>
        <p:spPr bwMode="auto">
          <a:xfrm>
            <a:off x="6629400" y="5181601"/>
            <a:ext cx="31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a:t>
            </a:r>
          </a:p>
        </p:txBody>
      </p:sp>
      <p:sp>
        <p:nvSpPr>
          <p:cNvPr id="233512" name="Text Box 38">
            <a:extLst>
              <a:ext uri="{FF2B5EF4-FFF2-40B4-BE49-F238E27FC236}">
                <a16:creationId xmlns:a16="http://schemas.microsoft.com/office/drawing/2014/main" id="{CA7FF456-5809-4096-9C93-BAD8D612761E}"/>
              </a:ext>
            </a:extLst>
          </p:cNvPr>
          <p:cNvSpPr txBox="1">
            <a:spLocks noChangeArrowheads="1"/>
          </p:cNvSpPr>
          <p:nvPr/>
        </p:nvSpPr>
        <p:spPr bwMode="auto">
          <a:xfrm>
            <a:off x="6629401" y="5486401"/>
            <a:ext cx="303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y</a:t>
            </a:r>
          </a:p>
        </p:txBody>
      </p:sp>
      <p:sp>
        <p:nvSpPr>
          <p:cNvPr id="233513" name="Text Box 39">
            <a:extLst>
              <a:ext uri="{FF2B5EF4-FFF2-40B4-BE49-F238E27FC236}">
                <a16:creationId xmlns:a16="http://schemas.microsoft.com/office/drawing/2014/main" id="{B41CDD89-D7BC-4369-A1F0-8AF2F77574DB}"/>
              </a:ext>
            </a:extLst>
          </p:cNvPr>
          <p:cNvSpPr txBox="1">
            <a:spLocks noChangeArrowheads="1"/>
          </p:cNvSpPr>
          <p:nvPr/>
        </p:nvSpPr>
        <p:spPr bwMode="auto">
          <a:xfrm>
            <a:off x="6629400" y="5791201"/>
            <a:ext cx="306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z</a:t>
            </a:r>
          </a:p>
        </p:txBody>
      </p:sp>
      <p:sp>
        <p:nvSpPr>
          <p:cNvPr id="233514" name="Text Box 40">
            <a:extLst>
              <a:ext uri="{FF2B5EF4-FFF2-40B4-BE49-F238E27FC236}">
                <a16:creationId xmlns:a16="http://schemas.microsoft.com/office/drawing/2014/main" id="{8286522F-2C28-43B6-9C1D-42F5ACDBAF78}"/>
              </a:ext>
            </a:extLst>
          </p:cNvPr>
          <p:cNvSpPr txBox="1">
            <a:spLocks noChangeArrowheads="1"/>
          </p:cNvSpPr>
          <p:nvPr/>
        </p:nvSpPr>
        <p:spPr bwMode="auto">
          <a:xfrm>
            <a:off x="6934201" y="5181601"/>
            <a:ext cx="9445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0  2   3</a:t>
            </a:r>
          </a:p>
        </p:txBody>
      </p:sp>
      <p:sp>
        <p:nvSpPr>
          <p:cNvPr id="233515" name="Text Box 41">
            <a:extLst>
              <a:ext uri="{FF2B5EF4-FFF2-40B4-BE49-F238E27FC236}">
                <a16:creationId xmlns:a16="http://schemas.microsoft.com/office/drawing/2014/main" id="{18E15F5E-9523-4628-80A7-B3D9F48E1E10}"/>
              </a:ext>
            </a:extLst>
          </p:cNvPr>
          <p:cNvSpPr txBox="1">
            <a:spLocks noChangeArrowheads="1"/>
          </p:cNvSpPr>
          <p:nvPr/>
        </p:nvSpPr>
        <p:spPr bwMode="auto">
          <a:xfrm>
            <a:off x="6934200" y="4476751"/>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费用到</a:t>
            </a:r>
            <a:endParaRPr lang="en-US" altLang="zh-CN" u="none">
              <a:latin typeface="Comic Sans MS" panose="030F0702030302020204" pitchFamily="66" charset="0"/>
              <a:ea typeface="黑体" panose="02010609060101010101" pitchFamily="49" charset="-122"/>
            </a:endParaRPr>
          </a:p>
        </p:txBody>
      </p:sp>
      <p:sp>
        <p:nvSpPr>
          <p:cNvPr id="233516" name="Line 42">
            <a:extLst>
              <a:ext uri="{FF2B5EF4-FFF2-40B4-BE49-F238E27FC236}">
                <a16:creationId xmlns:a16="http://schemas.microsoft.com/office/drawing/2014/main" id="{AAB6FD3E-9F51-45CC-BC52-E5B6F5149662}"/>
              </a:ext>
            </a:extLst>
          </p:cNvPr>
          <p:cNvSpPr>
            <a:spLocks noChangeShapeType="1"/>
          </p:cNvSpPr>
          <p:nvPr/>
        </p:nvSpPr>
        <p:spPr bwMode="auto">
          <a:xfrm>
            <a:off x="4800600" y="4953000"/>
            <a:ext cx="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517" name="Line 43">
            <a:extLst>
              <a:ext uri="{FF2B5EF4-FFF2-40B4-BE49-F238E27FC236}">
                <a16:creationId xmlns:a16="http://schemas.microsoft.com/office/drawing/2014/main" id="{82E832C3-E5CE-40A9-93F4-C301AAE7AEC7}"/>
              </a:ext>
            </a:extLst>
          </p:cNvPr>
          <p:cNvSpPr>
            <a:spLocks noChangeShapeType="1"/>
          </p:cNvSpPr>
          <p:nvPr/>
        </p:nvSpPr>
        <p:spPr bwMode="auto">
          <a:xfrm>
            <a:off x="4495800" y="5181600"/>
            <a:ext cx="137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518" name="Text Box 44">
            <a:extLst>
              <a:ext uri="{FF2B5EF4-FFF2-40B4-BE49-F238E27FC236}">
                <a16:creationId xmlns:a16="http://schemas.microsoft.com/office/drawing/2014/main" id="{65FEDC47-19F6-4952-9DEB-F29AEC607F5B}"/>
              </a:ext>
            </a:extLst>
          </p:cNvPr>
          <p:cNvSpPr txBox="1">
            <a:spLocks noChangeArrowheads="1"/>
          </p:cNvSpPr>
          <p:nvPr/>
        </p:nvSpPr>
        <p:spPr bwMode="auto">
          <a:xfrm>
            <a:off x="4800601" y="4800601"/>
            <a:ext cx="9699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   y   z</a:t>
            </a:r>
          </a:p>
        </p:txBody>
      </p:sp>
      <p:sp>
        <p:nvSpPr>
          <p:cNvPr id="233519" name="Text Box 45">
            <a:extLst>
              <a:ext uri="{FF2B5EF4-FFF2-40B4-BE49-F238E27FC236}">
                <a16:creationId xmlns:a16="http://schemas.microsoft.com/office/drawing/2014/main" id="{39C4D01B-AF4F-480D-AEC3-AA5E1AB97564}"/>
              </a:ext>
            </a:extLst>
          </p:cNvPr>
          <p:cNvSpPr txBox="1">
            <a:spLocks noChangeArrowheads="1"/>
          </p:cNvSpPr>
          <p:nvPr/>
        </p:nvSpPr>
        <p:spPr bwMode="auto">
          <a:xfrm>
            <a:off x="4495800" y="5181601"/>
            <a:ext cx="31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a:t>
            </a:r>
          </a:p>
        </p:txBody>
      </p:sp>
      <p:sp>
        <p:nvSpPr>
          <p:cNvPr id="233520" name="Text Box 46">
            <a:extLst>
              <a:ext uri="{FF2B5EF4-FFF2-40B4-BE49-F238E27FC236}">
                <a16:creationId xmlns:a16="http://schemas.microsoft.com/office/drawing/2014/main" id="{6CC40767-E1FA-4C50-AE54-A6D920B4101E}"/>
              </a:ext>
            </a:extLst>
          </p:cNvPr>
          <p:cNvSpPr txBox="1">
            <a:spLocks noChangeArrowheads="1"/>
          </p:cNvSpPr>
          <p:nvPr/>
        </p:nvSpPr>
        <p:spPr bwMode="auto">
          <a:xfrm>
            <a:off x="4495801" y="5486401"/>
            <a:ext cx="303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y</a:t>
            </a:r>
          </a:p>
        </p:txBody>
      </p:sp>
      <p:sp>
        <p:nvSpPr>
          <p:cNvPr id="233521" name="Text Box 47">
            <a:extLst>
              <a:ext uri="{FF2B5EF4-FFF2-40B4-BE49-F238E27FC236}">
                <a16:creationId xmlns:a16="http://schemas.microsoft.com/office/drawing/2014/main" id="{76FCCE8D-4439-4388-AB42-9FC74838F5EA}"/>
              </a:ext>
            </a:extLst>
          </p:cNvPr>
          <p:cNvSpPr txBox="1">
            <a:spLocks noChangeArrowheads="1"/>
          </p:cNvSpPr>
          <p:nvPr/>
        </p:nvSpPr>
        <p:spPr bwMode="auto">
          <a:xfrm>
            <a:off x="4495800" y="5791201"/>
            <a:ext cx="306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z</a:t>
            </a:r>
          </a:p>
        </p:txBody>
      </p:sp>
      <p:sp>
        <p:nvSpPr>
          <p:cNvPr id="233522" name="Text Box 48">
            <a:extLst>
              <a:ext uri="{FF2B5EF4-FFF2-40B4-BE49-F238E27FC236}">
                <a16:creationId xmlns:a16="http://schemas.microsoft.com/office/drawing/2014/main" id="{64E1B414-64FE-4375-9FF1-00B98453BD3A}"/>
              </a:ext>
            </a:extLst>
          </p:cNvPr>
          <p:cNvSpPr txBox="1">
            <a:spLocks noChangeArrowheads="1"/>
          </p:cNvSpPr>
          <p:nvPr/>
        </p:nvSpPr>
        <p:spPr bwMode="auto">
          <a:xfrm>
            <a:off x="4800601" y="5181601"/>
            <a:ext cx="9445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solidFill>
                  <a:srgbClr val="0000FF"/>
                </a:solidFill>
                <a:latin typeface="Comic Sans MS" panose="030F0702030302020204" pitchFamily="66" charset="0"/>
                <a:ea typeface="黑体" panose="02010609060101010101" pitchFamily="49" charset="-122"/>
              </a:rPr>
              <a:t>0  2   7</a:t>
            </a:r>
          </a:p>
        </p:txBody>
      </p:sp>
      <p:sp>
        <p:nvSpPr>
          <p:cNvPr id="233523" name="Text Box 49">
            <a:extLst>
              <a:ext uri="{FF2B5EF4-FFF2-40B4-BE49-F238E27FC236}">
                <a16:creationId xmlns:a16="http://schemas.microsoft.com/office/drawing/2014/main" id="{7CDE30C4-CA41-44F3-B34D-C1CB9AAA93DE}"/>
              </a:ext>
            </a:extLst>
          </p:cNvPr>
          <p:cNvSpPr txBox="1">
            <a:spLocks noChangeArrowheads="1"/>
          </p:cNvSpPr>
          <p:nvPr/>
        </p:nvSpPr>
        <p:spPr bwMode="auto">
          <a:xfrm>
            <a:off x="4800600" y="4476751"/>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费用到</a:t>
            </a:r>
            <a:endParaRPr lang="en-US" altLang="zh-CN" u="none">
              <a:latin typeface="Comic Sans MS" panose="030F0702030302020204" pitchFamily="66" charset="0"/>
              <a:ea typeface="黑体" panose="02010609060101010101" pitchFamily="49" charset="-122"/>
            </a:endParaRPr>
          </a:p>
        </p:txBody>
      </p:sp>
      <p:sp>
        <p:nvSpPr>
          <p:cNvPr id="233524" name="Line 50">
            <a:extLst>
              <a:ext uri="{FF2B5EF4-FFF2-40B4-BE49-F238E27FC236}">
                <a16:creationId xmlns:a16="http://schemas.microsoft.com/office/drawing/2014/main" id="{E378C632-E515-4A68-8CB8-04FF1045B67A}"/>
              </a:ext>
            </a:extLst>
          </p:cNvPr>
          <p:cNvSpPr>
            <a:spLocks noChangeShapeType="1"/>
          </p:cNvSpPr>
          <p:nvPr/>
        </p:nvSpPr>
        <p:spPr bwMode="auto">
          <a:xfrm>
            <a:off x="2743200" y="5029200"/>
            <a:ext cx="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525" name="Line 51">
            <a:extLst>
              <a:ext uri="{FF2B5EF4-FFF2-40B4-BE49-F238E27FC236}">
                <a16:creationId xmlns:a16="http://schemas.microsoft.com/office/drawing/2014/main" id="{2479749B-69F2-4D45-8229-F881D4C81F43}"/>
              </a:ext>
            </a:extLst>
          </p:cNvPr>
          <p:cNvSpPr>
            <a:spLocks noChangeShapeType="1"/>
          </p:cNvSpPr>
          <p:nvPr/>
        </p:nvSpPr>
        <p:spPr bwMode="auto">
          <a:xfrm>
            <a:off x="2438400" y="5257800"/>
            <a:ext cx="1371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526" name="Text Box 52">
            <a:extLst>
              <a:ext uri="{FF2B5EF4-FFF2-40B4-BE49-F238E27FC236}">
                <a16:creationId xmlns:a16="http://schemas.microsoft.com/office/drawing/2014/main" id="{1A9CD6C2-FFE4-4F1D-9E0E-EAD0499DFE6C}"/>
              </a:ext>
            </a:extLst>
          </p:cNvPr>
          <p:cNvSpPr txBox="1">
            <a:spLocks noChangeArrowheads="1"/>
          </p:cNvSpPr>
          <p:nvPr/>
        </p:nvSpPr>
        <p:spPr bwMode="auto">
          <a:xfrm>
            <a:off x="2743201" y="4876801"/>
            <a:ext cx="9699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   y   z</a:t>
            </a:r>
          </a:p>
        </p:txBody>
      </p:sp>
      <p:sp>
        <p:nvSpPr>
          <p:cNvPr id="233527" name="Text Box 53">
            <a:extLst>
              <a:ext uri="{FF2B5EF4-FFF2-40B4-BE49-F238E27FC236}">
                <a16:creationId xmlns:a16="http://schemas.microsoft.com/office/drawing/2014/main" id="{D34A7F38-FA6F-449C-AB94-D976F8C455C2}"/>
              </a:ext>
            </a:extLst>
          </p:cNvPr>
          <p:cNvSpPr txBox="1">
            <a:spLocks noChangeArrowheads="1"/>
          </p:cNvSpPr>
          <p:nvPr/>
        </p:nvSpPr>
        <p:spPr bwMode="auto">
          <a:xfrm>
            <a:off x="2438400" y="5257801"/>
            <a:ext cx="319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a:t>
            </a:r>
          </a:p>
        </p:txBody>
      </p:sp>
      <p:sp>
        <p:nvSpPr>
          <p:cNvPr id="233528" name="Text Box 54">
            <a:extLst>
              <a:ext uri="{FF2B5EF4-FFF2-40B4-BE49-F238E27FC236}">
                <a16:creationId xmlns:a16="http://schemas.microsoft.com/office/drawing/2014/main" id="{3B85F741-A7C2-4D0A-9A40-2841A0563DA5}"/>
              </a:ext>
            </a:extLst>
          </p:cNvPr>
          <p:cNvSpPr txBox="1">
            <a:spLocks noChangeArrowheads="1"/>
          </p:cNvSpPr>
          <p:nvPr/>
        </p:nvSpPr>
        <p:spPr bwMode="auto">
          <a:xfrm>
            <a:off x="2438401" y="5562601"/>
            <a:ext cx="303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y</a:t>
            </a:r>
          </a:p>
        </p:txBody>
      </p:sp>
      <p:sp>
        <p:nvSpPr>
          <p:cNvPr id="233529" name="Text Box 55">
            <a:extLst>
              <a:ext uri="{FF2B5EF4-FFF2-40B4-BE49-F238E27FC236}">
                <a16:creationId xmlns:a16="http://schemas.microsoft.com/office/drawing/2014/main" id="{82A51A24-1FDC-464E-8CC1-9B343253B3A8}"/>
              </a:ext>
            </a:extLst>
          </p:cNvPr>
          <p:cNvSpPr txBox="1">
            <a:spLocks noChangeArrowheads="1"/>
          </p:cNvSpPr>
          <p:nvPr/>
        </p:nvSpPr>
        <p:spPr bwMode="auto">
          <a:xfrm>
            <a:off x="2438400" y="5867401"/>
            <a:ext cx="306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z</a:t>
            </a:r>
          </a:p>
        </p:txBody>
      </p:sp>
      <p:sp>
        <p:nvSpPr>
          <p:cNvPr id="233530" name="Text Box 56">
            <a:extLst>
              <a:ext uri="{FF2B5EF4-FFF2-40B4-BE49-F238E27FC236}">
                <a16:creationId xmlns:a16="http://schemas.microsoft.com/office/drawing/2014/main" id="{9695A8CA-2651-4A0B-AD3E-DCABD86D3E7B}"/>
              </a:ext>
            </a:extLst>
          </p:cNvPr>
          <p:cNvSpPr txBox="1">
            <a:spLocks noChangeArrowheads="1"/>
          </p:cNvSpPr>
          <p:nvPr/>
        </p:nvSpPr>
        <p:spPr bwMode="auto">
          <a:xfrm>
            <a:off x="2743200" y="5638801"/>
            <a:ext cx="990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a:t>
            </a:r>
          </a:p>
        </p:txBody>
      </p:sp>
      <p:sp>
        <p:nvSpPr>
          <p:cNvPr id="233531" name="Text Box 57">
            <a:extLst>
              <a:ext uri="{FF2B5EF4-FFF2-40B4-BE49-F238E27FC236}">
                <a16:creationId xmlns:a16="http://schemas.microsoft.com/office/drawing/2014/main" id="{8F84F240-1123-4ED5-8C1B-741E40B7BDBC}"/>
              </a:ext>
            </a:extLst>
          </p:cNvPr>
          <p:cNvSpPr txBox="1">
            <a:spLocks noChangeArrowheads="1"/>
          </p:cNvSpPr>
          <p:nvPr/>
        </p:nvSpPr>
        <p:spPr bwMode="auto">
          <a:xfrm>
            <a:off x="2971800" y="5657850"/>
            <a:ext cx="447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 ∞</a:t>
            </a:r>
          </a:p>
        </p:txBody>
      </p:sp>
      <p:sp>
        <p:nvSpPr>
          <p:cNvPr id="233532" name="Text Box 58">
            <a:extLst>
              <a:ext uri="{FF2B5EF4-FFF2-40B4-BE49-F238E27FC236}">
                <a16:creationId xmlns:a16="http://schemas.microsoft.com/office/drawing/2014/main" id="{47F0CA5D-D645-4515-95EF-E675BBA1E574}"/>
              </a:ext>
            </a:extLst>
          </p:cNvPr>
          <p:cNvSpPr txBox="1">
            <a:spLocks noChangeArrowheads="1"/>
          </p:cNvSpPr>
          <p:nvPr/>
        </p:nvSpPr>
        <p:spPr bwMode="auto">
          <a:xfrm>
            <a:off x="3352800" y="5638800"/>
            <a:ext cx="3786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a:t>
            </a:r>
          </a:p>
        </p:txBody>
      </p:sp>
      <p:sp>
        <p:nvSpPr>
          <p:cNvPr id="233533" name="Text Box 59">
            <a:extLst>
              <a:ext uri="{FF2B5EF4-FFF2-40B4-BE49-F238E27FC236}">
                <a16:creationId xmlns:a16="http://schemas.microsoft.com/office/drawing/2014/main" id="{2110D179-4DFB-4DF6-AB9F-2A933EE5C91D}"/>
              </a:ext>
            </a:extLst>
          </p:cNvPr>
          <p:cNvSpPr txBox="1">
            <a:spLocks noChangeArrowheads="1"/>
          </p:cNvSpPr>
          <p:nvPr/>
        </p:nvSpPr>
        <p:spPr bwMode="auto">
          <a:xfrm>
            <a:off x="2743200" y="5943601"/>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7</a:t>
            </a:r>
          </a:p>
        </p:txBody>
      </p:sp>
      <p:sp>
        <p:nvSpPr>
          <p:cNvPr id="233534" name="Text Box 60">
            <a:extLst>
              <a:ext uri="{FF2B5EF4-FFF2-40B4-BE49-F238E27FC236}">
                <a16:creationId xmlns:a16="http://schemas.microsoft.com/office/drawing/2014/main" id="{A1BB3714-B853-4220-861C-7EE27FD39611}"/>
              </a:ext>
            </a:extLst>
          </p:cNvPr>
          <p:cNvSpPr txBox="1">
            <a:spLocks noChangeArrowheads="1"/>
          </p:cNvSpPr>
          <p:nvPr/>
        </p:nvSpPr>
        <p:spPr bwMode="auto">
          <a:xfrm>
            <a:off x="2971800" y="5943601"/>
            <a:ext cx="35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 1</a:t>
            </a:r>
          </a:p>
        </p:txBody>
      </p:sp>
      <p:sp>
        <p:nvSpPr>
          <p:cNvPr id="233535" name="Text Box 61">
            <a:extLst>
              <a:ext uri="{FF2B5EF4-FFF2-40B4-BE49-F238E27FC236}">
                <a16:creationId xmlns:a16="http://schemas.microsoft.com/office/drawing/2014/main" id="{69540E8F-C202-436F-A55A-92064BF91F00}"/>
              </a:ext>
            </a:extLst>
          </p:cNvPr>
          <p:cNvSpPr txBox="1">
            <a:spLocks noChangeArrowheads="1"/>
          </p:cNvSpPr>
          <p:nvPr/>
        </p:nvSpPr>
        <p:spPr bwMode="auto">
          <a:xfrm>
            <a:off x="3352800" y="5943601"/>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0</a:t>
            </a:r>
          </a:p>
        </p:txBody>
      </p:sp>
      <p:sp>
        <p:nvSpPr>
          <p:cNvPr id="233536" name="Text Box 62">
            <a:extLst>
              <a:ext uri="{FF2B5EF4-FFF2-40B4-BE49-F238E27FC236}">
                <a16:creationId xmlns:a16="http://schemas.microsoft.com/office/drawing/2014/main" id="{F4F84583-B823-4CC4-97F2-5CA76D64A59A}"/>
              </a:ext>
            </a:extLst>
          </p:cNvPr>
          <p:cNvSpPr txBox="1">
            <a:spLocks noChangeArrowheads="1"/>
          </p:cNvSpPr>
          <p:nvPr/>
        </p:nvSpPr>
        <p:spPr bwMode="auto">
          <a:xfrm>
            <a:off x="2743200" y="4552951"/>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费用到</a:t>
            </a:r>
            <a:endParaRPr lang="en-US" altLang="zh-CN" u="none">
              <a:latin typeface="Comic Sans MS" panose="030F0702030302020204" pitchFamily="66" charset="0"/>
              <a:ea typeface="黑体" panose="02010609060101010101" pitchFamily="49" charset="-122"/>
            </a:endParaRPr>
          </a:p>
        </p:txBody>
      </p:sp>
      <p:sp>
        <p:nvSpPr>
          <p:cNvPr id="233537" name="Text Box 63">
            <a:extLst>
              <a:ext uri="{FF2B5EF4-FFF2-40B4-BE49-F238E27FC236}">
                <a16:creationId xmlns:a16="http://schemas.microsoft.com/office/drawing/2014/main" id="{ED0FD0AC-D064-4D5C-A3AF-3295CF7647B7}"/>
              </a:ext>
            </a:extLst>
          </p:cNvPr>
          <p:cNvSpPr txBox="1">
            <a:spLocks noChangeArrowheads="1"/>
          </p:cNvSpPr>
          <p:nvPr/>
        </p:nvSpPr>
        <p:spPr bwMode="auto">
          <a:xfrm>
            <a:off x="2771776" y="3505200"/>
            <a:ext cx="9763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u="none">
              <a:latin typeface="Comic Sans MS" panose="030F0702030302020204" pitchFamily="66" charset="0"/>
              <a:ea typeface="黑体" panose="02010609060101010101" pitchFamily="49" charset="-122"/>
            </a:endParaRPr>
          </a:p>
          <a:p>
            <a:r>
              <a:rPr lang="en-US" altLang="zh-CN" u="none">
                <a:latin typeface="Comic Sans MS" panose="030F0702030302020204" pitchFamily="66" charset="0"/>
                <a:ea typeface="黑体" panose="02010609060101010101" pitchFamily="49" charset="-122"/>
              </a:rPr>
              <a:t>2   0   1</a:t>
            </a:r>
          </a:p>
        </p:txBody>
      </p:sp>
      <p:sp>
        <p:nvSpPr>
          <p:cNvPr id="233538" name="Text Box 64">
            <a:extLst>
              <a:ext uri="{FF2B5EF4-FFF2-40B4-BE49-F238E27FC236}">
                <a16:creationId xmlns:a16="http://schemas.microsoft.com/office/drawing/2014/main" id="{44C417A8-DE61-4354-8E54-457B27B7FC56}"/>
              </a:ext>
            </a:extLst>
          </p:cNvPr>
          <p:cNvSpPr txBox="1">
            <a:spLocks noChangeArrowheads="1"/>
          </p:cNvSpPr>
          <p:nvPr/>
        </p:nvSpPr>
        <p:spPr bwMode="auto">
          <a:xfrm>
            <a:off x="2743201" y="5257801"/>
            <a:ext cx="1209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 ∞ ∞</a:t>
            </a:r>
          </a:p>
        </p:txBody>
      </p:sp>
      <p:sp>
        <p:nvSpPr>
          <p:cNvPr id="233539" name="Text Box 65">
            <a:extLst>
              <a:ext uri="{FF2B5EF4-FFF2-40B4-BE49-F238E27FC236}">
                <a16:creationId xmlns:a16="http://schemas.microsoft.com/office/drawing/2014/main" id="{00E37DA6-84DB-457D-BF10-2814AF7020E9}"/>
              </a:ext>
            </a:extLst>
          </p:cNvPr>
          <p:cNvSpPr txBox="1">
            <a:spLocks noChangeArrowheads="1"/>
          </p:cNvSpPr>
          <p:nvPr/>
        </p:nvSpPr>
        <p:spPr bwMode="auto">
          <a:xfrm>
            <a:off x="4800600" y="3810001"/>
            <a:ext cx="908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2  0   1</a:t>
            </a:r>
          </a:p>
        </p:txBody>
      </p:sp>
      <p:sp>
        <p:nvSpPr>
          <p:cNvPr id="233540" name="Text Box 66">
            <a:extLst>
              <a:ext uri="{FF2B5EF4-FFF2-40B4-BE49-F238E27FC236}">
                <a16:creationId xmlns:a16="http://schemas.microsoft.com/office/drawing/2014/main" id="{215F6F34-043D-4967-BA72-7798B80B05A8}"/>
              </a:ext>
            </a:extLst>
          </p:cNvPr>
          <p:cNvSpPr txBox="1">
            <a:spLocks noChangeArrowheads="1"/>
          </p:cNvSpPr>
          <p:nvPr/>
        </p:nvSpPr>
        <p:spPr bwMode="auto">
          <a:xfrm>
            <a:off x="4800601" y="4114801"/>
            <a:ext cx="9763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solidFill>
                  <a:srgbClr val="0000FF"/>
                </a:solidFill>
                <a:latin typeface="Comic Sans MS" panose="030F0702030302020204" pitchFamily="66" charset="0"/>
                <a:ea typeface="黑体" panose="02010609060101010101" pitchFamily="49" charset="-122"/>
              </a:rPr>
              <a:t>7   1   0</a:t>
            </a:r>
          </a:p>
        </p:txBody>
      </p:sp>
      <p:sp>
        <p:nvSpPr>
          <p:cNvPr id="233541" name="Text Box 67">
            <a:extLst>
              <a:ext uri="{FF2B5EF4-FFF2-40B4-BE49-F238E27FC236}">
                <a16:creationId xmlns:a16="http://schemas.microsoft.com/office/drawing/2014/main" id="{633CD64D-7EEA-4C6E-8C80-5E6A3C074E0D}"/>
              </a:ext>
            </a:extLst>
          </p:cNvPr>
          <p:cNvSpPr txBox="1">
            <a:spLocks noChangeArrowheads="1"/>
          </p:cNvSpPr>
          <p:nvPr/>
        </p:nvSpPr>
        <p:spPr bwMode="auto">
          <a:xfrm>
            <a:off x="4800600" y="5562601"/>
            <a:ext cx="908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solidFill>
                  <a:srgbClr val="0000FF"/>
                </a:solidFill>
                <a:latin typeface="Comic Sans MS" panose="030F0702030302020204" pitchFamily="66" charset="0"/>
                <a:ea typeface="黑体" panose="02010609060101010101" pitchFamily="49" charset="-122"/>
              </a:rPr>
              <a:t>2  0   1</a:t>
            </a:r>
          </a:p>
        </p:txBody>
      </p:sp>
      <p:sp>
        <p:nvSpPr>
          <p:cNvPr id="233542" name="Text Box 68">
            <a:extLst>
              <a:ext uri="{FF2B5EF4-FFF2-40B4-BE49-F238E27FC236}">
                <a16:creationId xmlns:a16="http://schemas.microsoft.com/office/drawing/2014/main" id="{A6187406-C803-4034-BC20-2CE236285A1F}"/>
              </a:ext>
            </a:extLst>
          </p:cNvPr>
          <p:cNvSpPr txBox="1">
            <a:spLocks noChangeArrowheads="1"/>
          </p:cNvSpPr>
          <p:nvPr/>
        </p:nvSpPr>
        <p:spPr bwMode="auto">
          <a:xfrm>
            <a:off x="4800600" y="5867401"/>
            <a:ext cx="908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solidFill>
                  <a:srgbClr val="FF0000"/>
                </a:solidFill>
                <a:latin typeface="Comic Sans MS" panose="030F0702030302020204" pitchFamily="66" charset="0"/>
                <a:ea typeface="黑体" panose="02010609060101010101" pitchFamily="49" charset="-122"/>
              </a:rPr>
              <a:t>3</a:t>
            </a:r>
            <a:r>
              <a:rPr lang="en-US" altLang="zh-CN" u="none">
                <a:latin typeface="Comic Sans MS" panose="030F0702030302020204" pitchFamily="66" charset="0"/>
                <a:ea typeface="黑体" panose="02010609060101010101" pitchFamily="49" charset="-122"/>
              </a:rPr>
              <a:t>  1   0</a:t>
            </a:r>
          </a:p>
        </p:txBody>
      </p:sp>
      <p:sp>
        <p:nvSpPr>
          <p:cNvPr id="233543" name="Text Box 69">
            <a:extLst>
              <a:ext uri="{FF2B5EF4-FFF2-40B4-BE49-F238E27FC236}">
                <a16:creationId xmlns:a16="http://schemas.microsoft.com/office/drawing/2014/main" id="{0CDDF18B-4035-4997-9AB1-ECC2AD8D27F6}"/>
              </a:ext>
            </a:extLst>
          </p:cNvPr>
          <p:cNvSpPr txBox="1">
            <a:spLocks noChangeArrowheads="1"/>
          </p:cNvSpPr>
          <p:nvPr/>
        </p:nvSpPr>
        <p:spPr bwMode="auto">
          <a:xfrm>
            <a:off x="7010400" y="2438401"/>
            <a:ext cx="908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3  1   0</a:t>
            </a:r>
          </a:p>
        </p:txBody>
      </p:sp>
      <p:sp>
        <p:nvSpPr>
          <p:cNvPr id="233544" name="Text Box 70">
            <a:extLst>
              <a:ext uri="{FF2B5EF4-FFF2-40B4-BE49-F238E27FC236}">
                <a16:creationId xmlns:a16="http://schemas.microsoft.com/office/drawing/2014/main" id="{99570814-6975-4F02-B7FC-BD19D95C5144}"/>
              </a:ext>
            </a:extLst>
          </p:cNvPr>
          <p:cNvSpPr txBox="1">
            <a:spLocks noChangeArrowheads="1"/>
          </p:cNvSpPr>
          <p:nvPr/>
        </p:nvSpPr>
        <p:spPr bwMode="auto">
          <a:xfrm>
            <a:off x="7010400" y="3886201"/>
            <a:ext cx="908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2  0   1</a:t>
            </a:r>
          </a:p>
        </p:txBody>
      </p:sp>
      <p:sp>
        <p:nvSpPr>
          <p:cNvPr id="233545" name="Text Box 71">
            <a:extLst>
              <a:ext uri="{FF2B5EF4-FFF2-40B4-BE49-F238E27FC236}">
                <a16:creationId xmlns:a16="http://schemas.microsoft.com/office/drawing/2014/main" id="{4FAB0ADE-A59E-4988-845E-528830FAE406}"/>
              </a:ext>
            </a:extLst>
          </p:cNvPr>
          <p:cNvSpPr txBox="1">
            <a:spLocks noChangeArrowheads="1"/>
          </p:cNvSpPr>
          <p:nvPr/>
        </p:nvSpPr>
        <p:spPr bwMode="auto">
          <a:xfrm>
            <a:off x="6934200" y="5867401"/>
            <a:ext cx="908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3  1   0</a:t>
            </a:r>
          </a:p>
        </p:txBody>
      </p:sp>
      <p:sp>
        <p:nvSpPr>
          <p:cNvPr id="233546" name="Text Box 72">
            <a:extLst>
              <a:ext uri="{FF2B5EF4-FFF2-40B4-BE49-F238E27FC236}">
                <a16:creationId xmlns:a16="http://schemas.microsoft.com/office/drawing/2014/main" id="{84BCD86F-E8BF-4563-8F91-B0239AAEFCD5}"/>
              </a:ext>
            </a:extLst>
          </p:cNvPr>
          <p:cNvSpPr txBox="1">
            <a:spLocks noChangeArrowheads="1"/>
          </p:cNvSpPr>
          <p:nvPr/>
        </p:nvSpPr>
        <p:spPr bwMode="auto">
          <a:xfrm>
            <a:off x="6934200" y="5486401"/>
            <a:ext cx="908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2  0   1</a:t>
            </a:r>
          </a:p>
        </p:txBody>
      </p:sp>
      <p:sp>
        <p:nvSpPr>
          <p:cNvPr id="233547" name="Text Box 73">
            <a:extLst>
              <a:ext uri="{FF2B5EF4-FFF2-40B4-BE49-F238E27FC236}">
                <a16:creationId xmlns:a16="http://schemas.microsoft.com/office/drawing/2014/main" id="{8A645DE8-7669-425E-861F-ECCB9CECEA6C}"/>
              </a:ext>
            </a:extLst>
          </p:cNvPr>
          <p:cNvSpPr txBox="1">
            <a:spLocks noChangeArrowheads="1"/>
          </p:cNvSpPr>
          <p:nvPr/>
        </p:nvSpPr>
        <p:spPr bwMode="auto">
          <a:xfrm>
            <a:off x="7010400" y="4114801"/>
            <a:ext cx="908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3  1   0</a:t>
            </a:r>
          </a:p>
        </p:txBody>
      </p:sp>
      <p:sp>
        <p:nvSpPr>
          <p:cNvPr id="233548" name="Line 74">
            <a:extLst>
              <a:ext uri="{FF2B5EF4-FFF2-40B4-BE49-F238E27FC236}">
                <a16:creationId xmlns:a16="http://schemas.microsoft.com/office/drawing/2014/main" id="{9F851F4F-DCBF-4B7D-B1FD-D6879020708A}"/>
              </a:ext>
            </a:extLst>
          </p:cNvPr>
          <p:cNvSpPr>
            <a:spLocks noChangeShapeType="1"/>
          </p:cNvSpPr>
          <p:nvPr/>
        </p:nvSpPr>
        <p:spPr bwMode="auto">
          <a:xfrm>
            <a:off x="3733800" y="1981200"/>
            <a:ext cx="6858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3549" name="Line 75">
            <a:extLst>
              <a:ext uri="{FF2B5EF4-FFF2-40B4-BE49-F238E27FC236}">
                <a16:creationId xmlns:a16="http://schemas.microsoft.com/office/drawing/2014/main" id="{F98551E2-8FAD-411C-BFBF-86C2CA86B8E0}"/>
              </a:ext>
            </a:extLst>
          </p:cNvPr>
          <p:cNvSpPr>
            <a:spLocks noChangeShapeType="1"/>
          </p:cNvSpPr>
          <p:nvPr/>
        </p:nvSpPr>
        <p:spPr bwMode="auto">
          <a:xfrm>
            <a:off x="3657600" y="2057400"/>
            <a:ext cx="685800" cy="3124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3550" name="Line 76">
            <a:extLst>
              <a:ext uri="{FF2B5EF4-FFF2-40B4-BE49-F238E27FC236}">
                <a16:creationId xmlns:a16="http://schemas.microsoft.com/office/drawing/2014/main" id="{B662BCE9-AFFF-43EF-92A0-FB69032FE978}"/>
              </a:ext>
            </a:extLst>
          </p:cNvPr>
          <p:cNvSpPr>
            <a:spLocks noChangeShapeType="1"/>
          </p:cNvSpPr>
          <p:nvPr/>
        </p:nvSpPr>
        <p:spPr bwMode="auto">
          <a:xfrm flipV="1">
            <a:off x="3657600" y="2514600"/>
            <a:ext cx="76200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3551" name="Line 77">
            <a:extLst>
              <a:ext uri="{FF2B5EF4-FFF2-40B4-BE49-F238E27FC236}">
                <a16:creationId xmlns:a16="http://schemas.microsoft.com/office/drawing/2014/main" id="{B5AAD2E0-7AEF-4C4A-9193-A4F3DF5E2CEF}"/>
              </a:ext>
            </a:extLst>
          </p:cNvPr>
          <p:cNvSpPr>
            <a:spLocks noChangeShapeType="1"/>
          </p:cNvSpPr>
          <p:nvPr/>
        </p:nvSpPr>
        <p:spPr bwMode="auto">
          <a:xfrm>
            <a:off x="3657600" y="4114800"/>
            <a:ext cx="60960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3552" name="Line 78">
            <a:extLst>
              <a:ext uri="{FF2B5EF4-FFF2-40B4-BE49-F238E27FC236}">
                <a16:creationId xmlns:a16="http://schemas.microsoft.com/office/drawing/2014/main" id="{AD685572-6FFB-4E67-AAC5-D8A962A6D1B9}"/>
              </a:ext>
            </a:extLst>
          </p:cNvPr>
          <p:cNvSpPr>
            <a:spLocks noChangeShapeType="1"/>
          </p:cNvSpPr>
          <p:nvPr/>
        </p:nvSpPr>
        <p:spPr bwMode="auto">
          <a:xfrm flipV="1">
            <a:off x="3657600" y="2590800"/>
            <a:ext cx="838200" cy="3429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3553" name="Line 79">
            <a:extLst>
              <a:ext uri="{FF2B5EF4-FFF2-40B4-BE49-F238E27FC236}">
                <a16:creationId xmlns:a16="http://schemas.microsoft.com/office/drawing/2014/main" id="{250F0D12-BD5E-4244-8830-3167BC8C3E03}"/>
              </a:ext>
            </a:extLst>
          </p:cNvPr>
          <p:cNvSpPr>
            <a:spLocks noChangeShapeType="1"/>
          </p:cNvSpPr>
          <p:nvPr/>
        </p:nvSpPr>
        <p:spPr bwMode="auto">
          <a:xfrm flipV="1">
            <a:off x="3733800" y="4343400"/>
            <a:ext cx="762000" cy="1752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3554" name="Line 80">
            <a:extLst>
              <a:ext uri="{FF2B5EF4-FFF2-40B4-BE49-F238E27FC236}">
                <a16:creationId xmlns:a16="http://schemas.microsoft.com/office/drawing/2014/main" id="{2962C12D-F22B-4413-AD6D-4F63DB76D94B}"/>
              </a:ext>
            </a:extLst>
          </p:cNvPr>
          <p:cNvSpPr>
            <a:spLocks noChangeShapeType="1"/>
          </p:cNvSpPr>
          <p:nvPr/>
        </p:nvSpPr>
        <p:spPr bwMode="auto">
          <a:xfrm>
            <a:off x="5791200" y="1981200"/>
            <a:ext cx="762000" cy="1600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3555" name="Line 81">
            <a:extLst>
              <a:ext uri="{FF2B5EF4-FFF2-40B4-BE49-F238E27FC236}">
                <a16:creationId xmlns:a16="http://schemas.microsoft.com/office/drawing/2014/main" id="{383816E3-1A5F-4185-9ACD-1F29BFAC0EDD}"/>
              </a:ext>
            </a:extLst>
          </p:cNvPr>
          <p:cNvSpPr>
            <a:spLocks noChangeShapeType="1"/>
          </p:cNvSpPr>
          <p:nvPr/>
        </p:nvSpPr>
        <p:spPr bwMode="auto">
          <a:xfrm>
            <a:off x="5715000" y="2057400"/>
            <a:ext cx="838200" cy="297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3556" name="Line 82">
            <a:extLst>
              <a:ext uri="{FF2B5EF4-FFF2-40B4-BE49-F238E27FC236}">
                <a16:creationId xmlns:a16="http://schemas.microsoft.com/office/drawing/2014/main" id="{1F93C701-3E24-4A83-A3BE-A3E18B44A331}"/>
              </a:ext>
            </a:extLst>
          </p:cNvPr>
          <p:cNvSpPr>
            <a:spLocks noChangeShapeType="1"/>
          </p:cNvSpPr>
          <p:nvPr/>
        </p:nvSpPr>
        <p:spPr bwMode="auto">
          <a:xfrm flipV="1">
            <a:off x="5638800" y="2743200"/>
            <a:ext cx="1143000" cy="3200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3557" name="Line 83">
            <a:extLst>
              <a:ext uri="{FF2B5EF4-FFF2-40B4-BE49-F238E27FC236}">
                <a16:creationId xmlns:a16="http://schemas.microsoft.com/office/drawing/2014/main" id="{C643A94A-7B51-4DA9-96C7-6AA07F53E0DE}"/>
              </a:ext>
            </a:extLst>
          </p:cNvPr>
          <p:cNvSpPr>
            <a:spLocks noChangeShapeType="1"/>
          </p:cNvSpPr>
          <p:nvPr/>
        </p:nvSpPr>
        <p:spPr bwMode="auto">
          <a:xfrm flipV="1">
            <a:off x="5638800" y="4419600"/>
            <a:ext cx="1066800" cy="1676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3558" name="Line 84">
            <a:extLst>
              <a:ext uri="{FF2B5EF4-FFF2-40B4-BE49-F238E27FC236}">
                <a16:creationId xmlns:a16="http://schemas.microsoft.com/office/drawing/2014/main" id="{DF955032-A0A5-49BF-8D8E-8BB6FCF61133}"/>
              </a:ext>
            </a:extLst>
          </p:cNvPr>
          <p:cNvSpPr>
            <a:spLocks noChangeShapeType="1"/>
          </p:cNvSpPr>
          <p:nvPr/>
        </p:nvSpPr>
        <p:spPr bwMode="auto">
          <a:xfrm>
            <a:off x="2133600" y="6345238"/>
            <a:ext cx="5410200" cy="0"/>
          </a:xfrm>
          <a:prstGeom prst="line">
            <a:avLst/>
          </a:prstGeom>
          <a:noFill/>
          <a:ln w="952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3559" name="Text Box 85">
            <a:extLst>
              <a:ext uri="{FF2B5EF4-FFF2-40B4-BE49-F238E27FC236}">
                <a16:creationId xmlns:a16="http://schemas.microsoft.com/office/drawing/2014/main" id="{1BCEE5B0-C5E2-4794-9787-185C0AF8C067}"/>
              </a:ext>
            </a:extLst>
          </p:cNvPr>
          <p:cNvSpPr txBox="1">
            <a:spLocks noChangeArrowheads="1"/>
          </p:cNvSpPr>
          <p:nvPr/>
        </p:nvSpPr>
        <p:spPr bwMode="auto">
          <a:xfrm>
            <a:off x="7593013" y="612298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时间</a:t>
            </a:r>
          </a:p>
        </p:txBody>
      </p:sp>
      <p:grpSp>
        <p:nvGrpSpPr>
          <p:cNvPr id="233560" name="Group 86">
            <a:extLst>
              <a:ext uri="{FF2B5EF4-FFF2-40B4-BE49-F238E27FC236}">
                <a16:creationId xmlns:a16="http://schemas.microsoft.com/office/drawing/2014/main" id="{3932DC77-CB9E-4B47-8DD5-A8B7391AB994}"/>
              </a:ext>
            </a:extLst>
          </p:cNvPr>
          <p:cNvGrpSpPr>
            <a:grpSpLocks/>
          </p:cNvGrpSpPr>
          <p:nvPr/>
        </p:nvGrpSpPr>
        <p:grpSpPr bwMode="auto">
          <a:xfrm>
            <a:off x="8156575" y="2344739"/>
            <a:ext cx="2286000" cy="1779587"/>
            <a:chOff x="2352" y="0"/>
            <a:chExt cx="1376" cy="764"/>
          </a:xfrm>
        </p:grpSpPr>
        <p:sp>
          <p:nvSpPr>
            <p:cNvPr id="233613" name="Freeform 87">
              <a:extLst>
                <a:ext uri="{FF2B5EF4-FFF2-40B4-BE49-F238E27FC236}">
                  <a16:creationId xmlns:a16="http://schemas.microsoft.com/office/drawing/2014/main" id="{2A88B168-B165-47FB-97B4-5DAAF42D11BE}"/>
                </a:ext>
              </a:extLst>
            </p:cNvPr>
            <p:cNvSpPr>
              <a:spLocks/>
            </p:cNvSpPr>
            <p:nvPr/>
          </p:nvSpPr>
          <p:spPr bwMode="auto">
            <a:xfrm>
              <a:off x="2352" y="0"/>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6"/>
                <a:gd name="T28" fmla="*/ 0 h 764"/>
                <a:gd name="T29" fmla="*/ 1376 w 1376"/>
                <a:gd name="T30" fmla="*/ 764 h 7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nvGrpSpPr>
            <p:cNvPr id="233614" name="Group 88">
              <a:extLst>
                <a:ext uri="{FF2B5EF4-FFF2-40B4-BE49-F238E27FC236}">
                  <a16:creationId xmlns:a16="http://schemas.microsoft.com/office/drawing/2014/main" id="{529B3C65-8BDD-4863-8F61-D308B41E2726}"/>
                </a:ext>
              </a:extLst>
            </p:cNvPr>
            <p:cNvGrpSpPr>
              <a:grpSpLocks/>
            </p:cNvGrpSpPr>
            <p:nvPr/>
          </p:nvGrpSpPr>
          <p:grpSpPr bwMode="auto">
            <a:xfrm>
              <a:off x="2448" y="74"/>
              <a:ext cx="1161" cy="603"/>
              <a:chOff x="-17" y="1286"/>
              <a:chExt cx="1161" cy="603"/>
            </a:xfrm>
          </p:grpSpPr>
          <p:sp>
            <p:nvSpPr>
              <p:cNvPr id="233615" name="Freeform 89">
                <a:extLst>
                  <a:ext uri="{FF2B5EF4-FFF2-40B4-BE49-F238E27FC236}">
                    <a16:creationId xmlns:a16="http://schemas.microsoft.com/office/drawing/2014/main" id="{369EE37F-2B4E-4476-BFC8-374B86EDDF19}"/>
                  </a:ext>
                </a:extLst>
              </p:cNvPr>
              <p:cNvSpPr>
                <a:spLocks/>
              </p:cNvSpPr>
              <p:nvPr/>
            </p:nvSpPr>
            <p:spPr bwMode="auto">
              <a:xfrm>
                <a:off x="246" y="1476"/>
                <a:ext cx="222" cy="180"/>
              </a:xfrm>
              <a:custGeom>
                <a:avLst/>
                <a:gdLst>
                  <a:gd name="T0" fmla="*/ 0 w 222"/>
                  <a:gd name="T1" fmla="*/ 180 h 180"/>
                  <a:gd name="T2" fmla="*/ 222 w 222"/>
                  <a:gd name="T3" fmla="*/ 0 h 180"/>
                  <a:gd name="T4" fmla="*/ 0 60000 65536"/>
                  <a:gd name="T5" fmla="*/ 0 60000 65536"/>
                  <a:gd name="T6" fmla="*/ 0 w 222"/>
                  <a:gd name="T7" fmla="*/ 0 h 180"/>
                  <a:gd name="T8" fmla="*/ 222 w 222"/>
                  <a:gd name="T9" fmla="*/ 180 h 180"/>
                </a:gdLst>
                <a:ahLst/>
                <a:cxnLst>
                  <a:cxn ang="T4">
                    <a:pos x="T0" y="T1"/>
                  </a:cxn>
                  <a:cxn ang="T5">
                    <a:pos x="T2" y="T3"/>
                  </a:cxn>
                </a:cxnLst>
                <a:rect l="T6" t="T7" r="T8" b="T9"/>
                <a:pathLst>
                  <a:path w="222" h="180">
                    <a:moveTo>
                      <a:pt x="0" y="180"/>
                    </a:moveTo>
                    <a:lnTo>
                      <a:pt x="22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33616" name="Oval 90">
                <a:extLst>
                  <a:ext uri="{FF2B5EF4-FFF2-40B4-BE49-F238E27FC236}">
                    <a16:creationId xmlns:a16="http://schemas.microsoft.com/office/drawing/2014/main" id="{BEB014D5-E7C1-4A4A-8D2E-A4188F295A82}"/>
                  </a:ext>
                </a:extLst>
              </p:cNvPr>
              <p:cNvSpPr>
                <a:spLocks noChangeArrowheads="1"/>
              </p:cNvSpPr>
              <p:nvPr/>
            </p:nvSpPr>
            <p:spPr bwMode="auto">
              <a:xfrm>
                <a:off x="-14" y="1712"/>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3617" name="Line 91">
                <a:extLst>
                  <a:ext uri="{FF2B5EF4-FFF2-40B4-BE49-F238E27FC236}">
                    <a16:creationId xmlns:a16="http://schemas.microsoft.com/office/drawing/2014/main" id="{11A12327-E23F-4750-9876-D1DFE058B2FA}"/>
                  </a:ext>
                </a:extLst>
              </p:cNvPr>
              <p:cNvSpPr>
                <a:spLocks noChangeShapeType="1"/>
              </p:cNvSpPr>
              <p:nvPr/>
            </p:nvSpPr>
            <p:spPr bwMode="auto">
              <a:xfrm>
                <a:off x="-14" y="1705"/>
                <a:ext cx="1"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3618" name="Line 92">
                <a:extLst>
                  <a:ext uri="{FF2B5EF4-FFF2-40B4-BE49-F238E27FC236}">
                    <a16:creationId xmlns:a16="http://schemas.microsoft.com/office/drawing/2014/main" id="{F3D1ADC7-8785-4CB5-8643-C6CFEA1A2F59}"/>
                  </a:ext>
                </a:extLst>
              </p:cNvPr>
              <p:cNvSpPr>
                <a:spLocks noChangeShapeType="1"/>
              </p:cNvSpPr>
              <p:nvPr/>
            </p:nvSpPr>
            <p:spPr bwMode="auto">
              <a:xfrm>
                <a:off x="299" y="1705"/>
                <a:ext cx="1"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3619" name="Rectangle 93">
                <a:extLst>
                  <a:ext uri="{FF2B5EF4-FFF2-40B4-BE49-F238E27FC236}">
                    <a16:creationId xmlns:a16="http://schemas.microsoft.com/office/drawing/2014/main" id="{6CAA412B-BC2D-402C-8B1A-3F400988C623}"/>
                  </a:ext>
                </a:extLst>
              </p:cNvPr>
              <p:cNvSpPr>
                <a:spLocks noChangeArrowheads="1"/>
              </p:cNvSpPr>
              <p:nvPr/>
            </p:nvSpPr>
            <p:spPr bwMode="auto">
              <a:xfrm>
                <a:off x="-14" y="1705"/>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33620" name="Oval 94">
                <a:extLst>
                  <a:ext uri="{FF2B5EF4-FFF2-40B4-BE49-F238E27FC236}">
                    <a16:creationId xmlns:a16="http://schemas.microsoft.com/office/drawing/2014/main" id="{726AF778-A47B-465D-B1F4-229F08DFC83A}"/>
                  </a:ext>
                </a:extLst>
              </p:cNvPr>
              <p:cNvSpPr>
                <a:spLocks noChangeArrowheads="1"/>
              </p:cNvSpPr>
              <p:nvPr/>
            </p:nvSpPr>
            <p:spPr bwMode="auto">
              <a:xfrm>
                <a:off x="-17" y="1646"/>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3621" name="Freeform 95">
                <a:extLst>
                  <a:ext uri="{FF2B5EF4-FFF2-40B4-BE49-F238E27FC236}">
                    <a16:creationId xmlns:a16="http://schemas.microsoft.com/office/drawing/2014/main" id="{A4D39DCD-F8A6-4414-A76C-222C49EA8A20}"/>
                  </a:ext>
                </a:extLst>
              </p:cNvPr>
              <p:cNvSpPr>
                <a:spLocks/>
              </p:cNvSpPr>
              <p:nvPr/>
            </p:nvSpPr>
            <p:spPr bwMode="auto">
              <a:xfrm>
                <a:off x="651" y="1476"/>
                <a:ext cx="216" cy="189"/>
              </a:xfrm>
              <a:custGeom>
                <a:avLst/>
                <a:gdLst>
                  <a:gd name="T0" fmla="*/ 0 w 216"/>
                  <a:gd name="T1" fmla="*/ 0 h 189"/>
                  <a:gd name="T2" fmla="*/ 216 w 216"/>
                  <a:gd name="T3" fmla="*/ 189 h 189"/>
                  <a:gd name="T4" fmla="*/ 0 60000 65536"/>
                  <a:gd name="T5" fmla="*/ 0 60000 65536"/>
                  <a:gd name="T6" fmla="*/ 0 w 216"/>
                  <a:gd name="T7" fmla="*/ 0 h 189"/>
                  <a:gd name="T8" fmla="*/ 216 w 216"/>
                  <a:gd name="T9" fmla="*/ 189 h 189"/>
                </a:gdLst>
                <a:ahLst/>
                <a:cxnLst>
                  <a:cxn ang="T4">
                    <a:pos x="T0" y="T1"/>
                  </a:cxn>
                  <a:cxn ang="T5">
                    <a:pos x="T2" y="T3"/>
                  </a:cxn>
                </a:cxnLst>
                <a:rect l="T6" t="T7" r="T8" b="T9"/>
                <a:pathLst>
                  <a:path w="216" h="189">
                    <a:moveTo>
                      <a:pt x="0" y="0"/>
                    </a:moveTo>
                    <a:lnTo>
                      <a:pt x="216" y="189"/>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33622" name="Freeform 96">
                <a:extLst>
                  <a:ext uri="{FF2B5EF4-FFF2-40B4-BE49-F238E27FC236}">
                    <a16:creationId xmlns:a16="http://schemas.microsoft.com/office/drawing/2014/main" id="{768FDAA1-8D37-47D7-BECE-0852F10280DC}"/>
                  </a:ext>
                </a:extLst>
              </p:cNvPr>
              <p:cNvSpPr>
                <a:spLocks/>
              </p:cNvSpPr>
              <p:nvPr/>
            </p:nvSpPr>
            <p:spPr bwMode="auto">
              <a:xfrm>
                <a:off x="303" y="1740"/>
                <a:ext cx="540" cy="3"/>
              </a:xfrm>
              <a:custGeom>
                <a:avLst/>
                <a:gdLst>
                  <a:gd name="T0" fmla="*/ 540 w 540"/>
                  <a:gd name="T1" fmla="*/ 3 h 3"/>
                  <a:gd name="T2" fmla="*/ 0 w 540"/>
                  <a:gd name="T3" fmla="*/ 0 h 3"/>
                  <a:gd name="T4" fmla="*/ 0 60000 65536"/>
                  <a:gd name="T5" fmla="*/ 0 60000 65536"/>
                  <a:gd name="T6" fmla="*/ 0 w 540"/>
                  <a:gd name="T7" fmla="*/ 0 h 3"/>
                  <a:gd name="T8" fmla="*/ 540 w 540"/>
                  <a:gd name="T9" fmla="*/ 3 h 3"/>
                </a:gdLst>
                <a:ahLst/>
                <a:cxnLst>
                  <a:cxn ang="T4">
                    <a:pos x="T0" y="T1"/>
                  </a:cxn>
                  <a:cxn ang="T5">
                    <a:pos x="T2" y="T3"/>
                  </a:cxn>
                </a:cxnLst>
                <a:rect l="T6" t="T7" r="T8" b="T9"/>
                <a:pathLst>
                  <a:path w="540" h="3">
                    <a:moveTo>
                      <a:pt x="540" y="3"/>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33623" name="Group 97">
                <a:extLst>
                  <a:ext uri="{FF2B5EF4-FFF2-40B4-BE49-F238E27FC236}">
                    <a16:creationId xmlns:a16="http://schemas.microsoft.com/office/drawing/2014/main" id="{E913FF09-9DFE-49A5-AAC6-5CB8234A9AA7}"/>
                  </a:ext>
                </a:extLst>
              </p:cNvPr>
              <p:cNvGrpSpPr>
                <a:grpSpLocks/>
              </p:cNvGrpSpPr>
              <p:nvPr/>
            </p:nvGrpSpPr>
            <p:grpSpPr bwMode="auto">
              <a:xfrm>
                <a:off x="36" y="1598"/>
                <a:ext cx="202" cy="193"/>
                <a:chOff x="2956" y="2429"/>
                <a:chExt cx="203" cy="193"/>
              </a:xfrm>
            </p:grpSpPr>
            <p:sp>
              <p:nvSpPr>
                <p:cNvPr id="233645" name="Rectangle 98">
                  <a:extLst>
                    <a:ext uri="{FF2B5EF4-FFF2-40B4-BE49-F238E27FC236}">
                      <a16:creationId xmlns:a16="http://schemas.microsoft.com/office/drawing/2014/main" id="{8B213610-EB93-4396-9DB7-E8E3BFD28128}"/>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3646" name="Text Box 99">
                  <a:extLst>
                    <a:ext uri="{FF2B5EF4-FFF2-40B4-BE49-F238E27FC236}">
                      <a16:creationId xmlns:a16="http://schemas.microsoft.com/office/drawing/2014/main" id="{0ADF2CBD-ED8F-490C-BCD9-D3487793CEC0}"/>
                    </a:ext>
                  </a:extLst>
                </p:cNvPr>
                <p:cNvSpPr txBox="1">
                  <a:spLocks noChangeArrowheads="1"/>
                </p:cNvSpPr>
                <p:nvPr/>
              </p:nvSpPr>
              <p:spPr bwMode="auto">
                <a:xfrm>
                  <a:off x="2956" y="2429"/>
                  <a:ext cx="20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ea typeface="黑体" panose="02010609060101010101" pitchFamily="49" charset="-122"/>
                    </a:rPr>
                    <a:t>x</a:t>
                  </a:r>
                  <a:endParaRPr lang="en-US" altLang="zh-CN" sz="2400" u="none">
                    <a:latin typeface="Times New Roman" panose="02020603050405020304" pitchFamily="18" charset="0"/>
                    <a:ea typeface="黑体" panose="02010609060101010101" pitchFamily="49" charset="-122"/>
                  </a:endParaRPr>
                </a:p>
              </p:txBody>
            </p:sp>
          </p:grpSp>
          <p:grpSp>
            <p:nvGrpSpPr>
              <p:cNvPr id="233624" name="Group 100">
                <a:extLst>
                  <a:ext uri="{FF2B5EF4-FFF2-40B4-BE49-F238E27FC236}">
                    <a16:creationId xmlns:a16="http://schemas.microsoft.com/office/drawing/2014/main" id="{55CE4F05-09CD-461A-976E-EAB124AF1010}"/>
                  </a:ext>
                </a:extLst>
              </p:cNvPr>
              <p:cNvGrpSpPr>
                <a:grpSpLocks/>
              </p:cNvGrpSpPr>
              <p:nvPr/>
            </p:nvGrpSpPr>
            <p:grpSpPr bwMode="auto">
              <a:xfrm>
                <a:off x="828" y="1580"/>
                <a:ext cx="316" cy="225"/>
                <a:chOff x="1740" y="2276"/>
                <a:chExt cx="316" cy="225"/>
              </a:xfrm>
            </p:grpSpPr>
            <p:sp>
              <p:nvSpPr>
                <p:cNvPr id="233637" name="Oval 101">
                  <a:extLst>
                    <a:ext uri="{FF2B5EF4-FFF2-40B4-BE49-F238E27FC236}">
                      <a16:creationId xmlns:a16="http://schemas.microsoft.com/office/drawing/2014/main" id="{AC46F418-3778-439F-BBE0-9B0BF7F48A55}"/>
                    </a:ext>
                  </a:extLst>
                </p:cNvPr>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3638" name="Line 102">
                  <a:extLst>
                    <a:ext uri="{FF2B5EF4-FFF2-40B4-BE49-F238E27FC236}">
                      <a16:creationId xmlns:a16="http://schemas.microsoft.com/office/drawing/2014/main" id="{E6A2B83B-8AC8-4541-B741-6B17DC61683E}"/>
                    </a:ext>
                  </a:extLst>
                </p:cNvPr>
                <p:cNvSpPr>
                  <a:spLocks noChangeShapeType="1"/>
                </p:cNvSpPr>
                <p:nvPr/>
              </p:nvSpPr>
              <p:spPr bwMode="auto">
                <a:xfrm>
                  <a:off x="1743"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3639" name="Line 103">
                  <a:extLst>
                    <a:ext uri="{FF2B5EF4-FFF2-40B4-BE49-F238E27FC236}">
                      <a16:creationId xmlns:a16="http://schemas.microsoft.com/office/drawing/2014/main" id="{FC010D0C-95D4-445A-939F-133422C1EA36}"/>
                    </a:ext>
                  </a:extLst>
                </p:cNvPr>
                <p:cNvSpPr>
                  <a:spLocks noChangeShapeType="1"/>
                </p:cNvSpPr>
                <p:nvPr/>
              </p:nvSpPr>
              <p:spPr bwMode="auto">
                <a:xfrm>
                  <a:off x="2056"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3640" name="Rectangle 104">
                  <a:extLst>
                    <a:ext uri="{FF2B5EF4-FFF2-40B4-BE49-F238E27FC236}">
                      <a16:creationId xmlns:a16="http://schemas.microsoft.com/office/drawing/2014/main" id="{3D84277D-BE9E-4090-9250-30A4FD1CC6D3}"/>
                    </a:ext>
                  </a:extLst>
                </p:cNvPr>
                <p:cNvSpPr>
                  <a:spLocks noChangeArrowheads="1"/>
                </p:cNvSpPr>
                <p:nvPr/>
              </p:nvSpPr>
              <p:spPr bwMode="auto">
                <a:xfrm>
                  <a:off x="1743" y="241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33641" name="Oval 105">
                  <a:extLst>
                    <a:ext uri="{FF2B5EF4-FFF2-40B4-BE49-F238E27FC236}">
                      <a16:creationId xmlns:a16="http://schemas.microsoft.com/office/drawing/2014/main" id="{16D84D50-A357-4DDE-B3B8-6FDFAB5ACCC0}"/>
                    </a:ext>
                  </a:extLst>
                </p:cNvPr>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33642" name="Group 106">
                  <a:extLst>
                    <a:ext uri="{FF2B5EF4-FFF2-40B4-BE49-F238E27FC236}">
                      <a16:creationId xmlns:a16="http://schemas.microsoft.com/office/drawing/2014/main" id="{1C5C18AC-1BD9-4258-83B8-9A113E4816E1}"/>
                    </a:ext>
                  </a:extLst>
                </p:cNvPr>
                <p:cNvGrpSpPr>
                  <a:grpSpLocks/>
                </p:cNvGrpSpPr>
                <p:nvPr/>
              </p:nvGrpSpPr>
              <p:grpSpPr bwMode="auto">
                <a:xfrm>
                  <a:off x="1796" y="2276"/>
                  <a:ext cx="211" cy="223"/>
                  <a:chOff x="2952" y="2399"/>
                  <a:chExt cx="212" cy="223"/>
                </a:xfrm>
              </p:grpSpPr>
              <p:sp>
                <p:nvSpPr>
                  <p:cNvPr id="233643" name="Rectangle 107">
                    <a:extLst>
                      <a:ext uri="{FF2B5EF4-FFF2-40B4-BE49-F238E27FC236}">
                        <a16:creationId xmlns:a16="http://schemas.microsoft.com/office/drawing/2014/main" id="{48DEE0A2-EDED-469D-97C5-75DF0288856D}"/>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3644" name="Text Box 108">
                    <a:extLst>
                      <a:ext uri="{FF2B5EF4-FFF2-40B4-BE49-F238E27FC236}">
                        <a16:creationId xmlns:a16="http://schemas.microsoft.com/office/drawing/2014/main" id="{C3C0837C-29DF-4DDE-A0B2-81ADA3F0433C}"/>
                      </a:ext>
                    </a:extLst>
                  </p:cNvPr>
                  <p:cNvSpPr txBox="1">
                    <a:spLocks noChangeArrowheads="1"/>
                  </p:cNvSpPr>
                  <p:nvPr/>
                </p:nvSpPr>
                <p:spPr bwMode="auto">
                  <a:xfrm>
                    <a:off x="2952" y="2399"/>
                    <a:ext cx="212"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400" u="none">
                        <a:latin typeface="Comic Sans MS" panose="030F0702030302020204" pitchFamily="66" charset="0"/>
                        <a:ea typeface="黑体" panose="02010609060101010101" pitchFamily="49" charset="-122"/>
                      </a:rPr>
                      <a:t>z</a:t>
                    </a:r>
                  </a:p>
                </p:txBody>
              </p:sp>
            </p:grpSp>
          </p:grpSp>
          <p:sp>
            <p:nvSpPr>
              <p:cNvPr id="233625" name="Text Box 109">
                <a:extLst>
                  <a:ext uri="{FF2B5EF4-FFF2-40B4-BE49-F238E27FC236}">
                    <a16:creationId xmlns:a16="http://schemas.microsoft.com/office/drawing/2014/main" id="{2716DB6D-FBD4-49B6-B21F-9D153DBABBFB}"/>
                  </a:ext>
                </a:extLst>
              </p:cNvPr>
              <p:cNvSpPr txBox="1">
                <a:spLocks noChangeArrowheads="1"/>
              </p:cNvSpPr>
              <p:nvPr/>
            </p:nvSpPr>
            <p:spPr bwMode="auto">
              <a:xfrm>
                <a:off x="735" y="1400"/>
                <a:ext cx="173"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ea typeface="黑体" panose="02010609060101010101" pitchFamily="49" charset="-122"/>
                  </a:rPr>
                  <a:t>1</a:t>
                </a:r>
                <a:endParaRPr lang="en-US" altLang="zh-CN" sz="2400" u="none">
                  <a:latin typeface="Times New Roman" panose="02020603050405020304" pitchFamily="18" charset="0"/>
                  <a:ea typeface="黑体" panose="02010609060101010101" pitchFamily="49" charset="-122"/>
                </a:endParaRPr>
              </a:p>
            </p:txBody>
          </p:sp>
          <p:sp>
            <p:nvSpPr>
              <p:cNvPr id="233626" name="Text Box 110">
                <a:extLst>
                  <a:ext uri="{FF2B5EF4-FFF2-40B4-BE49-F238E27FC236}">
                    <a16:creationId xmlns:a16="http://schemas.microsoft.com/office/drawing/2014/main" id="{0A54C348-AD2C-482A-B330-A7CC873D7F83}"/>
                  </a:ext>
                </a:extLst>
              </p:cNvPr>
              <p:cNvSpPr txBox="1">
                <a:spLocks noChangeArrowheads="1"/>
              </p:cNvSpPr>
              <p:nvPr/>
            </p:nvSpPr>
            <p:spPr bwMode="auto">
              <a:xfrm>
                <a:off x="196" y="1397"/>
                <a:ext cx="195"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ea typeface="黑体" panose="02010609060101010101" pitchFamily="49" charset="-122"/>
                  </a:rPr>
                  <a:t>2</a:t>
                </a:r>
                <a:endParaRPr lang="en-US" altLang="zh-CN" sz="2400" u="none">
                  <a:latin typeface="Times New Roman" panose="02020603050405020304" pitchFamily="18" charset="0"/>
                  <a:ea typeface="黑体" panose="02010609060101010101" pitchFamily="49" charset="-122"/>
                </a:endParaRPr>
              </a:p>
            </p:txBody>
          </p:sp>
          <p:sp>
            <p:nvSpPr>
              <p:cNvPr id="233627" name="Text Box 111">
                <a:extLst>
                  <a:ext uri="{FF2B5EF4-FFF2-40B4-BE49-F238E27FC236}">
                    <a16:creationId xmlns:a16="http://schemas.microsoft.com/office/drawing/2014/main" id="{DE183B56-5943-41FD-9940-60B401B68635}"/>
                  </a:ext>
                </a:extLst>
              </p:cNvPr>
              <p:cNvSpPr txBox="1">
                <a:spLocks noChangeArrowheads="1"/>
              </p:cNvSpPr>
              <p:nvPr/>
            </p:nvSpPr>
            <p:spPr bwMode="auto">
              <a:xfrm>
                <a:off x="480" y="1730"/>
                <a:ext cx="196"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ea typeface="黑体" panose="02010609060101010101" pitchFamily="49" charset="-122"/>
                  </a:rPr>
                  <a:t>7</a:t>
                </a:r>
                <a:endParaRPr lang="en-US" altLang="zh-CN" sz="2400" u="none">
                  <a:latin typeface="Times New Roman" panose="02020603050405020304" pitchFamily="18" charset="0"/>
                  <a:ea typeface="黑体" panose="02010609060101010101" pitchFamily="49" charset="-122"/>
                </a:endParaRPr>
              </a:p>
            </p:txBody>
          </p:sp>
          <p:grpSp>
            <p:nvGrpSpPr>
              <p:cNvPr id="233628" name="Group 112">
                <a:extLst>
                  <a:ext uri="{FF2B5EF4-FFF2-40B4-BE49-F238E27FC236}">
                    <a16:creationId xmlns:a16="http://schemas.microsoft.com/office/drawing/2014/main" id="{9F22C603-FB90-4D8D-9DE1-986B9E20381A}"/>
                  </a:ext>
                </a:extLst>
              </p:cNvPr>
              <p:cNvGrpSpPr>
                <a:grpSpLocks/>
              </p:cNvGrpSpPr>
              <p:nvPr/>
            </p:nvGrpSpPr>
            <p:grpSpPr bwMode="auto">
              <a:xfrm>
                <a:off x="408" y="1286"/>
                <a:ext cx="316" cy="195"/>
                <a:chOff x="1740" y="2306"/>
                <a:chExt cx="316" cy="195"/>
              </a:xfrm>
            </p:grpSpPr>
            <p:sp>
              <p:nvSpPr>
                <p:cNvPr id="233629" name="Oval 113">
                  <a:extLst>
                    <a:ext uri="{FF2B5EF4-FFF2-40B4-BE49-F238E27FC236}">
                      <a16:creationId xmlns:a16="http://schemas.microsoft.com/office/drawing/2014/main" id="{D60FDA32-3217-4F94-99D4-9C1DC1A79032}"/>
                    </a:ext>
                  </a:extLst>
                </p:cNvPr>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3630" name="Line 114">
                  <a:extLst>
                    <a:ext uri="{FF2B5EF4-FFF2-40B4-BE49-F238E27FC236}">
                      <a16:creationId xmlns:a16="http://schemas.microsoft.com/office/drawing/2014/main" id="{DF37FB74-2A8B-4AF0-8AD8-377034F0B6A8}"/>
                    </a:ext>
                  </a:extLst>
                </p:cNvPr>
                <p:cNvSpPr>
                  <a:spLocks noChangeShapeType="1"/>
                </p:cNvSpPr>
                <p:nvPr/>
              </p:nvSpPr>
              <p:spPr bwMode="auto">
                <a:xfrm>
                  <a:off x="1743"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3631" name="Line 115">
                  <a:extLst>
                    <a:ext uri="{FF2B5EF4-FFF2-40B4-BE49-F238E27FC236}">
                      <a16:creationId xmlns:a16="http://schemas.microsoft.com/office/drawing/2014/main" id="{11ADE4C8-4DCC-4361-877F-65371E43B911}"/>
                    </a:ext>
                  </a:extLst>
                </p:cNvPr>
                <p:cNvSpPr>
                  <a:spLocks noChangeShapeType="1"/>
                </p:cNvSpPr>
                <p:nvPr/>
              </p:nvSpPr>
              <p:spPr bwMode="auto">
                <a:xfrm>
                  <a:off x="2056"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3632" name="Rectangle 116">
                  <a:extLst>
                    <a:ext uri="{FF2B5EF4-FFF2-40B4-BE49-F238E27FC236}">
                      <a16:creationId xmlns:a16="http://schemas.microsoft.com/office/drawing/2014/main" id="{E7E17174-0944-43C3-AE77-13838A424805}"/>
                    </a:ext>
                  </a:extLst>
                </p:cNvPr>
                <p:cNvSpPr>
                  <a:spLocks noChangeArrowheads="1"/>
                </p:cNvSpPr>
                <p:nvPr/>
              </p:nvSpPr>
              <p:spPr bwMode="auto">
                <a:xfrm>
                  <a:off x="1743" y="241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33633" name="Oval 117">
                  <a:extLst>
                    <a:ext uri="{FF2B5EF4-FFF2-40B4-BE49-F238E27FC236}">
                      <a16:creationId xmlns:a16="http://schemas.microsoft.com/office/drawing/2014/main" id="{AC08F85A-1913-43B5-893B-1566EE1A8C3B}"/>
                    </a:ext>
                  </a:extLst>
                </p:cNvPr>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33634" name="Group 118">
                  <a:extLst>
                    <a:ext uri="{FF2B5EF4-FFF2-40B4-BE49-F238E27FC236}">
                      <a16:creationId xmlns:a16="http://schemas.microsoft.com/office/drawing/2014/main" id="{D3B41CC4-298E-4983-AC24-9E279B2CBFA3}"/>
                    </a:ext>
                  </a:extLst>
                </p:cNvPr>
                <p:cNvGrpSpPr>
                  <a:grpSpLocks/>
                </p:cNvGrpSpPr>
                <p:nvPr/>
              </p:nvGrpSpPr>
              <p:grpSpPr bwMode="auto">
                <a:xfrm>
                  <a:off x="1805" y="2306"/>
                  <a:ext cx="191" cy="193"/>
                  <a:chOff x="2960" y="2429"/>
                  <a:chExt cx="193" cy="193"/>
                </a:xfrm>
              </p:grpSpPr>
              <p:sp>
                <p:nvSpPr>
                  <p:cNvPr id="233635" name="Rectangle 119">
                    <a:extLst>
                      <a:ext uri="{FF2B5EF4-FFF2-40B4-BE49-F238E27FC236}">
                        <a16:creationId xmlns:a16="http://schemas.microsoft.com/office/drawing/2014/main" id="{0C128C8F-2A1F-46A9-8D06-09E6FCEE1EC6}"/>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3636" name="Text Box 120">
                    <a:extLst>
                      <a:ext uri="{FF2B5EF4-FFF2-40B4-BE49-F238E27FC236}">
                        <a16:creationId xmlns:a16="http://schemas.microsoft.com/office/drawing/2014/main" id="{BAA1B28D-A638-4D49-B939-627D3247A69C}"/>
                      </a:ext>
                    </a:extLst>
                  </p:cNvPr>
                  <p:cNvSpPr txBox="1">
                    <a:spLocks noChangeArrowheads="1"/>
                  </p:cNvSpPr>
                  <p:nvPr/>
                </p:nvSpPr>
                <p:spPr bwMode="auto">
                  <a:xfrm>
                    <a:off x="2960" y="2429"/>
                    <a:ext cx="19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ea typeface="黑体" panose="02010609060101010101" pitchFamily="49" charset="-122"/>
                      </a:rPr>
                      <a:t>y</a:t>
                    </a:r>
                    <a:endParaRPr lang="en-US" altLang="zh-CN" sz="2400" u="none">
                      <a:latin typeface="Times New Roman" panose="02020603050405020304" pitchFamily="18" charset="0"/>
                      <a:ea typeface="黑体" panose="02010609060101010101" pitchFamily="49" charset="-122"/>
                    </a:endParaRPr>
                  </a:p>
                </p:txBody>
              </p:sp>
            </p:grpSp>
          </p:grpSp>
        </p:grpSp>
      </p:grpSp>
      <p:sp>
        <p:nvSpPr>
          <p:cNvPr id="233561" name="Text Box 121">
            <a:extLst>
              <a:ext uri="{FF2B5EF4-FFF2-40B4-BE49-F238E27FC236}">
                <a16:creationId xmlns:a16="http://schemas.microsoft.com/office/drawing/2014/main" id="{90614170-4AC2-4A43-8125-32D953F83EC9}"/>
              </a:ext>
            </a:extLst>
          </p:cNvPr>
          <p:cNvSpPr txBox="1">
            <a:spLocks noChangeArrowheads="1"/>
          </p:cNvSpPr>
          <p:nvPr/>
        </p:nvSpPr>
        <p:spPr bwMode="auto">
          <a:xfrm>
            <a:off x="1524000" y="685801"/>
            <a:ext cx="100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b="1">
                <a:latin typeface="Comic Sans MS" panose="030F0702030302020204" pitchFamily="66" charset="0"/>
                <a:ea typeface="黑体" panose="02010609060101010101" pitchFamily="49" charset="-122"/>
              </a:rPr>
              <a:t>节点</a:t>
            </a:r>
            <a:r>
              <a:rPr lang="en-US" altLang="zh-CN" b="1">
                <a:latin typeface="Comic Sans MS" panose="030F0702030302020204" pitchFamily="66" charset="0"/>
                <a:ea typeface="黑体" panose="02010609060101010101" pitchFamily="49" charset="-122"/>
              </a:rPr>
              <a:t>x</a:t>
            </a:r>
            <a:r>
              <a:rPr lang="zh-CN" altLang="en-US" b="1">
                <a:latin typeface="Comic Sans MS" panose="030F0702030302020204" pitchFamily="66" charset="0"/>
                <a:ea typeface="黑体" panose="02010609060101010101" pitchFamily="49" charset="-122"/>
              </a:rPr>
              <a:t>表</a:t>
            </a:r>
          </a:p>
        </p:txBody>
      </p:sp>
      <p:sp>
        <p:nvSpPr>
          <p:cNvPr id="233562" name="Text Box 122">
            <a:extLst>
              <a:ext uri="{FF2B5EF4-FFF2-40B4-BE49-F238E27FC236}">
                <a16:creationId xmlns:a16="http://schemas.microsoft.com/office/drawing/2014/main" id="{53A9B5C5-6842-43FC-9C28-4B0FC2EFE182}"/>
              </a:ext>
            </a:extLst>
          </p:cNvPr>
          <p:cNvSpPr txBox="1">
            <a:spLocks noChangeArrowheads="1"/>
          </p:cNvSpPr>
          <p:nvPr/>
        </p:nvSpPr>
        <p:spPr bwMode="auto">
          <a:xfrm>
            <a:off x="1524001" y="2590801"/>
            <a:ext cx="1001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b="1">
                <a:latin typeface="Comic Sans MS" panose="030F0702030302020204" pitchFamily="66" charset="0"/>
                <a:ea typeface="黑体" panose="02010609060101010101" pitchFamily="49" charset="-122"/>
              </a:rPr>
              <a:t>节点</a:t>
            </a:r>
            <a:r>
              <a:rPr lang="en-US" altLang="zh-CN" b="1">
                <a:latin typeface="Comic Sans MS" panose="030F0702030302020204" pitchFamily="66" charset="0"/>
                <a:ea typeface="黑体" panose="02010609060101010101" pitchFamily="49" charset="-122"/>
              </a:rPr>
              <a:t>y</a:t>
            </a:r>
            <a:r>
              <a:rPr lang="zh-CN" altLang="en-US" b="1">
                <a:latin typeface="Comic Sans MS" panose="030F0702030302020204" pitchFamily="66" charset="0"/>
                <a:ea typeface="黑体" panose="02010609060101010101" pitchFamily="49" charset="-122"/>
              </a:rPr>
              <a:t>表</a:t>
            </a:r>
            <a:endParaRPr lang="en-US" altLang="zh-CN" b="1">
              <a:latin typeface="Comic Sans MS" panose="030F0702030302020204" pitchFamily="66" charset="0"/>
              <a:ea typeface="黑体" panose="02010609060101010101" pitchFamily="49" charset="-122"/>
            </a:endParaRPr>
          </a:p>
        </p:txBody>
      </p:sp>
      <p:sp>
        <p:nvSpPr>
          <p:cNvPr id="233563" name="Text Box 123">
            <a:extLst>
              <a:ext uri="{FF2B5EF4-FFF2-40B4-BE49-F238E27FC236}">
                <a16:creationId xmlns:a16="http://schemas.microsoft.com/office/drawing/2014/main" id="{922938AC-D136-4E9A-98AE-E7D8C9EE1121}"/>
              </a:ext>
            </a:extLst>
          </p:cNvPr>
          <p:cNvSpPr txBox="1">
            <a:spLocks noChangeArrowheads="1"/>
          </p:cNvSpPr>
          <p:nvPr/>
        </p:nvSpPr>
        <p:spPr bwMode="auto">
          <a:xfrm>
            <a:off x="1524000" y="4330701"/>
            <a:ext cx="996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b="1">
                <a:latin typeface="Comic Sans MS" panose="030F0702030302020204" pitchFamily="66" charset="0"/>
                <a:ea typeface="黑体" panose="02010609060101010101" pitchFamily="49" charset="-122"/>
              </a:rPr>
              <a:t>节点</a:t>
            </a:r>
            <a:r>
              <a:rPr lang="en-US" altLang="zh-CN" b="1">
                <a:latin typeface="Comic Sans MS" panose="030F0702030302020204" pitchFamily="66" charset="0"/>
                <a:ea typeface="黑体" panose="02010609060101010101" pitchFamily="49" charset="-122"/>
              </a:rPr>
              <a:t>z</a:t>
            </a:r>
            <a:r>
              <a:rPr lang="zh-CN" altLang="en-US" b="1">
                <a:latin typeface="Comic Sans MS" panose="030F0702030302020204" pitchFamily="66" charset="0"/>
                <a:ea typeface="黑体" panose="02010609060101010101" pitchFamily="49" charset="-122"/>
              </a:rPr>
              <a:t>表</a:t>
            </a:r>
            <a:endParaRPr lang="en-US" altLang="zh-CN" b="1">
              <a:latin typeface="Comic Sans MS" panose="030F0702030302020204" pitchFamily="66" charset="0"/>
              <a:ea typeface="黑体" panose="02010609060101010101" pitchFamily="49" charset="-122"/>
            </a:endParaRPr>
          </a:p>
        </p:txBody>
      </p:sp>
      <p:sp>
        <p:nvSpPr>
          <p:cNvPr id="233564" name="Oval 124">
            <a:extLst>
              <a:ext uri="{FF2B5EF4-FFF2-40B4-BE49-F238E27FC236}">
                <a16:creationId xmlns:a16="http://schemas.microsoft.com/office/drawing/2014/main" id="{55FEF748-EFB8-48CF-B6F7-D17CD496F622}"/>
              </a:ext>
            </a:extLst>
          </p:cNvPr>
          <p:cNvSpPr>
            <a:spLocks noChangeArrowheads="1"/>
          </p:cNvSpPr>
          <p:nvPr/>
        </p:nvSpPr>
        <p:spPr bwMode="auto">
          <a:xfrm>
            <a:off x="2743200" y="3733800"/>
            <a:ext cx="1066800" cy="3810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3565" name="Oval 125">
            <a:extLst>
              <a:ext uri="{FF2B5EF4-FFF2-40B4-BE49-F238E27FC236}">
                <a16:creationId xmlns:a16="http://schemas.microsoft.com/office/drawing/2014/main" id="{2B0296C4-1532-4632-A0E4-CB65F30922A7}"/>
              </a:ext>
            </a:extLst>
          </p:cNvPr>
          <p:cNvSpPr>
            <a:spLocks noChangeArrowheads="1"/>
          </p:cNvSpPr>
          <p:nvPr/>
        </p:nvSpPr>
        <p:spPr bwMode="auto">
          <a:xfrm>
            <a:off x="2743200" y="5943600"/>
            <a:ext cx="1066800" cy="3810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3566" name="Oval 126">
            <a:extLst>
              <a:ext uri="{FF2B5EF4-FFF2-40B4-BE49-F238E27FC236}">
                <a16:creationId xmlns:a16="http://schemas.microsoft.com/office/drawing/2014/main" id="{D7896CC7-0DB8-4523-9935-CBFB88421FB4}"/>
              </a:ext>
            </a:extLst>
          </p:cNvPr>
          <p:cNvSpPr>
            <a:spLocks noChangeArrowheads="1"/>
          </p:cNvSpPr>
          <p:nvPr/>
        </p:nvSpPr>
        <p:spPr bwMode="auto">
          <a:xfrm>
            <a:off x="4724400" y="5867400"/>
            <a:ext cx="1066800" cy="3810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3567" name="Rectangle 127">
            <a:extLst>
              <a:ext uri="{FF2B5EF4-FFF2-40B4-BE49-F238E27FC236}">
                <a16:creationId xmlns:a16="http://schemas.microsoft.com/office/drawing/2014/main" id="{8952DFCC-8D7E-400C-9C54-1B4C49B183F1}"/>
              </a:ext>
            </a:extLst>
          </p:cNvPr>
          <p:cNvSpPr>
            <a:spLocks noChangeArrowheads="1"/>
          </p:cNvSpPr>
          <p:nvPr/>
        </p:nvSpPr>
        <p:spPr bwMode="auto">
          <a:xfrm>
            <a:off x="2432050" y="339725"/>
            <a:ext cx="5181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a:r>
              <a:rPr lang="fr-FR" altLang="zh-CN" b="1" u="none">
                <a:solidFill>
                  <a:srgbClr val="000000"/>
                </a:solidFill>
                <a:latin typeface="Times" panose="02020603050405020304" pitchFamily="18" charset="0"/>
                <a:ea typeface="黑体" panose="02010609060101010101" pitchFamily="49" charset="-122"/>
                <a:cs typeface="Times New Roman" panose="02020603050405020304" pitchFamily="18" charset="0"/>
              </a:rPr>
              <a:t>D</a:t>
            </a:r>
            <a:r>
              <a:rPr lang="fr-FR" altLang="zh-CN" b="1" u="none" baseline="-25000">
                <a:solidFill>
                  <a:srgbClr val="000000"/>
                </a:solidFill>
                <a:latin typeface="Times" panose="02020603050405020304" pitchFamily="18" charset="0"/>
                <a:ea typeface="黑体" panose="02010609060101010101" pitchFamily="49" charset="-122"/>
                <a:cs typeface="Times New Roman" panose="02020603050405020304" pitchFamily="18" charset="0"/>
              </a:rPr>
              <a:t>x</a:t>
            </a:r>
            <a:r>
              <a:rPr lang="fr-FR" altLang="zh-CN" b="1" u="none">
                <a:solidFill>
                  <a:srgbClr val="000000"/>
                </a:solidFill>
                <a:latin typeface="Times" panose="02020603050405020304" pitchFamily="18" charset="0"/>
                <a:ea typeface="黑体" panose="02010609060101010101" pitchFamily="49" charset="-122"/>
                <a:cs typeface="Times New Roman" panose="02020603050405020304" pitchFamily="18" charset="0"/>
              </a:rPr>
              <a:t>(y) = min{c(x,y) + D</a:t>
            </a:r>
            <a:r>
              <a:rPr lang="fr-FR" altLang="zh-CN" b="1" u="none" baseline="-25000">
                <a:solidFill>
                  <a:srgbClr val="000000"/>
                </a:solidFill>
                <a:latin typeface="Times" panose="02020603050405020304" pitchFamily="18" charset="0"/>
                <a:ea typeface="黑体" panose="02010609060101010101" pitchFamily="49" charset="-122"/>
                <a:cs typeface="Times New Roman" panose="02020603050405020304" pitchFamily="18" charset="0"/>
              </a:rPr>
              <a:t>y</a:t>
            </a:r>
            <a:r>
              <a:rPr lang="fr-FR" altLang="zh-CN" b="1" u="none">
                <a:solidFill>
                  <a:srgbClr val="000000"/>
                </a:solidFill>
                <a:latin typeface="Times" panose="02020603050405020304" pitchFamily="18" charset="0"/>
                <a:ea typeface="黑体" panose="02010609060101010101" pitchFamily="49" charset="-122"/>
                <a:cs typeface="Times New Roman" panose="02020603050405020304" pitchFamily="18" charset="0"/>
              </a:rPr>
              <a:t>(y), c(x,z) + D</a:t>
            </a:r>
            <a:r>
              <a:rPr lang="fr-FR" altLang="zh-CN" b="1" u="none" baseline="-25000">
                <a:solidFill>
                  <a:srgbClr val="000000"/>
                </a:solidFill>
                <a:latin typeface="Times" panose="02020603050405020304" pitchFamily="18" charset="0"/>
                <a:ea typeface="黑体" panose="02010609060101010101" pitchFamily="49" charset="-122"/>
                <a:cs typeface="Times New Roman" panose="02020603050405020304" pitchFamily="18" charset="0"/>
              </a:rPr>
              <a:t>z</a:t>
            </a:r>
            <a:r>
              <a:rPr lang="fr-FR" altLang="zh-CN" b="1" u="none">
                <a:solidFill>
                  <a:srgbClr val="000000"/>
                </a:solidFill>
                <a:latin typeface="Times" panose="02020603050405020304" pitchFamily="18" charset="0"/>
                <a:ea typeface="黑体" panose="02010609060101010101" pitchFamily="49" charset="-122"/>
                <a:cs typeface="Times New Roman" panose="02020603050405020304" pitchFamily="18" charset="0"/>
              </a:rPr>
              <a:t>(y)} </a:t>
            </a:r>
            <a:br>
              <a:rPr lang="fr-FR" altLang="zh-CN" b="1" u="none">
                <a:solidFill>
                  <a:srgbClr val="000000"/>
                </a:solidFill>
                <a:latin typeface="Times" panose="02020603050405020304" pitchFamily="18" charset="0"/>
                <a:ea typeface="黑体" panose="02010609060101010101" pitchFamily="49" charset="-122"/>
                <a:cs typeface="Times New Roman" panose="02020603050405020304" pitchFamily="18" charset="0"/>
              </a:rPr>
            </a:br>
            <a:r>
              <a:rPr lang="fr-FR" altLang="zh-CN" b="1" u="none">
                <a:solidFill>
                  <a:srgbClr val="000000"/>
                </a:solidFill>
                <a:latin typeface="Times" panose="02020603050405020304" pitchFamily="18" charset="0"/>
                <a:ea typeface="黑体" panose="02010609060101010101" pitchFamily="49" charset="-122"/>
                <a:cs typeface="Times New Roman" panose="02020603050405020304" pitchFamily="18" charset="0"/>
              </a:rPr>
              <a:t>             = min{2+0 , 7+1} = 2</a:t>
            </a:r>
          </a:p>
        </p:txBody>
      </p:sp>
      <p:sp>
        <p:nvSpPr>
          <p:cNvPr id="233568" name="Line 128">
            <a:extLst>
              <a:ext uri="{FF2B5EF4-FFF2-40B4-BE49-F238E27FC236}">
                <a16:creationId xmlns:a16="http://schemas.microsoft.com/office/drawing/2014/main" id="{64B789DF-A4ED-4644-B41D-ECBC383E4FDC}"/>
              </a:ext>
            </a:extLst>
          </p:cNvPr>
          <p:cNvSpPr>
            <a:spLocks noChangeShapeType="1"/>
          </p:cNvSpPr>
          <p:nvPr/>
        </p:nvSpPr>
        <p:spPr bwMode="auto">
          <a:xfrm flipH="1">
            <a:off x="5284789" y="809625"/>
            <a:ext cx="809625" cy="9667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3569" name="Rectangle 129">
            <a:extLst>
              <a:ext uri="{FF2B5EF4-FFF2-40B4-BE49-F238E27FC236}">
                <a16:creationId xmlns:a16="http://schemas.microsoft.com/office/drawing/2014/main" id="{55BF5D1E-AC1C-470F-890D-F4C55EF50417}"/>
              </a:ext>
            </a:extLst>
          </p:cNvPr>
          <p:cNvSpPr>
            <a:spLocks noChangeArrowheads="1"/>
          </p:cNvSpPr>
          <p:nvPr/>
        </p:nvSpPr>
        <p:spPr bwMode="auto">
          <a:xfrm>
            <a:off x="7908926" y="260350"/>
            <a:ext cx="28035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a:r>
              <a:rPr lang="fr-FR" altLang="zh-CN" i="1" u="none">
                <a:latin typeface="Comic Sans MS" panose="030F0702030302020204" pitchFamily="66" charset="0"/>
                <a:ea typeface="黑体" panose="02010609060101010101" pitchFamily="49" charset="-122"/>
              </a:rPr>
              <a:t>D</a:t>
            </a:r>
            <a:r>
              <a:rPr lang="fr-FR" altLang="zh-CN" i="1" u="none" baseline="-25000">
                <a:latin typeface="Comic Sans MS" panose="030F0702030302020204" pitchFamily="66" charset="0"/>
                <a:ea typeface="黑体" panose="02010609060101010101" pitchFamily="49" charset="-122"/>
              </a:rPr>
              <a:t>x</a:t>
            </a:r>
            <a:r>
              <a:rPr lang="fr-FR" altLang="zh-CN" i="1" u="none">
                <a:latin typeface="Comic Sans MS" panose="030F0702030302020204" pitchFamily="66" charset="0"/>
                <a:ea typeface="黑体" panose="02010609060101010101" pitchFamily="49" charset="-122"/>
              </a:rPr>
              <a:t>(z) = </a:t>
            </a:r>
            <a:r>
              <a:rPr lang="fr-FR" altLang="zh-CN" u="none">
                <a:latin typeface="Comic Sans MS" panose="030F0702030302020204" pitchFamily="66" charset="0"/>
                <a:ea typeface="黑体" panose="02010609060101010101" pitchFamily="49" charset="-122"/>
              </a:rPr>
              <a:t>min{</a:t>
            </a:r>
            <a:r>
              <a:rPr lang="fr-FR" altLang="zh-CN" i="1" u="none">
                <a:latin typeface="Comic Sans MS" panose="030F0702030302020204" pitchFamily="66" charset="0"/>
                <a:ea typeface="黑体" panose="02010609060101010101" pitchFamily="49" charset="-122"/>
              </a:rPr>
              <a:t>c(x,y) + </a:t>
            </a:r>
            <a:br>
              <a:rPr lang="fr-FR" altLang="zh-CN" i="1" u="none">
                <a:latin typeface="Comic Sans MS" panose="030F0702030302020204" pitchFamily="66" charset="0"/>
                <a:ea typeface="黑体" panose="02010609060101010101" pitchFamily="49" charset="-122"/>
              </a:rPr>
            </a:br>
            <a:r>
              <a:rPr lang="fr-FR" altLang="zh-CN" i="1" u="none">
                <a:latin typeface="Comic Sans MS" panose="030F0702030302020204" pitchFamily="66" charset="0"/>
                <a:ea typeface="黑体" panose="02010609060101010101" pitchFamily="49" charset="-122"/>
              </a:rPr>
              <a:t>      D</a:t>
            </a:r>
            <a:r>
              <a:rPr lang="fr-FR" altLang="zh-CN" i="1" u="none" baseline="-25000">
                <a:latin typeface="Comic Sans MS" panose="030F0702030302020204" pitchFamily="66" charset="0"/>
                <a:ea typeface="黑体" panose="02010609060101010101" pitchFamily="49" charset="-122"/>
              </a:rPr>
              <a:t>y</a:t>
            </a:r>
            <a:r>
              <a:rPr lang="fr-FR" altLang="zh-CN" i="1" u="none">
                <a:latin typeface="Comic Sans MS" panose="030F0702030302020204" pitchFamily="66" charset="0"/>
                <a:ea typeface="黑体" panose="02010609060101010101" pitchFamily="49" charset="-122"/>
              </a:rPr>
              <a:t>(z), c(x,z) + D</a:t>
            </a:r>
            <a:r>
              <a:rPr lang="fr-FR" altLang="zh-CN" i="1" u="none" baseline="-25000">
                <a:latin typeface="Comic Sans MS" panose="030F0702030302020204" pitchFamily="66" charset="0"/>
                <a:ea typeface="黑体" panose="02010609060101010101" pitchFamily="49" charset="-122"/>
              </a:rPr>
              <a:t>z</a:t>
            </a:r>
            <a:r>
              <a:rPr lang="fr-FR" altLang="zh-CN" i="1" u="none">
                <a:latin typeface="Comic Sans MS" panose="030F0702030302020204" pitchFamily="66" charset="0"/>
                <a:ea typeface="黑体" panose="02010609060101010101" pitchFamily="49" charset="-122"/>
              </a:rPr>
              <a:t>(z)</a:t>
            </a:r>
            <a:r>
              <a:rPr lang="fr-FR" altLang="zh-CN" u="none">
                <a:latin typeface="Comic Sans MS" panose="030F0702030302020204" pitchFamily="66" charset="0"/>
                <a:ea typeface="黑体" panose="02010609060101010101" pitchFamily="49" charset="-122"/>
              </a:rPr>
              <a:t>} </a:t>
            </a:r>
          </a:p>
          <a:p>
            <a:pPr algn="just"/>
            <a:r>
              <a:rPr lang="fr-FR" altLang="zh-CN" u="none">
                <a:latin typeface="Comic Sans MS" panose="030F0702030302020204" pitchFamily="66" charset="0"/>
                <a:ea typeface="黑体" panose="02010609060101010101" pitchFamily="49" charset="-122"/>
              </a:rPr>
              <a:t>= min{2+1 , 7+0} = 3</a:t>
            </a:r>
          </a:p>
        </p:txBody>
      </p:sp>
      <p:sp>
        <p:nvSpPr>
          <p:cNvPr id="233570" name="Line 130">
            <a:extLst>
              <a:ext uri="{FF2B5EF4-FFF2-40B4-BE49-F238E27FC236}">
                <a16:creationId xmlns:a16="http://schemas.microsoft.com/office/drawing/2014/main" id="{1F27610F-CF1D-4479-ACBA-A36BEEB4A51C}"/>
              </a:ext>
            </a:extLst>
          </p:cNvPr>
          <p:cNvSpPr>
            <a:spLocks noChangeShapeType="1"/>
          </p:cNvSpPr>
          <p:nvPr/>
        </p:nvSpPr>
        <p:spPr bwMode="auto">
          <a:xfrm flipH="1">
            <a:off x="5703889" y="482600"/>
            <a:ext cx="2586037" cy="133350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3571" name="Text Box 131">
            <a:extLst>
              <a:ext uri="{FF2B5EF4-FFF2-40B4-BE49-F238E27FC236}">
                <a16:creationId xmlns:a16="http://schemas.microsoft.com/office/drawing/2014/main" id="{286B0776-7196-4B7B-96E1-6127BD603CEF}"/>
              </a:ext>
            </a:extLst>
          </p:cNvPr>
          <p:cNvSpPr txBox="1">
            <a:spLocks noChangeArrowheads="1"/>
          </p:cNvSpPr>
          <p:nvPr/>
        </p:nvSpPr>
        <p:spPr bwMode="auto">
          <a:xfrm>
            <a:off x="6261100" y="5499101"/>
            <a:ext cx="584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u="none">
                <a:latin typeface="Comic Sans MS" panose="030F0702030302020204" pitchFamily="66" charset="0"/>
                <a:ea typeface="黑体" panose="02010609060101010101" pitchFamily="49" charset="-122"/>
              </a:rPr>
              <a:t>从</a:t>
            </a:r>
          </a:p>
        </p:txBody>
      </p:sp>
      <p:sp>
        <p:nvSpPr>
          <p:cNvPr id="233572" name="Text Box 132">
            <a:extLst>
              <a:ext uri="{FF2B5EF4-FFF2-40B4-BE49-F238E27FC236}">
                <a16:creationId xmlns:a16="http://schemas.microsoft.com/office/drawing/2014/main" id="{FD4D02DD-0165-458D-932A-2D32E0128526}"/>
              </a:ext>
            </a:extLst>
          </p:cNvPr>
          <p:cNvSpPr txBox="1">
            <a:spLocks noChangeArrowheads="1"/>
          </p:cNvSpPr>
          <p:nvPr/>
        </p:nvSpPr>
        <p:spPr bwMode="auto">
          <a:xfrm>
            <a:off x="6350000" y="3860801"/>
            <a:ext cx="584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u="none">
                <a:latin typeface="Comic Sans MS" panose="030F0702030302020204" pitchFamily="66" charset="0"/>
                <a:ea typeface="黑体" panose="02010609060101010101" pitchFamily="49" charset="-122"/>
              </a:rPr>
              <a:t>从</a:t>
            </a:r>
          </a:p>
        </p:txBody>
      </p:sp>
      <p:sp>
        <p:nvSpPr>
          <p:cNvPr id="233573" name="Text Box 133">
            <a:extLst>
              <a:ext uri="{FF2B5EF4-FFF2-40B4-BE49-F238E27FC236}">
                <a16:creationId xmlns:a16="http://schemas.microsoft.com/office/drawing/2014/main" id="{6B1C2697-74AD-4CA1-8FD7-4485923305E9}"/>
              </a:ext>
            </a:extLst>
          </p:cNvPr>
          <p:cNvSpPr txBox="1">
            <a:spLocks noChangeArrowheads="1"/>
          </p:cNvSpPr>
          <p:nvPr/>
        </p:nvSpPr>
        <p:spPr bwMode="auto">
          <a:xfrm>
            <a:off x="4152900" y="5511801"/>
            <a:ext cx="584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u="none">
                <a:latin typeface="Comic Sans MS" panose="030F0702030302020204" pitchFamily="66" charset="0"/>
                <a:ea typeface="黑体" panose="02010609060101010101" pitchFamily="49" charset="-122"/>
              </a:rPr>
              <a:t>从</a:t>
            </a:r>
          </a:p>
        </p:txBody>
      </p:sp>
      <p:sp>
        <p:nvSpPr>
          <p:cNvPr id="233574" name="Text Box 134">
            <a:extLst>
              <a:ext uri="{FF2B5EF4-FFF2-40B4-BE49-F238E27FC236}">
                <a16:creationId xmlns:a16="http://schemas.microsoft.com/office/drawing/2014/main" id="{037E608B-3FD1-4F9D-8BA9-662BD019C61E}"/>
              </a:ext>
            </a:extLst>
          </p:cNvPr>
          <p:cNvSpPr txBox="1">
            <a:spLocks noChangeArrowheads="1"/>
          </p:cNvSpPr>
          <p:nvPr/>
        </p:nvSpPr>
        <p:spPr bwMode="auto">
          <a:xfrm>
            <a:off x="4127500" y="3784601"/>
            <a:ext cx="584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u="none">
                <a:latin typeface="Comic Sans MS" panose="030F0702030302020204" pitchFamily="66" charset="0"/>
                <a:ea typeface="黑体" panose="02010609060101010101" pitchFamily="49" charset="-122"/>
              </a:rPr>
              <a:t>从</a:t>
            </a:r>
          </a:p>
        </p:txBody>
      </p:sp>
      <p:grpSp>
        <p:nvGrpSpPr>
          <p:cNvPr id="233575" name="Group 135">
            <a:extLst>
              <a:ext uri="{FF2B5EF4-FFF2-40B4-BE49-F238E27FC236}">
                <a16:creationId xmlns:a16="http://schemas.microsoft.com/office/drawing/2014/main" id="{171CFE91-9A2C-45B7-AE61-4CB8A4FC80DE}"/>
              </a:ext>
            </a:extLst>
          </p:cNvPr>
          <p:cNvGrpSpPr>
            <a:grpSpLocks/>
          </p:cNvGrpSpPr>
          <p:nvPr/>
        </p:nvGrpSpPr>
        <p:grpSpPr bwMode="auto">
          <a:xfrm>
            <a:off x="2006600" y="1295400"/>
            <a:ext cx="6070600" cy="1436688"/>
            <a:chOff x="304" y="816"/>
            <a:chExt cx="3824" cy="905"/>
          </a:xfrm>
        </p:grpSpPr>
        <p:sp>
          <p:nvSpPr>
            <p:cNvPr id="233579" name="Line 136">
              <a:extLst>
                <a:ext uri="{FF2B5EF4-FFF2-40B4-BE49-F238E27FC236}">
                  <a16:creationId xmlns:a16="http://schemas.microsoft.com/office/drawing/2014/main" id="{523B4F6B-F18C-42D8-9B7F-907BA76756C3}"/>
                </a:ext>
              </a:extLst>
            </p:cNvPr>
            <p:cNvSpPr>
              <a:spLocks noChangeShapeType="1"/>
            </p:cNvSpPr>
            <p:nvPr/>
          </p:nvSpPr>
          <p:spPr bwMode="auto">
            <a:xfrm>
              <a:off x="768" y="912"/>
              <a:ext cx="0"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580" name="Line 137">
              <a:extLst>
                <a:ext uri="{FF2B5EF4-FFF2-40B4-BE49-F238E27FC236}">
                  <a16:creationId xmlns:a16="http://schemas.microsoft.com/office/drawing/2014/main" id="{E7C9FEB1-0104-43DF-907E-04C18427257A}"/>
                </a:ext>
              </a:extLst>
            </p:cNvPr>
            <p:cNvSpPr>
              <a:spLocks noChangeShapeType="1"/>
            </p:cNvSpPr>
            <p:nvPr/>
          </p:nvSpPr>
          <p:spPr bwMode="auto">
            <a:xfrm>
              <a:off x="576" y="1056"/>
              <a:ext cx="8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581" name="Text Box 138">
              <a:extLst>
                <a:ext uri="{FF2B5EF4-FFF2-40B4-BE49-F238E27FC236}">
                  <a16:creationId xmlns:a16="http://schemas.microsoft.com/office/drawing/2014/main" id="{DCF7A863-0A6C-403C-88DE-F52F81A5FA97}"/>
                </a:ext>
              </a:extLst>
            </p:cNvPr>
            <p:cNvSpPr txBox="1">
              <a:spLocks noChangeArrowheads="1"/>
            </p:cNvSpPr>
            <p:nvPr/>
          </p:nvSpPr>
          <p:spPr bwMode="auto">
            <a:xfrm>
              <a:off x="768" y="816"/>
              <a:ext cx="61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   y   z</a:t>
              </a:r>
            </a:p>
          </p:txBody>
        </p:sp>
        <p:sp>
          <p:nvSpPr>
            <p:cNvPr id="233582" name="Text Box 139">
              <a:extLst>
                <a:ext uri="{FF2B5EF4-FFF2-40B4-BE49-F238E27FC236}">
                  <a16:creationId xmlns:a16="http://schemas.microsoft.com/office/drawing/2014/main" id="{29EDDEBC-B253-46B1-BD30-9258D4CF8976}"/>
                </a:ext>
              </a:extLst>
            </p:cNvPr>
            <p:cNvSpPr txBox="1">
              <a:spLocks noChangeArrowheads="1"/>
            </p:cNvSpPr>
            <p:nvPr/>
          </p:nvSpPr>
          <p:spPr bwMode="auto">
            <a:xfrm>
              <a:off x="576" y="1056"/>
              <a:ext cx="20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a:t>
              </a:r>
            </a:p>
          </p:txBody>
        </p:sp>
        <p:sp>
          <p:nvSpPr>
            <p:cNvPr id="233583" name="Text Box 140">
              <a:extLst>
                <a:ext uri="{FF2B5EF4-FFF2-40B4-BE49-F238E27FC236}">
                  <a16:creationId xmlns:a16="http://schemas.microsoft.com/office/drawing/2014/main" id="{B6170BFB-FDA1-43B7-866C-BE6590D47EF9}"/>
                </a:ext>
              </a:extLst>
            </p:cNvPr>
            <p:cNvSpPr txBox="1">
              <a:spLocks noChangeArrowheads="1"/>
            </p:cNvSpPr>
            <p:nvPr/>
          </p:nvSpPr>
          <p:spPr bwMode="auto">
            <a:xfrm>
              <a:off x="576" y="1248"/>
              <a:ext cx="19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y</a:t>
              </a:r>
            </a:p>
          </p:txBody>
        </p:sp>
        <p:sp>
          <p:nvSpPr>
            <p:cNvPr id="233584" name="Text Box 141">
              <a:extLst>
                <a:ext uri="{FF2B5EF4-FFF2-40B4-BE49-F238E27FC236}">
                  <a16:creationId xmlns:a16="http://schemas.microsoft.com/office/drawing/2014/main" id="{00F37F28-5732-49EA-B708-0279EA95F6E7}"/>
                </a:ext>
              </a:extLst>
            </p:cNvPr>
            <p:cNvSpPr txBox="1">
              <a:spLocks noChangeArrowheads="1"/>
            </p:cNvSpPr>
            <p:nvPr/>
          </p:nvSpPr>
          <p:spPr bwMode="auto">
            <a:xfrm>
              <a:off x="576" y="1440"/>
              <a:ext cx="1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z</a:t>
              </a:r>
            </a:p>
          </p:txBody>
        </p:sp>
        <p:sp>
          <p:nvSpPr>
            <p:cNvPr id="233585" name="Text Box 142">
              <a:extLst>
                <a:ext uri="{FF2B5EF4-FFF2-40B4-BE49-F238E27FC236}">
                  <a16:creationId xmlns:a16="http://schemas.microsoft.com/office/drawing/2014/main" id="{438EF2F8-FAD2-4AF0-B9A1-DC0771F6933A}"/>
                </a:ext>
              </a:extLst>
            </p:cNvPr>
            <p:cNvSpPr txBox="1">
              <a:spLocks noChangeArrowheads="1"/>
            </p:cNvSpPr>
            <p:nvPr/>
          </p:nvSpPr>
          <p:spPr bwMode="auto">
            <a:xfrm>
              <a:off x="768" y="1056"/>
              <a:ext cx="5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0  2   7</a:t>
              </a:r>
            </a:p>
          </p:txBody>
        </p:sp>
        <p:sp>
          <p:nvSpPr>
            <p:cNvPr id="233586" name="Text Box 143">
              <a:extLst>
                <a:ext uri="{FF2B5EF4-FFF2-40B4-BE49-F238E27FC236}">
                  <a16:creationId xmlns:a16="http://schemas.microsoft.com/office/drawing/2014/main" id="{6C8E483A-E522-43AC-AB62-522556D67549}"/>
                </a:ext>
              </a:extLst>
            </p:cNvPr>
            <p:cNvSpPr txBox="1">
              <a:spLocks noChangeArrowheads="1"/>
            </p:cNvSpPr>
            <p:nvPr/>
          </p:nvSpPr>
          <p:spPr bwMode="auto">
            <a:xfrm>
              <a:off x="768" y="1296"/>
              <a:ext cx="23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a:t>
              </a:r>
            </a:p>
          </p:txBody>
        </p:sp>
        <p:sp>
          <p:nvSpPr>
            <p:cNvPr id="233587" name="Text Box 144">
              <a:extLst>
                <a:ext uri="{FF2B5EF4-FFF2-40B4-BE49-F238E27FC236}">
                  <a16:creationId xmlns:a16="http://schemas.microsoft.com/office/drawing/2014/main" id="{00F34FDD-93B8-4B44-BE47-152DF7FFDA28}"/>
                </a:ext>
              </a:extLst>
            </p:cNvPr>
            <p:cNvSpPr txBox="1">
              <a:spLocks noChangeArrowheads="1"/>
            </p:cNvSpPr>
            <p:nvPr/>
          </p:nvSpPr>
          <p:spPr bwMode="auto">
            <a:xfrm>
              <a:off x="912" y="1296"/>
              <a:ext cx="23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a:t>
              </a:r>
            </a:p>
          </p:txBody>
        </p:sp>
        <p:sp>
          <p:nvSpPr>
            <p:cNvPr id="233588" name="Text Box 145">
              <a:extLst>
                <a:ext uri="{FF2B5EF4-FFF2-40B4-BE49-F238E27FC236}">
                  <a16:creationId xmlns:a16="http://schemas.microsoft.com/office/drawing/2014/main" id="{EA058CE9-4C8E-43AA-8CB3-1048D2C678B7}"/>
                </a:ext>
              </a:extLst>
            </p:cNvPr>
            <p:cNvSpPr txBox="1">
              <a:spLocks noChangeArrowheads="1"/>
            </p:cNvSpPr>
            <p:nvPr/>
          </p:nvSpPr>
          <p:spPr bwMode="auto">
            <a:xfrm>
              <a:off x="1152" y="1296"/>
              <a:ext cx="23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a:t>
              </a:r>
            </a:p>
          </p:txBody>
        </p:sp>
        <p:sp>
          <p:nvSpPr>
            <p:cNvPr id="233589" name="Text Box 146">
              <a:extLst>
                <a:ext uri="{FF2B5EF4-FFF2-40B4-BE49-F238E27FC236}">
                  <a16:creationId xmlns:a16="http://schemas.microsoft.com/office/drawing/2014/main" id="{1EEA54EA-D938-4395-805D-E05ED8560221}"/>
                </a:ext>
              </a:extLst>
            </p:cNvPr>
            <p:cNvSpPr txBox="1">
              <a:spLocks noChangeArrowheads="1"/>
            </p:cNvSpPr>
            <p:nvPr/>
          </p:nvSpPr>
          <p:spPr bwMode="auto">
            <a:xfrm>
              <a:off x="768" y="1488"/>
              <a:ext cx="23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a:t>
              </a:r>
            </a:p>
          </p:txBody>
        </p:sp>
        <p:sp>
          <p:nvSpPr>
            <p:cNvPr id="233590" name="Text Box 147">
              <a:extLst>
                <a:ext uri="{FF2B5EF4-FFF2-40B4-BE49-F238E27FC236}">
                  <a16:creationId xmlns:a16="http://schemas.microsoft.com/office/drawing/2014/main" id="{4BE40B82-C7BB-4767-85FE-4D2A4A2DE4A8}"/>
                </a:ext>
              </a:extLst>
            </p:cNvPr>
            <p:cNvSpPr txBox="1">
              <a:spLocks noChangeArrowheads="1"/>
            </p:cNvSpPr>
            <p:nvPr/>
          </p:nvSpPr>
          <p:spPr bwMode="auto">
            <a:xfrm>
              <a:off x="912" y="1488"/>
              <a:ext cx="23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a:t>
              </a:r>
            </a:p>
          </p:txBody>
        </p:sp>
        <p:sp>
          <p:nvSpPr>
            <p:cNvPr id="233591" name="Text Box 148">
              <a:extLst>
                <a:ext uri="{FF2B5EF4-FFF2-40B4-BE49-F238E27FC236}">
                  <a16:creationId xmlns:a16="http://schemas.microsoft.com/office/drawing/2014/main" id="{B0D7B8A0-F59E-4083-B6D9-852417968F42}"/>
                </a:ext>
              </a:extLst>
            </p:cNvPr>
            <p:cNvSpPr txBox="1">
              <a:spLocks noChangeArrowheads="1"/>
            </p:cNvSpPr>
            <p:nvPr/>
          </p:nvSpPr>
          <p:spPr bwMode="auto">
            <a:xfrm>
              <a:off x="1152" y="1488"/>
              <a:ext cx="23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a:t>
              </a:r>
            </a:p>
          </p:txBody>
        </p:sp>
        <p:sp>
          <p:nvSpPr>
            <p:cNvPr id="233592" name="Line 149">
              <a:extLst>
                <a:ext uri="{FF2B5EF4-FFF2-40B4-BE49-F238E27FC236}">
                  <a16:creationId xmlns:a16="http://schemas.microsoft.com/office/drawing/2014/main" id="{00A2B211-9981-407B-9716-A10972C18893}"/>
                </a:ext>
              </a:extLst>
            </p:cNvPr>
            <p:cNvSpPr>
              <a:spLocks noChangeShapeType="1"/>
            </p:cNvSpPr>
            <p:nvPr/>
          </p:nvSpPr>
          <p:spPr bwMode="auto">
            <a:xfrm>
              <a:off x="3264" y="1104"/>
              <a:ext cx="8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593" name="Text Box 150">
              <a:extLst>
                <a:ext uri="{FF2B5EF4-FFF2-40B4-BE49-F238E27FC236}">
                  <a16:creationId xmlns:a16="http://schemas.microsoft.com/office/drawing/2014/main" id="{577B20BC-6376-4C13-8877-0C7FAC3C3BFD}"/>
                </a:ext>
              </a:extLst>
            </p:cNvPr>
            <p:cNvSpPr txBox="1">
              <a:spLocks noChangeArrowheads="1"/>
            </p:cNvSpPr>
            <p:nvPr/>
          </p:nvSpPr>
          <p:spPr bwMode="auto">
            <a:xfrm>
              <a:off x="3456" y="864"/>
              <a:ext cx="61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   y   z</a:t>
              </a:r>
            </a:p>
          </p:txBody>
        </p:sp>
        <p:sp>
          <p:nvSpPr>
            <p:cNvPr id="233594" name="Text Box 151">
              <a:extLst>
                <a:ext uri="{FF2B5EF4-FFF2-40B4-BE49-F238E27FC236}">
                  <a16:creationId xmlns:a16="http://schemas.microsoft.com/office/drawing/2014/main" id="{AEB4149E-78F4-4F69-A3C1-D14B69BAC268}"/>
                </a:ext>
              </a:extLst>
            </p:cNvPr>
            <p:cNvSpPr txBox="1">
              <a:spLocks noChangeArrowheads="1"/>
            </p:cNvSpPr>
            <p:nvPr/>
          </p:nvSpPr>
          <p:spPr bwMode="auto">
            <a:xfrm>
              <a:off x="3264" y="1104"/>
              <a:ext cx="20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a:t>
              </a:r>
            </a:p>
          </p:txBody>
        </p:sp>
        <p:sp>
          <p:nvSpPr>
            <p:cNvPr id="233595" name="Text Box 152">
              <a:extLst>
                <a:ext uri="{FF2B5EF4-FFF2-40B4-BE49-F238E27FC236}">
                  <a16:creationId xmlns:a16="http://schemas.microsoft.com/office/drawing/2014/main" id="{C612A4CD-E3C1-43CC-B886-66EB0779E135}"/>
                </a:ext>
              </a:extLst>
            </p:cNvPr>
            <p:cNvSpPr txBox="1">
              <a:spLocks noChangeArrowheads="1"/>
            </p:cNvSpPr>
            <p:nvPr/>
          </p:nvSpPr>
          <p:spPr bwMode="auto">
            <a:xfrm>
              <a:off x="3264" y="1296"/>
              <a:ext cx="19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y</a:t>
              </a:r>
            </a:p>
          </p:txBody>
        </p:sp>
        <p:sp>
          <p:nvSpPr>
            <p:cNvPr id="233596" name="Text Box 153">
              <a:extLst>
                <a:ext uri="{FF2B5EF4-FFF2-40B4-BE49-F238E27FC236}">
                  <a16:creationId xmlns:a16="http://schemas.microsoft.com/office/drawing/2014/main" id="{D67087D3-D6F9-4FAB-BB69-8425D0A8E258}"/>
                </a:ext>
              </a:extLst>
            </p:cNvPr>
            <p:cNvSpPr txBox="1">
              <a:spLocks noChangeArrowheads="1"/>
            </p:cNvSpPr>
            <p:nvPr/>
          </p:nvSpPr>
          <p:spPr bwMode="auto">
            <a:xfrm>
              <a:off x="3264" y="1488"/>
              <a:ext cx="1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z</a:t>
              </a:r>
            </a:p>
          </p:txBody>
        </p:sp>
        <p:sp>
          <p:nvSpPr>
            <p:cNvPr id="233597" name="Text Box 154">
              <a:extLst>
                <a:ext uri="{FF2B5EF4-FFF2-40B4-BE49-F238E27FC236}">
                  <a16:creationId xmlns:a16="http://schemas.microsoft.com/office/drawing/2014/main" id="{0C43F251-2298-4C15-9418-AAA4F52224CC}"/>
                </a:ext>
              </a:extLst>
            </p:cNvPr>
            <p:cNvSpPr txBox="1">
              <a:spLocks noChangeArrowheads="1"/>
            </p:cNvSpPr>
            <p:nvPr/>
          </p:nvSpPr>
          <p:spPr bwMode="auto">
            <a:xfrm>
              <a:off x="3456" y="1104"/>
              <a:ext cx="5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0  2   3</a:t>
              </a:r>
            </a:p>
          </p:txBody>
        </p:sp>
        <p:sp>
          <p:nvSpPr>
            <p:cNvPr id="233598" name="Line 155">
              <a:extLst>
                <a:ext uri="{FF2B5EF4-FFF2-40B4-BE49-F238E27FC236}">
                  <a16:creationId xmlns:a16="http://schemas.microsoft.com/office/drawing/2014/main" id="{4B4AA7F4-1A14-4345-8A61-72015B5B8373}"/>
                </a:ext>
              </a:extLst>
            </p:cNvPr>
            <p:cNvSpPr>
              <a:spLocks noChangeShapeType="1"/>
            </p:cNvSpPr>
            <p:nvPr/>
          </p:nvSpPr>
          <p:spPr bwMode="auto">
            <a:xfrm>
              <a:off x="2064" y="912"/>
              <a:ext cx="0"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599" name="Line 156">
              <a:extLst>
                <a:ext uri="{FF2B5EF4-FFF2-40B4-BE49-F238E27FC236}">
                  <a16:creationId xmlns:a16="http://schemas.microsoft.com/office/drawing/2014/main" id="{01945243-2894-4849-A62B-67DBEC969055}"/>
                </a:ext>
              </a:extLst>
            </p:cNvPr>
            <p:cNvSpPr>
              <a:spLocks noChangeShapeType="1"/>
            </p:cNvSpPr>
            <p:nvPr/>
          </p:nvSpPr>
          <p:spPr bwMode="auto">
            <a:xfrm>
              <a:off x="1872" y="1056"/>
              <a:ext cx="8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600" name="Text Box 157">
              <a:extLst>
                <a:ext uri="{FF2B5EF4-FFF2-40B4-BE49-F238E27FC236}">
                  <a16:creationId xmlns:a16="http://schemas.microsoft.com/office/drawing/2014/main" id="{9B4CC07D-64D0-42BD-8654-729DDD67C85B}"/>
                </a:ext>
              </a:extLst>
            </p:cNvPr>
            <p:cNvSpPr txBox="1">
              <a:spLocks noChangeArrowheads="1"/>
            </p:cNvSpPr>
            <p:nvPr/>
          </p:nvSpPr>
          <p:spPr bwMode="auto">
            <a:xfrm>
              <a:off x="2064" y="816"/>
              <a:ext cx="61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   y   z</a:t>
              </a:r>
            </a:p>
          </p:txBody>
        </p:sp>
        <p:sp>
          <p:nvSpPr>
            <p:cNvPr id="233601" name="Text Box 158">
              <a:extLst>
                <a:ext uri="{FF2B5EF4-FFF2-40B4-BE49-F238E27FC236}">
                  <a16:creationId xmlns:a16="http://schemas.microsoft.com/office/drawing/2014/main" id="{A4A833F6-109E-4B36-A970-9210A7405FE5}"/>
                </a:ext>
              </a:extLst>
            </p:cNvPr>
            <p:cNvSpPr txBox="1">
              <a:spLocks noChangeArrowheads="1"/>
            </p:cNvSpPr>
            <p:nvPr/>
          </p:nvSpPr>
          <p:spPr bwMode="auto">
            <a:xfrm>
              <a:off x="1872" y="1056"/>
              <a:ext cx="20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x</a:t>
              </a:r>
            </a:p>
          </p:txBody>
        </p:sp>
        <p:sp>
          <p:nvSpPr>
            <p:cNvPr id="233602" name="Text Box 159">
              <a:extLst>
                <a:ext uri="{FF2B5EF4-FFF2-40B4-BE49-F238E27FC236}">
                  <a16:creationId xmlns:a16="http://schemas.microsoft.com/office/drawing/2014/main" id="{0E2BDE49-EEA0-450E-9A0C-D45B190D9BEA}"/>
                </a:ext>
              </a:extLst>
            </p:cNvPr>
            <p:cNvSpPr txBox="1">
              <a:spLocks noChangeArrowheads="1"/>
            </p:cNvSpPr>
            <p:nvPr/>
          </p:nvSpPr>
          <p:spPr bwMode="auto">
            <a:xfrm>
              <a:off x="1872" y="1248"/>
              <a:ext cx="19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y</a:t>
              </a:r>
            </a:p>
          </p:txBody>
        </p:sp>
        <p:sp>
          <p:nvSpPr>
            <p:cNvPr id="233603" name="Text Box 160">
              <a:extLst>
                <a:ext uri="{FF2B5EF4-FFF2-40B4-BE49-F238E27FC236}">
                  <a16:creationId xmlns:a16="http://schemas.microsoft.com/office/drawing/2014/main" id="{C951CAC9-7868-4EF0-AF86-FAA3283FA178}"/>
                </a:ext>
              </a:extLst>
            </p:cNvPr>
            <p:cNvSpPr txBox="1">
              <a:spLocks noChangeArrowheads="1"/>
            </p:cNvSpPr>
            <p:nvPr/>
          </p:nvSpPr>
          <p:spPr bwMode="auto">
            <a:xfrm>
              <a:off x="1872" y="1440"/>
              <a:ext cx="1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z</a:t>
              </a:r>
            </a:p>
          </p:txBody>
        </p:sp>
        <p:sp>
          <p:nvSpPr>
            <p:cNvPr id="233604" name="Text Box 161">
              <a:extLst>
                <a:ext uri="{FF2B5EF4-FFF2-40B4-BE49-F238E27FC236}">
                  <a16:creationId xmlns:a16="http://schemas.microsoft.com/office/drawing/2014/main" id="{DEBF3619-3F68-4B67-965D-2829840A2C5F}"/>
                </a:ext>
              </a:extLst>
            </p:cNvPr>
            <p:cNvSpPr txBox="1">
              <a:spLocks noChangeArrowheads="1"/>
            </p:cNvSpPr>
            <p:nvPr/>
          </p:nvSpPr>
          <p:spPr bwMode="auto">
            <a:xfrm>
              <a:off x="2064" y="1056"/>
              <a:ext cx="5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0  2   </a:t>
              </a:r>
              <a:r>
                <a:rPr lang="en-US" altLang="zh-CN" u="none">
                  <a:solidFill>
                    <a:srgbClr val="FF0000"/>
                  </a:solidFill>
                  <a:latin typeface="Comic Sans MS" panose="030F0702030302020204" pitchFamily="66" charset="0"/>
                  <a:ea typeface="黑体" panose="02010609060101010101" pitchFamily="49" charset="-122"/>
                </a:rPr>
                <a:t>3</a:t>
              </a:r>
            </a:p>
          </p:txBody>
        </p:sp>
        <p:sp>
          <p:nvSpPr>
            <p:cNvPr id="233605" name="Text Box 162">
              <a:extLst>
                <a:ext uri="{FF2B5EF4-FFF2-40B4-BE49-F238E27FC236}">
                  <a16:creationId xmlns:a16="http://schemas.microsoft.com/office/drawing/2014/main" id="{7D0B8F17-2281-44FE-9627-8C1927280A03}"/>
                </a:ext>
              </a:extLst>
            </p:cNvPr>
            <p:cNvSpPr txBox="1">
              <a:spLocks noChangeArrowheads="1"/>
            </p:cNvSpPr>
            <p:nvPr/>
          </p:nvSpPr>
          <p:spPr bwMode="auto">
            <a:xfrm>
              <a:off x="2054" y="1274"/>
              <a:ext cx="61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solidFill>
                    <a:srgbClr val="0000FF"/>
                  </a:solidFill>
                  <a:latin typeface="Comic Sans MS" panose="030F0702030302020204" pitchFamily="66" charset="0"/>
                  <a:ea typeface="黑体" panose="02010609060101010101" pitchFamily="49" charset="-122"/>
                </a:rPr>
                <a:t>2   0   1</a:t>
              </a:r>
            </a:p>
          </p:txBody>
        </p:sp>
        <p:sp>
          <p:nvSpPr>
            <p:cNvPr id="233606" name="Text Box 163">
              <a:extLst>
                <a:ext uri="{FF2B5EF4-FFF2-40B4-BE49-F238E27FC236}">
                  <a16:creationId xmlns:a16="http://schemas.microsoft.com/office/drawing/2014/main" id="{48FD2057-CEAA-43DC-AE5A-CDED754AA193}"/>
                </a:ext>
              </a:extLst>
            </p:cNvPr>
            <p:cNvSpPr txBox="1">
              <a:spLocks noChangeArrowheads="1"/>
            </p:cNvSpPr>
            <p:nvPr/>
          </p:nvSpPr>
          <p:spPr bwMode="auto">
            <a:xfrm>
              <a:off x="2054" y="1466"/>
              <a:ext cx="61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solidFill>
                    <a:srgbClr val="0000FF"/>
                  </a:solidFill>
                  <a:latin typeface="Comic Sans MS" panose="030F0702030302020204" pitchFamily="66" charset="0"/>
                  <a:ea typeface="黑体" panose="02010609060101010101" pitchFamily="49" charset="-122"/>
                </a:rPr>
                <a:t>7   1   0</a:t>
              </a:r>
            </a:p>
          </p:txBody>
        </p:sp>
        <p:sp>
          <p:nvSpPr>
            <p:cNvPr id="233607" name="Text Box 164">
              <a:extLst>
                <a:ext uri="{FF2B5EF4-FFF2-40B4-BE49-F238E27FC236}">
                  <a16:creationId xmlns:a16="http://schemas.microsoft.com/office/drawing/2014/main" id="{97B488C0-0ED6-4288-9989-2842BDD7F359}"/>
                </a:ext>
              </a:extLst>
            </p:cNvPr>
            <p:cNvSpPr txBox="1">
              <a:spLocks noChangeArrowheads="1"/>
            </p:cNvSpPr>
            <p:nvPr/>
          </p:nvSpPr>
          <p:spPr bwMode="auto">
            <a:xfrm>
              <a:off x="3456" y="1344"/>
              <a:ext cx="61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ea typeface="黑体" panose="02010609060101010101" pitchFamily="49" charset="-122"/>
                </a:rPr>
                <a:t>2   0   1</a:t>
              </a:r>
            </a:p>
          </p:txBody>
        </p:sp>
        <p:sp>
          <p:nvSpPr>
            <p:cNvPr id="233608" name="Oval 165">
              <a:extLst>
                <a:ext uri="{FF2B5EF4-FFF2-40B4-BE49-F238E27FC236}">
                  <a16:creationId xmlns:a16="http://schemas.microsoft.com/office/drawing/2014/main" id="{A83EF342-13BE-405D-A07A-03C2B75B5604}"/>
                </a:ext>
              </a:extLst>
            </p:cNvPr>
            <p:cNvSpPr>
              <a:spLocks noChangeArrowheads="1"/>
            </p:cNvSpPr>
            <p:nvPr/>
          </p:nvSpPr>
          <p:spPr bwMode="auto">
            <a:xfrm>
              <a:off x="768" y="1056"/>
              <a:ext cx="672" cy="24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3609" name="Oval 166">
              <a:extLst>
                <a:ext uri="{FF2B5EF4-FFF2-40B4-BE49-F238E27FC236}">
                  <a16:creationId xmlns:a16="http://schemas.microsoft.com/office/drawing/2014/main" id="{847AA450-9C45-4080-BEC2-BB950371E21B}"/>
                </a:ext>
              </a:extLst>
            </p:cNvPr>
            <p:cNvSpPr>
              <a:spLocks noChangeArrowheads="1"/>
            </p:cNvSpPr>
            <p:nvPr/>
          </p:nvSpPr>
          <p:spPr bwMode="auto">
            <a:xfrm>
              <a:off x="2064" y="1056"/>
              <a:ext cx="672" cy="24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3610" name="Text Box 167">
              <a:extLst>
                <a:ext uri="{FF2B5EF4-FFF2-40B4-BE49-F238E27FC236}">
                  <a16:creationId xmlns:a16="http://schemas.microsoft.com/office/drawing/2014/main" id="{F0D9C8E0-5B1A-4B07-98BA-F6D8F5AEC5CE}"/>
                </a:ext>
              </a:extLst>
            </p:cNvPr>
            <p:cNvSpPr txBox="1">
              <a:spLocks noChangeArrowheads="1"/>
            </p:cNvSpPr>
            <p:nvPr/>
          </p:nvSpPr>
          <p:spPr bwMode="auto">
            <a:xfrm>
              <a:off x="304" y="1256"/>
              <a:ext cx="3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u="none">
                  <a:latin typeface="Comic Sans MS" panose="030F0702030302020204" pitchFamily="66" charset="0"/>
                  <a:ea typeface="黑体" panose="02010609060101010101" pitchFamily="49" charset="-122"/>
                </a:rPr>
                <a:t>从</a:t>
              </a:r>
            </a:p>
          </p:txBody>
        </p:sp>
        <p:sp>
          <p:nvSpPr>
            <p:cNvPr id="233611" name="Text Box 168">
              <a:extLst>
                <a:ext uri="{FF2B5EF4-FFF2-40B4-BE49-F238E27FC236}">
                  <a16:creationId xmlns:a16="http://schemas.microsoft.com/office/drawing/2014/main" id="{7D4D5568-D0D2-48BB-8BC2-02E3CE5D6774}"/>
                </a:ext>
              </a:extLst>
            </p:cNvPr>
            <p:cNvSpPr txBox="1">
              <a:spLocks noChangeArrowheads="1"/>
            </p:cNvSpPr>
            <p:nvPr/>
          </p:nvSpPr>
          <p:spPr bwMode="auto">
            <a:xfrm>
              <a:off x="3032" y="1320"/>
              <a:ext cx="3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u="none">
                  <a:latin typeface="Comic Sans MS" panose="030F0702030302020204" pitchFamily="66" charset="0"/>
                  <a:ea typeface="黑体" panose="02010609060101010101" pitchFamily="49" charset="-122"/>
                </a:rPr>
                <a:t>从</a:t>
              </a:r>
            </a:p>
          </p:txBody>
        </p:sp>
        <p:sp>
          <p:nvSpPr>
            <p:cNvPr id="233612" name="Text Box 169">
              <a:extLst>
                <a:ext uri="{FF2B5EF4-FFF2-40B4-BE49-F238E27FC236}">
                  <a16:creationId xmlns:a16="http://schemas.microsoft.com/office/drawing/2014/main" id="{B45F4D72-8282-42AA-A530-48E58276ADC2}"/>
                </a:ext>
              </a:extLst>
            </p:cNvPr>
            <p:cNvSpPr txBox="1">
              <a:spLocks noChangeArrowheads="1"/>
            </p:cNvSpPr>
            <p:nvPr/>
          </p:nvSpPr>
          <p:spPr bwMode="auto">
            <a:xfrm>
              <a:off x="1560" y="1272"/>
              <a:ext cx="3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u="none">
                  <a:latin typeface="Comic Sans MS" panose="030F0702030302020204" pitchFamily="66" charset="0"/>
                  <a:ea typeface="黑体" panose="02010609060101010101" pitchFamily="49" charset="-122"/>
                </a:rPr>
                <a:t>从</a:t>
              </a:r>
            </a:p>
          </p:txBody>
        </p:sp>
      </p:grpSp>
      <p:sp>
        <p:nvSpPr>
          <p:cNvPr id="233576" name="Text Box 170">
            <a:extLst>
              <a:ext uri="{FF2B5EF4-FFF2-40B4-BE49-F238E27FC236}">
                <a16:creationId xmlns:a16="http://schemas.microsoft.com/office/drawing/2014/main" id="{12136055-2F2C-4154-A213-ECC89267559A}"/>
              </a:ext>
            </a:extLst>
          </p:cNvPr>
          <p:cNvSpPr txBox="1">
            <a:spLocks noChangeArrowheads="1"/>
          </p:cNvSpPr>
          <p:nvPr/>
        </p:nvSpPr>
        <p:spPr bwMode="auto">
          <a:xfrm>
            <a:off x="1917700" y="5575301"/>
            <a:ext cx="584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u="none">
                <a:latin typeface="Comic Sans MS" panose="030F0702030302020204" pitchFamily="66" charset="0"/>
                <a:ea typeface="黑体" panose="02010609060101010101" pitchFamily="49" charset="-122"/>
              </a:rPr>
              <a:t>从</a:t>
            </a:r>
          </a:p>
        </p:txBody>
      </p:sp>
      <p:sp>
        <p:nvSpPr>
          <p:cNvPr id="233577" name="Text Box 171">
            <a:extLst>
              <a:ext uri="{FF2B5EF4-FFF2-40B4-BE49-F238E27FC236}">
                <a16:creationId xmlns:a16="http://schemas.microsoft.com/office/drawing/2014/main" id="{F922099B-4D93-4ED7-B05C-387C9E0D2C8A}"/>
              </a:ext>
            </a:extLst>
          </p:cNvPr>
          <p:cNvSpPr txBox="1">
            <a:spLocks noChangeArrowheads="1"/>
          </p:cNvSpPr>
          <p:nvPr/>
        </p:nvSpPr>
        <p:spPr bwMode="auto">
          <a:xfrm>
            <a:off x="1930400" y="3657601"/>
            <a:ext cx="584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u="none">
                <a:latin typeface="Comic Sans MS" panose="030F0702030302020204" pitchFamily="66" charset="0"/>
                <a:ea typeface="黑体" panose="02010609060101010101" pitchFamily="49" charset="-122"/>
              </a:rPr>
              <a:t>从</a:t>
            </a:r>
          </a:p>
        </p:txBody>
      </p:sp>
      <p:sp>
        <p:nvSpPr>
          <p:cNvPr id="233578" name="Text Box 172">
            <a:extLst>
              <a:ext uri="{FF2B5EF4-FFF2-40B4-BE49-F238E27FC236}">
                <a16:creationId xmlns:a16="http://schemas.microsoft.com/office/drawing/2014/main" id="{69A785A2-92DD-477B-8006-3CF076A18717}"/>
              </a:ext>
            </a:extLst>
          </p:cNvPr>
          <p:cNvSpPr txBox="1">
            <a:spLocks noChangeArrowheads="1"/>
          </p:cNvSpPr>
          <p:nvPr/>
        </p:nvSpPr>
        <p:spPr bwMode="auto">
          <a:xfrm>
            <a:off x="2749550" y="3435350"/>
            <a:ext cx="3786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日期占位符 3">
            <a:extLst>
              <a:ext uri="{FF2B5EF4-FFF2-40B4-BE49-F238E27FC236}">
                <a16:creationId xmlns:a16="http://schemas.microsoft.com/office/drawing/2014/main" id="{A9CBD324-A67E-45FE-AE4A-508021ADE51A}"/>
              </a:ext>
            </a:extLst>
          </p:cNvPr>
          <p:cNvSpPr>
            <a:spLocks noGrp="1"/>
          </p:cNvSpPr>
          <p:nvPr>
            <p:ph type="dt" sz="quarter" idx="10"/>
          </p:nvPr>
        </p:nvSpPr>
        <p:spPr/>
        <p:txBody>
          <a:bodyPr/>
          <a:lstStyle/>
          <a:p>
            <a:pPr>
              <a:defRPr/>
            </a:pPr>
            <a:fld id="{A5C2928C-991C-4862-9D0E-F14CBE6CF4EA}" type="datetime2">
              <a:rPr lang="zh-CN" altLang="en-US"/>
              <a:pPr>
                <a:defRPr/>
              </a:pPr>
              <a:t>2021年10月15日</a:t>
            </a:fld>
            <a:endParaRPr lang="zh-CN" altLang="zh-CN"/>
          </a:p>
        </p:txBody>
      </p:sp>
      <p:sp>
        <p:nvSpPr>
          <p:cNvPr id="234499" name="页脚占位符 4">
            <a:extLst>
              <a:ext uri="{FF2B5EF4-FFF2-40B4-BE49-F238E27FC236}">
                <a16:creationId xmlns:a16="http://schemas.microsoft.com/office/drawing/2014/main" id="{E31DCEFA-77B5-4C2B-A252-78CEAB165A01}"/>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ED138B29-1566-43C5-82BC-E095E7D953C5}" type="slidenum">
              <a:rPr lang="en-US" altLang="zh-CN" u="none" smtClean="0">
                <a:latin typeface="Garamond" panose="02020404030301010803" pitchFamily="18" charset="0"/>
              </a:rPr>
              <a:pPr/>
              <a:t>137</a:t>
            </a:fld>
            <a:endParaRPr lang="en-US" altLang="zh-CN" u="none">
              <a:latin typeface="Garamond" panose="02020404030301010803" pitchFamily="18" charset="0"/>
            </a:endParaRPr>
          </a:p>
        </p:txBody>
      </p:sp>
      <p:sp>
        <p:nvSpPr>
          <p:cNvPr id="234500" name="Rectangle 2">
            <a:extLst>
              <a:ext uri="{FF2B5EF4-FFF2-40B4-BE49-F238E27FC236}">
                <a16:creationId xmlns:a16="http://schemas.microsoft.com/office/drawing/2014/main" id="{BFF90939-3E1A-4BA3-B374-77B614E63115}"/>
              </a:ext>
            </a:extLst>
          </p:cNvPr>
          <p:cNvSpPr>
            <a:spLocks noGrp="1" noChangeArrowheads="1"/>
          </p:cNvSpPr>
          <p:nvPr>
            <p:ph type="title"/>
          </p:nvPr>
        </p:nvSpPr>
        <p:spPr>
          <a:xfrm>
            <a:off x="838200" y="173831"/>
            <a:ext cx="10515600" cy="1325563"/>
          </a:xfrm>
        </p:spPr>
        <p:txBody>
          <a:bodyPr/>
          <a:lstStyle/>
          <a:p>
            <a:pPr eaLnBrk="1" hangingPunct="1"/>
            <a:r>
              <a:rPr lang="zh-CN" altLang="en-US" dirty="0"/>
              <a:t>距离向量选路算法</a:t>
            </a:r>
          </a:p>
        </p:txBody>
      </p:sp>
      <p:sp>
        <p:nvSpPr>
          <p:cNvPr id="259075" name="Rectangle 3">
            <a:extLst>
              <a:ext uri="{FF2B5EF4-FFF2-40B4-BE49-F238E27FC236}">
                <a16:creationId xmlns:a16="http://schemas.microsoft.com/office/drawing/2014/main" id="{07389983-90F4-4BF4-A5EB-C1167666900E}"/>
              </a:ext>
            </a:extLst>
          </p:cNvPr>
          <p:cNvSpPr>
            <a:spLocks noGrp="1" noChangeArrowheads="1"/>
          </p:cNvSpPr>
          <p:nvPr>
            <p:ph type="body" idx="1"/>
          </p:nvPr>
        </p:nvSpPr>
        <p:spPr>
          <a:xfrm>
            <a:off x="1981201" y="1341439"/>
            <a:ext cx="6346825" cy="4751387"/>
          </a:xfrm>
        </p:spPr>
        <p:txBody>
          <a:bodyPr/>
          <a:lstStyle/>
          <a:p>
            <a:pPr lvl="1" eaLnBrk="1" hangingPunct="1"/>
            <a:r>
              <a:rPr lang="zh-CN" altLang="en-US" dirty="0">
                <a:ea typeface="楷体" panose="02010609060101010101" pitchFamily="49" charset="-122"/>
                <a:cs typeface="Arial" panose="020B0604020202020204" pitchFamily="34" charset="0"/>
              </a:rPr>
              <a:t>链路状态改变时的特点</a:t>
            </a:r>
          </a:p>
          <a:p>
            <a:pPr lvl="2" eaLnBrk="1" hangingPunct="1"/>
            <a:r>
              <a:rPr lang="zh-CN" altLang="en-US" dirty="0">
                <a:ea typeface="楷体" panose="02010609060101010101" pitchFamily="49" charset="-122"/>
                <a:cs typeface="Arial" panose="020B0604020202020204" pitchFamily="34" charset="0"/>
              </a:rPr>
              <a:t>好消息传的快</a:t>
            </a:r>
          </a:p>
          <a:p>
            <a:pPr lvl="3" eaLnBrk="1" hangingPunct="1"/>
            <a:r>
              <a:rPr lang="zh-CN" altLang="en-US" dirty="0">
                <a:ea typeface="楷体" panose="02010609060101010101" pitchFamily="49" charset="-122"/>
                <a:cs typeface="Arial" panose="020B0604020202020204" pitchFamily="34" charset="0"/>
              </a:rPr>
              <a:t>在 </a:t>
            </a:r>
            <a:r>
              <a:rPr lang="en-US" altLang="zh-CN" i="1" dirty="0">
                <a:ea typeface="楷体" panose="02010609060101010101" pitchFamily="49" charset="-122"/>
                <a:cs typeface="Arial" panose="020B0604020202020204" pitchFamily="34" charset="0"/>
              </a:rPr>
              <a:t>t0 </a:t>
            </a:r>
            <a:r>
              <a:rPr lang="zh-CN" altLang="en-US" dirty="0">
                <a:ea typeface="楷体" panose="02010609060101010101" pitchFamily="49" charset="-122"/>
                <a:cs typeface="Arial" panose="020B0604020202020204" pitchFamily="34" charset="0"/>
              </a:rPr>
              <a:t>时刻</a:t>
            </a:r>
            <a:r>
              <a:rPr lang="en-US" altLang="zh-CN" dirty="0">
                <a:ea typeface="楷体" panose="02010609060101010101" pitchFamily="49" charset="-122"/>
                <a:cs typeface="Arial" panose="020B0604020202020204" pitchFamily="34" charset="0"/>
              </a:rPr>
              <a:t>, </a:t>
            </a:r>
            <a:r>
              <a:rPr lang="en-US" altLang="zh-CN" i="1" dirty="0">
                <a:ea typeface="楷体" panose="02010609060101010101" pitchFamily="49" charset="-122"/>
                <a:cs typeface="Arial" panose="020B0604020202020204" pitchFamily="34" charset="0"/>
              </a:rPr>
              <a:t>y</a:t>
            </a:r>
            <a:r>
              <a:rPr lang="en-US" altLang="zh-CN" dirty="0">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检测到链路费用变化</a:t>
            </a:r>
            <a:r>
              <a:rPr lang="en-US" altLang="zh-CN" dirty="0">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更新自己的距离向量</a:t>
            </a:r>
            <a:r>
              <a:rPr lang="en-US" altLang="zh-CN" dirty="0">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同时将这个变化通知给它的邻居</a:t>
            </a:r>
          </a:p>
          <a:p>
            <a:pPr lvl="3" eaLnBrk="1" hangingPunct="1"/>
            <a:r>
              <a:rPr lang="zh-CN" altLang="en-US" dirty="0">
                <a:ea typeface="楷体" panose="02010609060101010101" pitchFamily="49" charset="-122"/>
                <a:cs typeface="Arial" panose="020B0604020202020204" pitchFamily="34" charset="0"/>
              </a:rPr>
              <a:t>在 </a:t>
            </a:r>
            <a:r>
              <a:rPr lang="en-US" altLang="zh-CN" i="1" dirty="0">
                <a:ea typeface="楷体" panose="02010609060101010101" pitchFamily="49" charset="-122"/>
                <a:cs typeface="Arial" panose="020B0604020202020204" pitchFamily="34" charset="0"/>
              </a:rPr>
              <a:t>t1</a:t>
            </a:r>
            <a:r>
              <a:rPr lang="zh-CN" altLang="en-US" dirty="0">
                <a:ea typeface="楷体" panose="02010609060101010101" pitchFamily="49" charset="-122"/>
                <a:cs typeface="Arial" panose="020B0604020202020204" pitchFamily="34" charset="0"/>
              </a:rPr>
              <a:t>时刻</a:t>
            </a:r>
            <a:r>
              <a:rPr lang="en-US" altLang="zh-CN" dirty="0">
                <a:ea typeface="楷体" panose="02010609060101010101" pitchFamily="49" charset="-122"/>
                <a:cs typeface="Arial" panose="020B0604020202020204" pitchFamily="34" charset="0"/>
              </a:rPr>
              <a:t>, </a:t>
            </a:r>
            <a:r>
              <a:rPr lang="en-US" altLang="zh-CN" i="1" dirty="0">
                <a:ea typeface="楷体" panose="02010609060101010101" pitchFamily="49" charset="-122"/>
                <a:cs typeface="Arial" panose="020B0604020202020204" pitchFamily="34" charset="0"/>
              </a:rPr>
              <a:t>z</a:t>
            </a:r>
            <a:r>
              <a:rPr lang="en-US" altLang="zh-CN" dirty="0">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收到来自 </a:t>
            </a:r>
            <a:r>
              <a:rPr lang="en-US" altLang="zh-CN" i="1" dirty="0">
                <a:ea typeface="楷体" panose="02010609060101010101" pitchFamily="49" charset="-122"/>
                <a:cs typeface="Arial" panose="020B0604020202020204" pitchFamily="34" charset="0"/>
              </a:rPr>
              <a:t>y</a:t>
            </a:r>
            <a:r>
              <a:rPr lang="en-US" altLang="zh-CN" dirty="0">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的更新报文并更新了自己的距离向量表，计算出到</a:t>
            </a:r>
            <a:r>
              <a:rPr lang="en-US" altLang="zh-CN" dirty="0">
                <a:ea typeface="楷体" panose="02010609060101010101" pitchFamily="49" charset="-122"/>
                <a:cs typeface="Arial" panose="020B0604020202020204" pitchFamily="34" charset="0"/>
              </a:rPr>
              <a:t>x</a:t>
            </a:r>
            <a:r>
              <a:rPr lang="zh-CN" altLang="en-US" dirty="0">
                <a:ea typeface="楷体" panose="02010609060101010101" pitchFamily="49" charset="-122"/>
                <a:cs typeface="Arial" panose="020B0604020202020204" pitchFamily="34" charset="0"/>
              </a:rPr>
              <a:t>的新的最低费用，并向邻居发送它的新距离向量</a:t>
            </a:r>
          </a:p>
          <a:p>
            <a:pPr lvl="3" eaLnBrk="1" hangingPunct="1"/>
            <a:r>
              <a:rPr lang="zh-CN" altLang="en-US" dirty="0">
                <a:ea typeface="楷体" panose="02010609060101010101" pitchFamily="49" charset="-122"/>
                <a:cs typeface="Arial" panose="020B0604020202020204" pitchFamily="34" charset="0"/>
              </a:rPr>
              <a:t>在 </a:t>
            </a:r>
            <a:r>
              <a:rPr lang="en-US" altLang="zh-CN" i="1" dirty="0">
                <a:ea typeface="楷体" panose="02010609060101010101" pitchFamily="49" charset="-122"/>
                <a:cs typeface="Arial" panose="020B0604020202020204" pitchFamily="34" charset="0"/>
              </a:rPr>
              <a:t>t2</a:t>
            </a:r>
            <a:r>
              <a:rPr lang="zh-CN" altLang="en-US" dirty="0">
                <a:ea typeface="楷体" panose="02010609060101010101" pitchFamily="49" charset="-122"/>
                <a:cs typeface="Arial" panose="020B0604020202020204" pitchFamily="34" charset="0"/>
              </a:rPr>
              <a:t>时刻，</a:t>
            </a:r>
            <a:r>
              <a:rPr lang="en-US" altLang="zh-CN" i="1" dirty="0">
                <a:ea typeface="楷体" panose="02010609060101010101" pitchFamily="49" charset="-122"/>
                <a:cs typeface="Arial" panose="020B0604020202020204" pitchFamily="34" charset="0"/>
              </a:rPr>
              <a:t>y</a:t>
            </a:r>
            <a:r>
              <a:rPr lang="en-US" altLang="zh-CN" dirty="0">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收到自</a:t>
            </a:r>
            <a:r>
              <a:rPr lang="en-US" altLang="zh-CN" i="1" dirty="0">
                <a:ea typeface="楷体" panose="02010609060101010101" pitchFamily="49" charset="-122"/>
                <a:cs typeface="Arial" panose="020B0604020202020204" pitchFamily="34" charset="0"/>
              </a:rPr>
              <a:t>z</a:t>
            </a:r>
            <a:r>
              <a:rPr lang="zh-CN" altLang="en-US" dirty="0">
                <a:ea typeface="楷体" panose="02010609060101010101" pitchFamily="49" charset="-122"/>
                <a:cs typeface="Arial" panose="020B0604020202020204" pitchFamily="34" charset="0"/>
              </a:rPr>
              <a:t>的更新并更新其距离向量表，</a:t>
            </a:r>
            <a:r>
              <a:rPr lang="en-US" altLang="zh-CN" dirty="0">
                <a:ea typeface="楷体" panose="02010609060101010101" pitchFamily="49" charset="-122"/>
                <a:cs typeface="Arial" panose="020B0604020202020204" pitchFamily="34" charset="0"/>
              </a:rPr>
              <a:t>Y</a:t>
            </a:r>
            <a:r>
              <a:rPr lang="zh-CN" altLang="en-US" dirty="0">
                <a:ea typeface="楷体" panose="02010609060101010101" pitchFamily="49" charset="-122"/>
                <a:cs typeface="Arial" panose="020B0604020202020204" pitchFamily="34" charset="0"/>
              </a:rPr>
              <a:t>的最低费用未变，因此</a:t>
            </a:r>
            <a:r>
              <a:rPr lang="en-US" altLang="zh-CN" dirty="0">
                <a:ea typeface="楷体" panose="02010609060101010101" pitchFamily="49" charset="-122"/>
                <a:cs typeface="Arial" panose="020B0604020202020204" pitchFamily="34" charset="0"/>
              </a:rPr>
              <a:t>y</a:t>
            </a:r>
            <a:r>
              <a:rPr lang="zh-CN" altLang="en-US" dirty="0">
                <a:ea typeface="楷体" panose="02010609060101010101" pitchFamily="49" charset="-122"/>
                <a:cs typeface="Arial" panose="020B0604020202020204" pitchFamily="34" charset="0"/>
              </a:rPr>
              <a:t>不发送任何报文给</a:t>
            </a:r>
            <a:r>
              <a:rPr lang="en-US" altLang="zh-CN" dirty="0">
                <a:ea typeface="楷体" panose="02010609060101010101" pitchFamily="49" charset="-122"/>
                <a:cs typeface="Arial" panose="020B0604020202020204" pitchFamily="34" charset="0"/>
              </a:rPr>
              <a:t>z</a:t>
            </a:r>
          </a:p>
        </p:txBody>
      </p:sp>
      <p:grpSp>
        <p:nvGrpSpPr>
          <p:cNvPr id="234502" name="Group 4">
            <a:extLst>
              <a:ext uri="{FF2B5EF4-FFF2-40B4-BE49-F238E27FC236}">
                <a16:creationId xmlns:a16="http://schemas.microsoft.com/office/drawing/2014/main" id="{9D55093F-F9CC-4FA0-93C6-EC5588EC4832}"/>
              </a:ext>
            </a:extLst>
          </p:cNvPr>
          <p:cNvGrpSpPr>
            <a:grpSpLocks/>
          </p:cNvGrpSpPr>
          <p:nvPr/>
        </p:nvGrpSpPr>
        <p:grpSpPr bwMode="auto">
          <a:xfrm>
            <a:off x="8256588" y="2349500"/>
            <a:ext cx="2184400" cy="1314450"/>
            <a:chOff x="3625" y="1076"/>
            <a:chExt cx="1376" cy="828"/>
          </a:xfrm>
        </p:grpSpPr>
        <p:sp>
          <p:nvSpPr>
            <p:cNvPr id="234504" name="Freeform 5">
              <a:extLst>
                <a:ext uri="{FF2B5EF4-FFF2-40B4-BE49-F238E27FC236}">
                  <a16:creationId xmlns:a16="http://schemas.microsoft.com/office/drawing/2014/main" id="{1DC2A9F1-B7CA-4BAC-92A9-A5949A2038E6}"/>
                </a:ext>
              </a:extLst>
            </p:cNvPr>
            <p:cNvSpPr>
              <a:spLocks/>
            </p:cNvSpPr>
            <p:nvPr/>
          </p:nvSpPr>
          <p:spPr bwMode="auto">
            <a:xfrm>
              <a:off x="3625" y="1140"/>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6"/>
                <a:gd name="T28" fmla="*/ 0 h 764"/>
                <a:gd name="T29" fmla="*/ 1376 w 1376"/>
                <a:gd name="T30" fmla="*/ 764 h 7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34505" name="Freeform 6">
              <a:extLst>
                <a:ext uri="{FF2B5EF4-FFF2-40B4-BE49-F238E27FC236}">
                  <a16:creationId xmlns:a16="http://schemas.microsoft.com/office/drawing/2014/main" id="{0EF52276-3AF0-4791-B46B-E3CC0249B53D}"/>
                </a:ext>
              </a:extLst>
            </p:cNvPr>
            <p:cNvSpPr>
              <a:spLocks/>
            </p:cNvSpPr>
            <p:nvPr/>
          </p:nvSpPr>
          <p:spPr bwMode="auto">
            <a:xfrm>
              <a:off x="3984" y="1404"/>
              <a:ext cx="222" cy="180"/>
            </a:xfrm>
            <a:custGeom>
              <a:avLst/>
              <a:gdLst>
                <a:gd name="T0" fmla="*/ 0 w 222"/>
                <a:gd name="T1" fmla="*/ 180 h 180"/>
                <a:gd name="T2" fmla="*/ 222 w 222"/>
                <a:gd name="T3" fmla="*/ 0 h 180"/>
                <a:gd name="T4" fmla="*/ 0 60000 65536"/>
                <a:gd name="T5" fmla="*/ 0 60000 65536"/>
                <a:gd name="T6" fmla="*/ 0 w 222"/>
                <a:gd name="T7" fmla="*/ 0 h 180"/>
                <a:gd name="T8" fmla="*/ 222 w 222"/>
                <a:gd name="T9" fmla="*/ 180 h 180"/>
              </a:gdLst>
              <a:ahLst/>
              <a:cxnLst>
                <a:cxn ang="T4">
                  <a:pos x="T0" y="T1"/>
                </a:cxn>
                <a:cxn ang="T5">
                  <a:pos x="T2" y="T3"/>
                </a:cxn>
              </a:cxnLst>
              <a:rect l="T6" t="T7" r="T8" b="T9"/>
              <a:pathLst>
                <a:path w="222" h="180">
                  <a:moveTo>
                    <a:pt x="0" y="180"/>
                  </a:moveTo>
                  <a:lnTo>
                    <a:pt x="22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34506" name="Oval 7">
              <a:extLst>
                <a:ext uri="{FF2B5EF4-FFF2-40B4-BE49-F238E27FC236}">
                  <a16:creationId xmlns:a16="http://schemas.microsoft.com/office/drawing/2014/main" id="{E1AF9988-897B-4113-9F70-00F569BA3B71}"/>
                </a:ext>
              </a:extLst>
            </p:cNvPr>
            <p:cNvSpPr>
              <a:spLocks noChangeArrowheads="1"/>
            </p:cNvSpPr>
            <p:nvPr/>
          </p:nvSpPr>
          <p:spPr bwMode="auto">
            <a:xfrm>
              <a:off x="3724" y="1640"/>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4507" name="Line 8">
              <a:extLst>
                <a:ext uri="{FF2B5EF4-FFF2-40B4-BE49-F238E27FC236}">
                  <a16:creationId xmlns:a16="http://schemas.microsoft.com/office/drawing/2014/main" id="{D8B290DE-485A-46C6-A383-14FBA7DE67AA}"/>
                </a:ext>
              </a:extLst>
            </p:cNvPr>
            <p:cNvSpPr>
              <a:spLocks noChangeShapeType="1"/>
            </p:cNvSpPr>
            <p:nvPr/>
          </p:nvSpPr>
          <p:spPr bwMode="auto">
            <a:xfrm>
              <a:off x="3724" y="1633"/>
              <a:ext cx="1"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4508" name="Line 9">
              <a:extLst>
                <a:ext uri="{FF2B5EF4-FFF2-40B4-BE49-F238E27FC236}">
                  <a16:creationId xmlns:a16="http://schemas.microsoft.com/office/drawing/2014/main" id="{C33FDF9E-4F6F-4563-8948-885FFF95283A}"/>
                </a:ext>
              </a:extLst>
            </p:cNvPr>
            <p:cNvSpPr>
              <a:spLocks noChangeShapeType="1"/>
            </p:cNvSpPr>
            <p:nvPr/>
          </p:nvSpPr>
          <p:spPr bwMode="auto">
            <a:xfrm>
              <a:off x="4037" y="1633"/>
              <a:ext cx="1"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4509" name="Rectangle 10">
              <a:extLst>
                <a:ext uri="{FF2B5EF4-FFF2-40B4-BE49-F238E27FC236}">
                  <a16:creationId xmlns:a16="http://schemas.microsoft.com/office/drawing/2014/main" id="{A1786246-00D3-4A9A-8EB4-5149C1AED279}"/>
                </a:ext>
              </a:extLst>
            </p:cNvPr>
            <p:cNvSpPr>
              <a:spLocks noChangeArrowheads="1"/>
            </p:cNvSpPr>
            <p:nvPr/>
          </p:nvSpPr>
          <p:spPr bwMode="auto">
            <a:xfrm>
              <a:off x="3724" y="163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黑体" panose="02010609060101010101" pitchFamily="49" charset="-122"/>
              </a:endParaRPr>
            </a:p>
          </p:txBody>
        </p:sp>
        <p:sp>
          <p:nvSpPr>
            <p:cNvPr id="234510" name="Oval 11">
              <a:extLst>
                <a:ext uri="{FF2B5EF4-FFF2-40B4-BE49-F238E27FC236}">
                  <a16:creationId xmlns:a16="http://schemas.microsoft.com/office/drawing/2014/main" id="{0C97B2E0-78D8-4A67-989C-2A34542CA732}"/>
                </a:ext>
              </a:extLst>
            </p:cNvPr>
            <p:cNvSpPr>
              <a:spLocks noChangeArrowheads="1"/>
            </p:cNvSpPr>
            <p:nvPr/>
          </p:nvSpPr>
          <p:spPr bwMode="auto">
            <a:xfrm>
              <a:off x="3721" y="1574"/>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4511" name="Freeform 12">
              <a:extLst>
                <a:ext uri="{FF2B5EF4-FFF2-40B4-BE49-F238E27FC236}">
                  <a16:creationId xmlns:a16="http://schemas.microsoft.com/office/drawing/2014/main" id="{C230E4CA-323F-4356-8B85-36674DE11CF4}"/>
                </a:ext>
              </a:extLst>
            </p:cNvPr>
            <p:cNvSpPr>
              <a:spLocks/>
            </p:cNvSpPr>
            <p:nvPr/>
          </p:nvSpPr>
          <p:spPr bwMode="auto">
            <a:xfrm>
              <a:off x="4389" y="1404"/>
              <a:ext cx="216" cy="189"/>
            </a:xfrm>
            <a:custGeom>
              <a:avLst/>
              <a:gdLst>
                <a:gd name="T0" fmla="*/ 0 w 216"/>
                <a:gd name="T1" fmla="*/ 0 h 189"/>
                <a:gd name="T2" fmla="*/ 216 w 216"/>
                <a:gd name="T3" fmla="*/ 189 h 189"/>
                <a:gd name="T4" fmla="*/ 0 60000 65536"/>
                <a:gd name="T5" fmla="*/ 0 60000 65536"/>
                <a:gd name="T6" fmla="*/ 0 w 216"/>
                <a:gd name="T7" fmla="*/ 0 h 189"/>
                <a:gd name="T8" fmla="*/ 216 w 216"/>
                <a:gd name="T9" fmla="*/ 189 h 189"/>
              </a:gdLst>
              <a:ahLst/>
              <a:cxnLst>
                <a:cxn ang="T4">
                  <a:pos x="T0" y="T1"/>
                </a:cxn>
                <a:cxn ang="T5">
                  <a:pos x="T2" y="T3"/>
                </a:cxn>
              </a:cxnLst>
              <a:rect l="T6" t="T7" r="T8" b="T9"/>
              <a:pathLst>
                <a:path w="216" h="189">
                  <a:moveTo>
                    <a:pt x="0" y="0"/>
                  </a:moveTo>
                  <a:lnTo>
                    <a:pt x="216" y="189"/>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34512" name="Freeform 13">
              <a:extLst>
                <a:ext uri="{FF2B5EF4-FFF2-40B4-BE49-F238E27FC236}">
                  <a16:creationId xmlns:a16="http://schemas.microsoft.com/office/drawing/2014/main" id="{C78BD262-8B4D-4752-8BE3-AD6A771CFD76}"/>
                </a:ext>
              </a:extLst>
            </p:cNvPr>
            <p:cNvSpPr>
              <a:spLocks/>
            </p:cNvSpPr>
            <p:nvPr/>
          </p:nvSpPr>
          <p:spPr bwMode="auto">
            <a:xfrm>
              <a:off x="4041" y="1668"/>
              <a:ext cx="540" cy="3"/>
            </a:xfrm>
            <a:custGeom>
              <a:avLst/>
              <a:gdLst>
                <a:gd name="T0" fmla="*/ 540 w 540"/>
                <a:gd name="T1" fmla="*/ 3 h 3"/>
                <a:gd name="T2" fmla="*/ 0 w 540"/>
                <a:gd name="T3" fmla="*/ 0 h 3"/>
                <a:gd name="T4" fmla="*/ 0 60000 65536"/>
                <a:gd name="T5" fmla="*/ 0 60000 65536"/>
                <a:gd name="T6" fmla="*/ 0 w 540"/>
                <a:gd name="T7" fmla="*/ 0 h 3"/>
                <a:gd name="T8" fmla="*/ 540 w 540"/>
                <a:gd name="T9" fmla="*/ 3 h 3"/>
              </a:gdLst>
              <a:ahLst/>
              <a:cxnLst>
                <a:cxn ang="T4">
                  <a:pos x="T0" y="T1"/>
                </a:cxn>
                <a:cxn ang="T5">
                  <a:pos x="T2" y="T3"/>
                </a:cxn>
              </a:cxnLst>
              <a:rect l="T6" t="T7" r="T8" b="T9"/>
              <a:pathLst>
                <a:path w="540" h="3">
                  <a:moveTo>
                    <a:pt x="540" y="3"/>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34513" name="Group 14">
              <a:extLst>
                <a:ext uri="{FF2B5EF4-FFF2-40B4-BE49-F238E27FC236}">
                  <a16:creationId xmlns:a16="http://schemas.microsoft.com/office/drawing/2014/main" id="{B5E18D1A-8C39-4CF1-AFB9-1B333C64F503}"/>
                </a:ext>
              </a:extLst>
            </p:cNvPr>
            <p:cNvGrpSpPr>
              <a:grpSpLocks/>
            </p:cNvGrpSpPr>
            <p:nvPr/>
          </p:nvGrpSpPr>
          <p:grpSpPr bwMode="auto">
            <a:xfrm>
              <a:off x="3770" y="1526"/>
              <a:ext cx="210" cy="250"/>
              <a:chOff x="2951" y="2429"/>
              <a:chExt cx="213" cy="250"/>
            </a:xfrm>
          </p:grpSpPr>
          <p:sp>
            <p:nvSpPr>
              <p:cNvPr id="234537" name="Rectangle 15">
                <a:extLst>
                  <a:ext uri="{FF2B5EF4-FFF2-40B4-BE49-F238E27FC236}">
                    <a16:creationId xmlns:a16="http://schemas.microsoft.com/office/drawing/2014/main" id="{34095096-3F44-448D-94DE-42F7B2EDB6AC}"/>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4538" name="Text Box 16">
                <a:extLst>
                  <a:ext uri="{FF2B5EF4-FFF2-40B4-BE49-F238E27FC236}">
                    <a16:creationId xmlns:a16="http://schemas.microsoft.com/office/drawing/2014/main" id="{4E5B292D-B71B-4250-9BF0-22A6F4BC56D4}"/>
                  </a:ext>
                </a:extLst>
              </p:cNvPr>
              <p:cNvSpPr txBox="1">
                <a:spLocks noChangeArrowheads="1"/>
              </p:cNvSpPr>
              <p:nvPr/>
            </p:nvSpPr>
            <p:spPr bwMode="auto">
              <a:xfrm>
                <a:off x="2951" y="2429"/>
                <a:ext cx="21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ea typeface="黑体" panose="02010609060101010101" pitchFamily="49" charset="-122"/>
                  </a:rPr>
                  <a:t>x</a:t>
                </a:r>
                <a:endParaRPr lang="en-US" altLang="zh-CN" sz="2400" u="none">
                  <a:latin typeface="Times New Roman" panose="02020603050405020304" pitchFamily="18" charset="0"/>
                  <a:ea typeface="黑体" panose="02010609060101010101" pitchFamily="49" charset="-122"/>
                </a:endParaRPr>
              </a:p>
            </p:txBody>
          </p:sp>
        </p:grpSp>
        <p:grpSp>
          <p:nvGrpSpPr>
            <p:cNvPr id="234514" name="Group 17">
              <a:extLst>
                <a:ext uri="{FF2B5EF4-FFF2-40B4-BE49-F238E27FC236}">
                  <a16:creationId xmlns:a16="http://schemas.microsoft.com/office/drawing/2014/main" id="{91D53BD4-7A75-4127-9B38-EC5F0E186B4F}"/>
                </a:ext>
              </a:extLst>
            </p:cNvPr>
            <p:cNvGrpSpPr>
              <a:grpSpLocks/>
            </p:cNvGrpSpPr>
            <p:nvPr/>
          </p:nvGrpSpPr>
          <p:grpSpPr bwMode="auto">
            <a:xfrm>
              <a:off x="4566" y="1538"/>
              <a:ext cx="316" cy="250"/>
              <a:chOff x="1740" y="2306"/>
              <a:chExt cx="316" cy="250"/>
            </a:xfrm>
          </p:grpSpPr>
          <p:sp>
            <p:nvSpPr>
              <p:cNvPr id="234529" name="Oval 18">
                <a:extLst>
                  <a:ext uri="{FF2B5EF4-FFF2-40B4-BE49-F238E27FC236}">
                    <a16:creationId xmlns:a16="http://schemas.microsoft.com/office/drawing/2014/main" id="{C025DF8D-6CA4-4CD2-B9F8-57F10F03CB78}"/>
                  </a:ext>
                </a:extLst>
              </p:cNvPr>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4530" name="Line 19">
                <a:extLst>
                  <a:ext uri="{FF2B5EF4-FFF2-40B4-BE49-F238E27FC236}">
                    <a16:creationId xmlns:a16="http://schemas.microsoft.com/office/drawing/2014/main" id="{F3CFF265-4C12-4F67-9B55-B0E09030212A}"/>
                  </a:ext>
                </a:extLst>
              </p:cNvPr>
              <p:cNvSpPr>
                <a:spLocks noChangeShapeType="1"/>
              </p:cNvSpPr>
              <p:nvPr/>
            </p:nvSpPr>
            <p:spPr bwMode="auto">
              <a:xfrm>
                <a:off x="1743"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4531" name="Line 20">
                <a:extLst>
                  <a:ext uri="{FF2B5EF4-FFF2-40B4-BE49-F238E27FC236}">
                    <a16:creationId xmlns:a16="http://schemas.microsoft.com/office/drawing/2014/main" id="{4C456415-0C42-44E4-B69E-247D40C55DDD}"/>
                  </a:ext>
                </a:extLst>
              </p:cNvPr>
              <p:cNvSpPr>
                <a:spLocks noChangeShapeType="1"/>
              </p:cNvSpPr>
              <p:nvPr/>
            </p:nvSpPr>
            <p:spPr bwMode="auto">
              <a:xfrm>
                <a:off x="2056"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4532" name="Rectangle 21">
                <a:extLst>
                  <a:ext uri="{FF2B5EF4-FFF2-40B4-BE49-F238E27FC236}">
                    <a16:creationId xmlns:a16="http://schemas.microsoft.com/office/drawing/2014/main" id="{5AADA7B5-58FB-4135-BAD7-4988CB86691E}"/>
                  </a:ext>
                </a:extLst>
              </p:cNvPr>
              <p:cNvSpPr>
                <a:spLocks noChangeArrowheads="1"/>
              </p:cNvSpPr>
              <p:nvPr/>
            </p:nvSpPr>
            <p:spPr bwMode="auto">
              <a:xfrm>
                <a:off x="1743" y="241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黑体" panose="02010609060101010101" pitchFamily="49" charset="-122"/>
                </a:endParaRPr>
              </a:p>
            </p:txBody>
          </p:sp>
          <p:sp>
            <p:nvSpPr>
              <p:cNvPr id="234533" name="Oval 22">
                <a:extLst>
                  <a:ext uri="{FF2B5EF4-FFF2-40B4-BE49-F238E27FC236}">
                    <a16:creationId xmlns:a16="http://schemas.microsoft.com/office/drawing/2014/main" id="{109841CA-B523-49F8-B772-72A633274EBF}"/>
                  </a:ext>
                </a:extLst>
              </p:cNvPr>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34534" name="Group 23">
                <a:extLst>
                  <a:ext uri="{FF2B5EF4-FFF2-40B4-BE49-F238E27FC236}">
                    <a16:creationId xmlns:a16="http://schemas.microsoft.com/office/drawing/2014/main" id="{9D263CF9-E51B-4DC7-B4F1-164B49E28BB4}"/>
                  </a:ext>
                </a:extLst>
              </p:cNvPr>
              <p:cNvGrpSpPr>
                <a:grpSpLocks/>
              </p:cNvGrpSpPr>
              <p:nvPr/>
            </p:nvGrpSpPr>
            <p:grpSpPr bwMode="auto">
              <a:xfrm>
                <a:off x="1800" y="2306"/>
                <a:ext cx="202" cy="250"/>
                <a:chOff x="2955" y="2429"/>
                <a:chExt cx="205" cy="250"/>
              </a:xfrm>
            </p:grpSpPr>
            <p:sp>
              <p:nvSpPr>
                <p:cNvPr id="234535" name="Rectangle 24">
                  <a:extLst>
                    <a:ext uri="{FF2B5EF4-FFF2-40B4-BE49-F238E27FC236}">
                      <a16:creationId xmlns:a16="http://schemas.microsoft.com/office/drawing/2014/main" id="{C30BB1CD-81E6-46AB-BB97-CB1536C2C94E}"/>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4536" name="Text Box 25">
                  <a:extLst>
                    <a:ext uri="{FF2B5EF4-FFF2-40B4-BE49-F238E27FC236}">
                      <a16:creationId xmlns:a16="http://schemas.microsoft.com/office/drawing/2014/main" id="{EC05BF12-3CD5-4A42-B193-C13EECE3372D}"/>
                    </a:ext>
                  </a:extLst>
                </p:cNvPr>
                <p:cNvSpPr txBox="1">
                  <a:spLocks noChangeArrowheads="1"/>
                </p:cNvSpPr>
                <p:nvPr/>
              </p:nvSpPr>
              <p:spPr bwMode="auto">
                <a:xfrm>
                  <a:off x="2955" y="2429"/>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ea typeface="黑体" panose="02010609060101010101" pitchFamily="49" charset="-122"/>
                    </a:rPr>
                    <a:t>z</a:t>
                  </a:r>
                  <a:endParaRPr lang="en-US" altLang="zh-CN" sz="2400" u="none">
                    <a:latin typeface="Times New Roman" panose="02020603050405020304" pitchFamily="18" charset="0"/>
                    <a:ea typeface="黑体" panose="02010609060101010101" pitchFamily="49" charset="-122"/>
                  </a:endParaRPr>
                </a:p>
              </p:txBody>
            </p:sp>
          </p:grpSp>
        </p:grpSp>
        <p:sp>
          <p:nvSpPr>
            <p:cNvPr id="234515" name="Text Box 26">
              <a:extLst>
                <a:ext uri="{FF2B5EF4-FFF2-40B4-BE49-F238E27FC236}">
                  <a16:creationId xmlns:a16="http://schemas.microsoft.com/office/drawing/2014/main" id="{B4202F66-32CF-441C-9055-B9A5C6FE8164}"/>
                </a:ext>
              </a:extLst>
            </p:cNvPr>
            <p:cNvSpPr txBox="1">
              <a:spLocks noChangeArrowheads="1"/>
            </p:cNvSpPr>
            <p:nvPr/>
          </p:nvSpPr>
          <p:spPr bwMode="auto">
            <a:xfrm>
              <a:off x="4469" y="1328"/>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ea typeface="黑体" panose="02010609060101010101" pitchFamily="49" charset="-122"/>
                </a:rPr>
                <a:t>1</a:t>
              </a:r>
              <a:endParaRPr lang="en-US" altLang="zh-CN" sz="2400" u="none">
                <a:latin typeface="Times New Roman" panose="02020603050405020304" pitchFamily="18" charset="0"/>
                <a:ea typeface="黑体" panose="02010609060101010101" pitchFamily="49" charset="-122"/>
              </a:endParaRPr>
            </a:p>
          </p:txBody>
        </p:sp>
        <p:sp>
          <p:nvSpPr>
            <p:cNvPr id="234516" name="Text Box 27">
              <a:extLst>
                <a:ext uri="{FF2B5EF4-FFF2-40B4-BE49-F238E27FC236}">
                  <a16:creationId xmlns:a16="http://schemas.microsoft.com/office/drawing/2014/main" id="{A367B785-FF68-4F39-B3CB-8A350C575773}"/>
                </a:ext>
              </a:extLst>
            </p:cNvPr>
            <p:cNvSpPr txBox="1">
              <a:spLocks noChangeArrowheads="1"/>
            </p:cNvSpPr>
            <p:nvPr/>
          </p:nvSpPr>
          <p:spPr bwMode="auto">
            <a:xfrm>
              <a:off x="3930" y="1325"/>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ea typeface="黑体" panose="02010609060101010101" pitchFamily="49" charset="-122"/>
                </a:rPr>
                <a:t>4</a:t>
              </a:r>
              <a:endParaRPr lang="en-US" altLang="zh-CN" sz="2400" u="none">
                <a:latin typeface="Times New Roman" panose="02020603050405020304" pitchFamily="18" charset="0"/>
                <a:ea typeface="黑体" panose="02010609060101010101" pitchFamily="49" charset="-122"/>
              </a:endParaRPr>
            </a:p>
          </p:txBody>
        </p:sp>
        <p:sp>
          <p:nvSpPr>
            <p:cNvPr id="234517" name="Text Box 28">
              <a:extLst>
                <a:ext uri="{FF2B5EF4-FFF2-40B4-BE49-F238E27FC236}">
                  <a16:creationId xmlns:a16="http://schemas.microsoft.com/office/drawing/2014/main" id="{4735FF0C-1177-4D87-A121-7385EED58EE5}"/>
                </a:ext>
              </a:extLst>
            </p:cNvPr>
            <p:cNvSpPr txBox="1">
              <a:spLocks noChangeArrowheads="1"/>
            </p:cNvSpPr>
            <p:nvPr/>
          </p:nvSpPr>
          <p:spPr bwMode="auto">
            <a:xfrm>
              <a:off x="4171" y="1658"/>
              <a:ext cx="2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ea typeface="黑体" panose="02010609060101010101" pitchFamily="49" charset="-122"/>
                </a:rPr>
                <a:t>50</a:t>
              </a:r>
              <a:endParaRPr lang="en-US" altLang="zh-CN" sz="2400" u="none">
                <a:latin typeface="Times New Roman" panose="02020603050405020304" pitchFamily="18" charset="0"/>
                <a:ea typeface="黑体" panose="02010609060101010101" pitchFamily="49" charset="-122"/>
              </a:endParaRPr>
            </a:p>
          </p:txBody>
        </p:sp>
        <p:grpSp>
          <p:nvGrpSpPr>
            <p:cNvPr id="234518" name="Group 29">
              <a:extLst>
                <a:ext uri="{FF2B5EF4-FFF2-40B4-BE49-F238E27FC236}">
                  <a16:creationId xmlns:a16="http://schemas.microsoft.com/office/drawing/2014/main" id="{5EE5B18D-BABB-4401-B105-03D4D11411E3}"/>
                </a:ext>
              </a:extLst>
            </p:cNvPr>
            <p:cNvGrpSpPr>
              <a:grpSpLocks/>
            </p:cNvGrpSpPr>
            <p:nvPr/>
          </p:nvGrpSpPr>
          <p:grpSpPr bwMode="auto">
            <a:xfrm>
              <a:off x="4146" y="1214"/>
              <a:ext cx="316" cy="250"/>
              <a:chOff x="1740" y="2306"/>
              <a:chExt cx="316" cy="250"/>
            </a:xfrm>
          </p:grpSpPr>
          <p:sp>
            <p:nvSpPr>
              <p:cNvPr id="234521" name="Oval 30">
                <a:extLst>
                  <a:ext uri="{FF2B5EF4-FFF2-40B4-BE49-F238E27FC236}">
                    <a16:creationId xmlns:a16="http://schemas.microsoft.com/office/drawing/2014/main" id="{869ED4D5-77C6-4EA3-BBB5-200C50F79CD0}"/>
                  </a:ext>
                </a:extLst>
              </p:cNvPr>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4522" name="Line 31">
                <a:extLst>
                  <a:ext uri="{FF2B5EF4-FFF2-40B4-BE49-F238E27FC236}">
                    <a16:creationId xmlns:a16="http://schemas.microsoft.com/office/drawing/2014/main" id="{5C5FD139-F8A4-4DCB-98FB-894D3ACD2B76}"/>
                  </a:ext>
                </a:extLst>
              </p:cNvPr>
              <p:cNvSpPr>
                <a:spLocks noChangeShapeType="1"/>
              </p:cNvSpPr>
              <p:nvPr/>
            </p:nvSpPr>
            <p:spPr bwMode="auto">
              <a:xfrm>
                <a:off x="1743"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4523" name="Line 32">
                <a:extLst>
                  <a:ext uri="{FF2B5EF4-FFF2-40B4-BE49-F238E27FC236}">
                    <a16:creationId xmlns:a16="http://schemas.microsoft.com/office/drawing/2014/main" id="{A9187F16-E48B-4A5F-BCA3-3EDF7375BEC1}"/>
                  </a:ext>
                </a:extLst>
              </p:cNvPr>
              <p:cNvSpPr>
                <a:spLocks noChangeShapeType="1"/>
              </p:cNvSpPr>
              <p:nvPr/>
            </p:nvSpPr>
            <p:spPr bwMode="auto">
              <a:xfrm>
                <a:off x="2056"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4524" name="Rectangle 33">
                <a:extLst>
                  <a:ext uri="{FF2B5EF4-FFF2-40B4-BE49-F238E27FC236}">
                    <a16:creationId xmlns:a16="http://schemas.microsoft.com/office/drawing/2014/main" id="{4B0DE0CB-4B6A-442B-9100-893DB9B6507F}"/>
                  </a:ext>
                </a:extLst>
              </p:cNvPr>
              <p:cNvSpPr>
                <a:spLocks noChangeArrowheads="1"/>
              </p:cNvSpPr>
              <p:nvPr/>
            </p:nvSpPr>
            <p:spPr bwMode="auto">
              <a:xfrm>
                <a:off x="1743" y="241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黑体" panose="02010609060101010101" pitchFamily="49" charset="-122"/>
                </a:endParaRPr>
              </a:p>
            </p:txBody>
          </p:sp>
          <p:sp>
            <p:nvSpPr>
              <p:cNvPr id="234525" name="Oval 34">
                <a:extLst>
                  <a:ext uri="{FF2B5EF4-FFF2-40B4-BE49-F238E27FC236}">
                    <a16:creationId xmlns:a16="http://schemas.microsoft.com/office/drawing/2014/main" id="{101682AC-0624-42AA-A5CC-47B96FA92703}"/>
                  </a:ext>
                </a:extLst>
              </p:cNvPr>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34526" name="Group 35">
                <a:extLst>
                  <a:ext uri="{FF2B5EF4-FFF2-40B4-BE49-F238E27FC236}">
                    <a16:creationId xmlns:a16="http://schemas.microsoft.com/office/drawing/2014/main" id="{1BD3BD3D-FCB4-407E-89D4-C9229257011E}"/>
                  </a:ext>
                </a:extLst>
              </p:cNvPr>
              <p:cNvGrpSpPr>
                <a:grpSpLocks/>
              </p:cNvGrpSpPr>
              <p:nvPr/>
            </p:nvGrpSpPr>
            <p:grpSpPr bwMode="auto">
              <a:xfrm>
                <a:off x="1802" y="2306"/>
                <a:ext cx="199" cy="250"/>
                <a:chOff x="2957" y="2429"/>
                <a:chExt cx="202" cy="250"/>
              </a:xfrm>
            </p:grpSpPr>
            <p:sp>
              <p:nvSpPr>
                <p:cNvPr id="234527" name="Rectangle 36">
                  <a:extLst>
                    <a:ext uri="{FF2B5EF4-FFF2-40B4-BE49-F238E27FC236}">
                      <a16:creationId xmlns:a16="http://schemas.microsoft.com/office/drawing/2014/main" id="{E9B28E67-6A79-46FF-A1DE-93AA1F0DDDC1}"/>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4528" name="Text Box 37">
                  <a:extLst>
                    <a:ext uri="{FF2B5EF4-FFF2-40B4-BE49-F238E27FC236}">
                      <a16:creationId xmlns:a16="http://schemas.microsoft.com/office/drawing/2014/main" id="{623F602D-91A4-4D86-B0F4-EA722E221C9E}"/>
                    </a:ext>
                  </a:extLst>
                </p:cNvPr>
                <p:cNvSpPr txBox="1">
                  <a:spLocks noChangeArrowheads="1"/>
                </p:cNvSpPr>
                <p:nvPr/>
              </p:nvSpPr>
              <p:spPr bwMode="auto">
                <a:xfrm>
                  <a:off x="2957" y="2429"/>
                  <a:ext cx="20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ea typeface="黑体" panose="02010609060101010101" pitchFamily="49" charset="-122"/>
                    </a:rPr>
                    <a:t>y</a:t>
                  </a:r>
                  <a:endParaRPr lang="en-US" altLang="zh-CN" sz="2400" u="none">
                    <a:latin typeface="Times New Roman" panose="02020603050405020304" pitchFamily="18" charset="0"/>
                    <a:ea typeface="黑体" panose="02010609060101010101" pitchFamily="49" charset="-122"/>
                  </a:endParaRPr>
                </a:p>
              </p:txBody>
            </p:sp>
          </p:grpSp>
        </p:grpSp>
        <p:sp>
          <p:nvSpPr>
            <p:cNvPr id="234519" name="Text Box 38">
              <a:extLst>
                <a:ext uri="{FF2B5EF4-FFF2-40B4-BE49-F238E27FC236}">
                  <a16:creationId xmlns:a16="http://schemas.microsoft.com/office/drawing/2014/main" id="{1A4D73D6-CB44-48BD-ABE0-EDA18171B08D}"/>
                </a:ext>
              </a:extLst>
            </p:cNvPr>
            <p:cNvSpPr txBox="1">
              <a:spLocks noChangeArrowheads="1"/>
            </p:cNvSpPr>
            <p:nvPr/>
          </p:nvSpPr>
          <p:spPr bwMode="auto">
            <a:xfrm>
              <a:off x="3839" y="1076"/>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solidFill>
                    <a:srgbClr val="FF0000"/>
                  </a:solidFill>
                  <a:latin typeface="Comic Sans MS" panose="030F0702030302020204" pitchFamily="66" charset="0"/>
                  <a:ea typeface="黑体" panose="02010609060101010101" pitchFamily="49" charset="-122"/>
                </a:rPr>
                <a:t>1</a:t>
              </a:r>
              <a:endParaRPr lang="en-US" altLang="zh-CN" sz="2400" u="none">
                <a:latin typeface="Times New Roman" panose="02020603050405020304" pitchFamily="18" charset="0"/>
                <a:ea typeface="黑体" panose="02010609060101010101" pitchFamily="49" charset="-122"/>
              </a:endParaRPr>
            </a:p>
          </p:txBody>
        </p:sp>
        <p:sp>
          <p:nvSpPr>
            <p:cNvPr id="234520" name="Line 39">
              <a:extLst>
                <a:ext uri="{FF2B5EF4-FFF2-40B4-BE49-F238E27FC236}">
                  <a16:creationId xmlns:a16="http://schemas.microsoft.com/office/drawing/2014/main" id="{1CB8FC4B-4B66-47D3-BC47-F60AB6D281C7}"/>
                </a:ext>
              </a:extLst>
            </p:cNvPr>
            <p:cNvSpPr>
              <a:spLocks noChangeShapeType="1"/>
            </p:cNvSpPr>
            <p:nvPr/>
          </p:nvSpPr>
          <p:spPr bwMode="auto">
            <a:xfrm flipH="1" flipV="1">
              <a:off x="3948" y="1272"/>
              <a:ext cx="132" cy="22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2" name="Text Box 42">
            <a:extLst>
              <a:ext uri="{FF2B5EF4-FFF2-40B4-BE49-F238E27FC236}">
                <a16:creationId xmlns:a16="http://schemas.microsoft.com/office/drawing/2014/main" id="{24E537A9-3CDE-4F2D-B336-41853FDAF60C}"/>
              </a:ext>
            </a:extLst>
          </p:cNvPr>
          <p:cNvSpPr txBox="1">
            <a:spLocks noChangeArrowheads="1"/>
          </p:cNvSpPr>
          <p:nvPr/>
        </p:nvSpPr>
        <p:spPr bwMode="auto">
          <a:xfrm>
            <a:off x="8380413" y="4010026"/>
            <a:ext cx="20129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solidFill>
                  <a:srgbClr val="FF0000"/>
                </a:solidFill>
                <a:latin typeface="楷体" panose="02010609060101010101" pitchFamily="49" charset="-122"/>
                <a:ea typeface="楷体" panose="02010609060101010101" pitchFamily="49" charset="-122"/>
              </a:rPr>
              <a:t>该算法二次迭代就</a:t>
            </a:r>
          </a:p>
          <a:p>
            <a:r>
              <a:rPr lang="zh-CN" altLang="en-US" u="none">
                <a:solidFill>
                  <a:srgbClr val="FF0000"/>
                </a:solidFill>
                <a:latin typeface="楷体" panose="02010609060101010101" pitchFamily="49" charset="-122"/>
                <a:ea typeface="楷体" panose="02010609060101010101" pitchFamily="49" charset="-122"/>
              </a:rPr>
              <a:t>收敛，</a:t>
            </a:r>
            <a:r>
              <a:rPr lang="en-US" altLang="zh-CN" u="none">
                <a:solidFill>
                  <a:srgbClr val="FF0000"/>
                </a:solidFill>
                <a:latin typeface="楷体" panose="02010609060101010101" pitchFamily="49" charset="-122"/>
                <a:ea typeface="楷体" panose="02010609060101010101" pitchFamily="49" charset="-122"/>
              </a:rPr>
              <a:t>x</a:t>
            </a:r>
            <a:r>
              <a:rPr lang="zh-CN" altLang="en-US" u="none">
                <a:solidFill>
                  <a:srgbClr val="FF0000"/>
                </a:solidFill>
                <a:latin typeface="楷体" panose="02010609060101010101" pitchFamily="49" charset="-122"/>
                <a:ea typeface="楷体" panose="02010609060101010101" pitchFamily="49" charset="-122"/>
              </a:rPr>
              <a:t>与</a:t>
            </a:r>
            <a:r>
              <a:rPr lang="en-US" altLang="zh-CN" u="none">
                <a:solidFill>
                  <a:srgbClr val="FF0000"/>
                </a:solidFill>
                <a:latin typeface="楷体" panose="02010609060101010101" pitchFamily="49" charset="-122"/>
                <a:ea typeface="楷体" panose="02010609060101010101" pitchFamily="49" charset="-122"/>
              </a:rPr>
              <a:t>y</a:t>
            </a:r>
            <a:r>
              <a:rPr lang="zh-CN" altLang="en-US" u="none">
                <a:solidFill>
                  <a:srgbClr val="FF0000"/>
                </a:solidFill>
                <a:latin typeface="楷体" panose="02010609060101010101" pitchFamily="49" charset="-122"/>
                <a:ea typeface="楷体" panose="02010609060101010101" pitchFamily="49" charset="-122"/>
              </a:rPr>
              <a:t>之间的</a:t>
            </a:r>
          </a:p>
          <a:p>
            <a:r>
              <a:rPr lang="zh-CN" altLang="en-US" u="none">
                <a:solidFill>
                  <a:srgbClr val="FF0000"/>
                </a:solidFill>
                <a:latin typeface="楷体" panose="02010609060101010101" pitchFamily="49" charset="-122"/>
                <a:ea typeface="楷体" panose="02010609060101010101" pitchFamily="49" charset="-122"/>
              </a:rPr>
              <a:t>费用降低的好消息</a:t>
            </a:r>
          </a:p>
          <a:p>
            <a:r>
              <a:rPr lang="zh-CN" altLang="en-US" u="none">
                <a:solidFill>
                  <a:srgbClr val="FF0000"/>
                </a:solidFill>
                <a:latin typeface="楷体" panose="02010609060101010101" pitchFamily="49" charset="-122"/>
                <a:ea typeface="楷体" panose="02010609060101010101" pitchFamily="49" charset="-122"/>
              </a:rPr>
              <a:t>迅速传播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259075">
                                            <p:txEl>
                                              <p:pRg st="2" end="2"/>
                                            </p:txEl>
                                          </p:spTgt>
                                        </p:tgtEl>
                                        <p:attrNameLst>
                                          <p:attrName>style.visibility</p:attrName>
                                        </p:attrNameLst>
                                      </p:cBhvr>
                                      <p:to>
                                        <p:strVal val="visible"/>
                                      </p:to>
                                    </p:set>
                                    <p:anim calcmode="discrete" valueType="clr">
                                      <p:cBhvr override="childStyle">
                                        <p:cTn id="7" dur="80"/>
                                        <p:tgtEl>
                                          <p:spTgt spid="259075">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59075">
                                            <p:txEl>
                                              <p:pRg st="2" end="2"/>
                                            </p:txEl>
                                          </p:spTgt>
                                        </p:tgtEl>
                                        <p:attrNameLst>
                                          <p:attrName>fillcolor</p:attrName>
                                        </p:attrNameLst>
                                      </p:cBhvr>
                                      <p:tavLst>
                                        <p:tav tm="0">
                                          <p:val>
                                            <p:clrVal>
                                              <a:schemeClr val="accent2"/>
                                            </p:clrVal>
                                          </p:val>
                                        </p:tav>
                                        <p:tav tm="50000">
                                          <p:val>
                                            <p:clrVal>
                                              <a:schemeClr val="hlink"/>
                                            </p:clrVal>
                                          </p:val>
                                        </p:tav>
                                      </p:tavLst>
                                    </p:anim>
                                    <p:set>
                                      <p:cBhvr>
                                        <p:cTn id="9" dur="80"/>
                                        <p:tgtEl>
                                          <p:spTgt spid="259075">
                                            <p:txEl>
                                              <p:pRg st="2" end="2"/>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259075">
                                            <p:txEl>
                                              <p:pRg st="3" end="3"/>
                                            </p:txEl>
                                          </p:spTgt>
                                        </p:tgtEl>
                                        <p:attrNameLst>
                                          <p:attrName>style.visibility</p:attrName>
                                        </p:attrNameLst>
                                      </p:cBhvr>
                                      <p:to>
                                        <p:strVal val="visible"/>
                                      </p:to>
                                    </p:set>
                                    <p:anim calcmode="discrete" valueType="clr">
                                      <p:cBhvr override="childStyle">
                                        <p:cTn id="14" dur="80"/>
                                        <p:tgtEl>
                                          <p:spTgt spid="259075">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259075">
                                            <p:txEl>
                                              <p:pRg st="3" end="3"/>
                                            </p:txEl>
                                          </p:spTgt>
                                        </p:tgtEl>
                                        <p:attrNameLst>
                                          <p:attrName>fillcolor</p:attrName>
                                        </p:attrNameLst>
                                      </p:cBhvr>
                                      <p:tavLst>
                                        <p:tav tm="0">
                                          <p:val>
                                            <p:clrVal>
                                              <a:schemeClr val="accent2"/>
                                            </p:clrVal>
                                          </p:val>
                                        </p:tav>
                                        <p:tav tm="50000">
                                          <p:val>
                                            <p:clrVal>
                                              <a:schemeClr val="hlink"/>
                                            </p:clrVal>
                                          </p:val>
                                        </p:tav>
                                      </p:tavLst>
                                    </p:anim>
                                    <p:set>
                                      <p:cBhvr>
                                        <p:cTn id="16" dur="80"/>
                                        <p:tgtEl>
                                          <p:spTgt spid="259075">
                                            <p:txEl>
                                              <p:pRg st="3" end="3"/>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259075">
                                            <p:txEl>
                                              <p:pRg st="4" end="4"/>
                                            </p:txEl>
                                          </p:spTgt>
                                        </p:tgtEl>
                                        <p:attrNameLst>
                                          <p:attrName>style.visibility</p:attrName>
                                        </p:attrNameLst>
                                      </p:cBhvr>
                                      <p:to>
                                        <p:strVal val="visible"/>
                                      </p:to>
                                    </p:set>
                                    <p:anim calcmode="discrete" valueType="clr">
                                      <p:cBhvr override="childStyle">
                                        <p:cTn id="21" dur="80"/>
                                        <p:tgtEl>
                                          <p:spTgt spid="259075">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259075">
                                            <p:txEl>
                                              <p:pRg st="4" end="4"/>
                                            </p:txEl>
                                          </p:spTgt>
                                        </p:tgtEl>
                                        <p:attrNameLst>
                                          <p:attrName>fillcolor</p:attrName>
                                        </p:attrNameLst>
                                      </p:cBhvr>
                                      <p:tavLst>
                                        <p:tav tm="0">
                                          <p:val>
                                            <p:clrVal>
                                              <a:schemeClr val="accent2"/>
                                            </p:clrVal>
                                          </p:val>
                                        </p:tav>
                                        <p:tav tm="50000">
                                          <p:val>
                                            <p:clrVal>
                                              <a:schemeClr val="hlink"/>
                                            </p:clrVal>
                                          </p:val>
                                        </p:tav>
                                      </p:tavLst>
                                    </p:anim>
                                    <p:set>
                                      <p:cBhvr>
                                        <p:cTn id="23" dur="80"/>
                                        <p:tgtEl>
                                          <p:spTgt spid="259075">
                                            <p:txEl>
                                              <p:pRg st="4" end="4"/>
                                            </p:txEl>
                                          </p:spTgt>
                                        </p:tgtEl>
                                        <p:attrNameLst>
                                          <p:attrName>fill.type</p:attrName>
                                        </p:attrNameLst>
                                      </p:cBhvr>
                                      <p:to>
                                        <p:strVal val="solid"/>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blinds(horizontal)">
                                      <p:cBhvr>
                                        <p:cTn id="2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日期占位符 3">
            <a:extLst>
              <a:ext uri="{FF2B5EF4-FFF2-40B4-BE49-F238E27FC236}">
                <a16:creationId xmlns:a16="http://schemas.microsoft.com/office/drawing/2014/main" id="{5D6E38D5-FD37-4502-A872-F8E6F2C7E2EC}"/>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A5C2928C-991C-4862-9D0E-F14CBE6CF4EA}" type="datetime2">
              <a:rPr lang="zh-CN" altLang="en-US" sz="1600">
                <a:latin typeface="+mj-lt"/>
              </a:rPr>
              <a:pPr>
                <a:defRPr/>
              </a:pPr>
              <a:t>2021年10月15日</a:t>
            </a:fld>
            <a:endParaRPr lang="zh-CN" altLang="zh-CN" sz="1600">
              <a:latin typeface="+mj-lt"/>
            </a:endParaRPr>
          </a:p>
        </p:txBody>
      </p:sp>
      <p:sp>
        <p:nvSpPr>
          <p:cNvPr id="236547" name="页脚占位符 4">
            <a:extLst>
              <a:ext uri="{FF2B5EF4-FFF2-40B4-BE49-F238E27FC236}">
                <a16:creationId xmlns:a16="http://schemas.microsoft.com/office/drawing/2014/main" id="{6CDD623D-C05D-489C-A9EE-9AAF7A9B8086}"/>
              </a:ext>
            </a:extLst>
          </p:cNvPr>
          <p:cNvSpPr txBox="1">
            <a:spLocks noGrp="1" noChangeArrowheads="1"/>
          </p:cNvSpPr>
          <p:nvPr/>
        </p:nvSpPr>
        <p:spPr bwMode="auto">
          <a:xfrm>
            <a:off x="7319963" y="623728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EFCD3F1C-E879-4170-B5B2-23AFB4C3B306}" type="slidenum">
              <a:rPr lang="en-US" altLang="zh-CN" sz="1600" u="none">
                <a:latin typeface="Garamond" panose="02020404030301010803" pitchFamily="18" charset="0"/>
              </a:rPr>
              <a:pPr algn="r"/>
              <a:t>138</a:t>
            </a:fld>
            <a:endParaRPr lang="en-US" altLang="zh-CN" sz="1600" u="none">
              <a:latin typeface="Garamond" panose="02020404030301010803" pitchFamily="18" charset="0"/>
            </a:endParaRPr>
          </a:p>
        </p:txBody>
      </p:sp>
      <p:sp>
        <p:nvSpPr>
          <p:cNvPr id="236548" name="Rectangle 2">
            <a:extLst>
              <a:ext uri="{FF2B5EF4-FFF2-40B4-BE49-F238E27FC236}">
                <a16:creationId xmlns:a16="http://schemas.microsoft.com/office/drawing/2014/main" id="{725AA6AD-EF9B-4670-905B-4936FBEEB028}"/>
              </a:ext>
            </a:extLst>
          </p:cNvPr>
          <p:cNvSpPr>
            <a:spLocks noGrp="1" noChangeArrowheads="1"/>
          </p:cNvSpPr>
          <p:nvPr>
            <p:ph type="title" idx="4294967295"/>
          </p:nvPr>
        </p:nvSpPr>
        <p:spPr/>
        <p:txBody>
          <a:bodyPr/>
          <a:lstStyle/>
          <a:p>
            <a:pPr eaLnBrk="1" hangingPunct="1"/>
            <a:r>
              <a:rPr lang="zh-CN" altLang="en-US" dirty="0"/>
              <a:t>距离向量选路算法</a:t>
            </a:r>
          </a:p>
        </p:txBody>
      </p:sp>
      <p:sp>
        <p:nvSpPr>
          <p:cNvPr id="236549" name="Rectangle 3">
            <a:extLst>
              <a:ext uri="{FF2B5EF4-FFF2-40B4-BE49-F238E27FC236}">
                <a16:creationId xmlns:a16="http://schemas.microsoft.com/office/drawing/2014/main" id="{4426F46A-D9C5-46E5-B523-EF2CCA2AED60}"/>
              </a:ext>
            </a:extLst>
          </p:cNvPr>
          <p:cNvSpPr>
            <a:spLocks noGrp="1" noChangeArrowheads="1"/>
          </p:cNvSpPr>
          <p:nvPr>
            <p:ph type="body" idx="4294967295"/>
          </p:nvPr>
        </p:nvSpPr>
        <p:spPr>
          <a:xfrm>
            <a:off x="1558925" y="1846264"/>
            <a:ext cx="8497888" cy="4103687"/>
          </a:xfrm>
        </p:spPr>
        <p:txBody>
          <a:bodyPr>
            <a:normAutofit lnSpcReduction="10000"/>
          </a:bodyPr>
          <a:lstStyle/>
          <a:p>
            <a:pPr lvl="2" eaLnBrk="1" hangingPunct="1">
              <a:lnSpc>
                <a:spcPct val="90000"/>
              </a:lnSpc>
            </a:pPr>
            <a:r>
              <a:rPr lang="zh-CN" altLang="en-US">
                <a:latin typeface="楷体" panose="02010609060101010101" pitchFamily="49" charset="-122"/>
                <a:ea typeface="楷体" panose="02010609060101010101" pitchFamily="49" charset="-122"/>
              </a:rPr>
              <a:t>坏消息传播的慢</a:t>
            </a:r>
          </a:p>
          <a:p>
            <a:pPr lvl="3" eaLnBrk="1" hangingPunct="1">
              <a:lnSpc>
                <a:spcPct val="90000"/>
              </a:lnSpc>
            </a:pPr>
            <a:r>
              <a:rPr lang="zh-CN" altLang="en-US" sz="2000">
                <a:latin typeface="楷体" panose="02010609060101010101" pitchFamily="49" charset="-122"/>
                <a:ea typeface="楷体" panose="02010609060101010101" pitchFamily="49" charset="-122"/>
              </a:rPr>
              <a:t>在链路费用变化前，</a:t>
            </a:r>
            <a:r>
              <a:rPr lang="en-US" altLang="zh-CN" sz="2000">
                <a:latin typeface="楷体" panose="02010609060101010101" pitchFamily="49" charset="-122"/>
                <a:ea typeface="楷体" panose="02010609060101010101" pitchFamily="49" charset="-122"/>
              </a:rPr>
              <a:t>D</a:t>
            </a:r>
            <a:r>
              <a:rPr lang="en-US" altLang="zh-CN" sz="2000" baseline="-25000">
                <a:latin typeface="楷体" panose="02010609060101010101" pitchFamily="49" charset="-122"/>
                <a:ea typeface="楷体" panose="02010609060101010101" pitchFamily="49" charset="-122"/>
              </a:rPr>
              <a:t>y</a:t>
            </a:r>
            <a:r>
              <a:rPr lang="en-US" altLang="zh-CN" sz="2000">
                <a:latin typeface="楷体" panose="02010609060101010101" pitchFamily="49" charset="-122"/>
                <a:ea typeface="楷体" panose="02010609060101010101" pitchFamily="49" charset="-122"/>
              </a:rPr>
              <a:t>(x)=4, D</a:t>
            </a:r>
            <a:r>
              <a:rPr lang="en-US" altLang="zh-CN" sz="2000" baseline="-25000">
                <a:latin typeface="楷体" panose="02010609060101010101" pitchFamily="49" charset="-122"/>
                <a:ea typeface="楷体" panose="02010609060101010101" pitchFamily="49" charset="-122"/>
              </a:rPr>
              <a:t>y</a:t>
            </a:r>
            <a:r>
              <a:rPr lang="en-US" altLang="zh-CN" sz="2000">
                <a:latin typeface="楷体" panose="02010609060101010101" pitchFamily="49" charset="-122"/>
                <a:ea typeface="楷体" panose="02010609060101010101" pitchFamily="49" charset="-122"/>
              </a:rPr>
              <a:t>(z) =1, D</a:t>
            </a:r>
            <a:r>
              <a:rPr lang="en-US" altLang="zh-CN" sz="2000" baseline="-25000">
                <a:latin typeface="楷体" panose="02010609060101010101" pitchFamily="49" charset="-122"/>
                <a:ea typeface="楷体" panose="02010609060101010101" pitchFamily="49" charset="-122"/>
              </a:rPr>
              <a:t>z</a:t>
            </a:r>
            <a:r>
              <a:rPr lang="en-US" altLang="zh-CN" sz="2000">
                <a:latin typeface="楷体" panose="02010609060101010101" pitchFamily="49" charset="-122"/>
                <a:ea typeface="楷体" panose="02010609060101010101" pitchFamily="49" charset="-122"/>
              </a:rPr>
              <a:t>(x)=5</a:t>
            </a:r>
          </a:p>
          <a:p>
            <a:pPr lvl="3" eaLnBrk="1" hangingPunct="1">
              <a:lnSpc>
                <a:spcPct val="90000"/>
              </a:lnSpc>
            </a:pPr>
            <a:r>
              <a:rPr lang="en-US" altLang="zh-CN" sz="2000">
                <a:latin typeface="楷体" panose="02010609060101010101" pitchFamily="49" charset="-122"/>
                <a:ea typeface="楷体" panose="02010609060101010101" pitchFamily="49" charset="-122"/>
              </a:rPr>
              <a:t>t</a:t>
            </a:r>
            <a:r>
              <a:rPr lang="en-US" altLang="zh-CN" sz="2000" baseline="-25000">
                <a:latin typeface="楷体" panose="02010609060101010101" pitchFamily="49" charset="-122"/>
                <a:ea typeface="楷体" panose="02010609060101010101" pitchFamily="49" charset="-122"/>
              </a:rPr>
              <a:t>0</a:t>
            </a:r>
            <a:r>
              <a:rPr lang="zh-CN" altLang="en-US" sz="2000">
                <a:latin typeface="楷体" panose="02010609060101010101" pitchFamily="49" charset="-122"/>
                <a:ea typeface="楷体" panose="02010609060101010101" pitchFamily="49" charset="-122"/>
              </a:rPr>
              <a:t>时刻，</a:t>
            </a:r>
            <a:r>
              <a:rPr lang="en-US" altLang="zh-CN" sz="2000">
                <a:latin typeface="楷体" panose="02010609060101010101" pitchFamily="49" charset="-122"/>
                <a:ea typeface="楷体" panose="02010609060101010101" pitchFamily="49" charset="-122"/>
              </a:rPr>
              <a:t>y</a:t>
            </a:r>
            <a:r>
              <a:rPr lang="zh-CN" altLang="en-US" sz="2000">
                <a:latin typeface="楷体" panose="02010609060101010101" pitchFamily="49" charset="-122"/>
                <a:ea typeface="楷体" panose="02010609060101010101" pitchFamily="49" charset="-122"/>
              </a:rPr>
              <a:t>与</a:t>
            </a:r>
            <a:r>
              <a:rPr lang="en-US" altLang="zh-CN" sz="2000">
                <a:latin typeface="楷体" panose="02010609060101010101" pitchFamily="49" charset="-122"/>
                <a:ea typeface="楷体" panose="02010609060101010101" pitchFamily="49" charset="-122"/>
              </a:rPr>
              <a:t>x</a:t>
            </a:r>
            <a:r>
              <a:rPr lang="zh-CN" altLang="en-US" sz="2000">
                <a:latin typeface="楷体" panose="02010609060101010101" pitchFamily="49" charset="-122"/>
                <a:ea typeface="楷体" panose="02010609060101010101" pitchFamily="49" charset="-122"/>
              </a:rPr>
              <a:t>之间的费用增加到</a:t>
            </a:r>
            <a:r>
              <a:rPr lang="en-US" altLang="zh-CN" sz="2000">
                <a:latin typeface="楷体" panose="02010609060101010101" pitchFamily="49" charset="-122"/>
                <a:ea typeface="楷体" panose="02010609060101010101" pitchFamily="49" charset="-122"/>
              </a:rPr>
              <a:t>60</a:t>
            </a:r>
          </a:p>
          <a:p>
            <a:pPr lvl="3" eaLnBrk="1" hangingPunct="1">
              <a:lnSpc>
                <a:spcPct val="90000"/>
              </a:lnSpc>
            </a:pPr>
            <a:r>
              <a:rPr lang="en-US" altLang="zh-CN" sz="2000">
                <a:latin typeface="楷体" panose="02010609060101010101" pitchFamily="49" charset="-122"/>
                <a:ea typeface="楷体" panose="02010609060101010101" pitchFamily="49" charset="-122"/>
              </a:rPr>
              <a:t>y</a:t>
            </a:r>
            <a:r>
              <a:rPr lang="zh-CN" altLang="en-US" sz="2000">
                <a:latin typeface="楷体" panose="02010609060101010101" pitchFamily="49" charset="-122"/>
                <a:ea typeface="楷体" panose="02010609060101010101" pitchFamily="49" charset="-122"/>
              </a:rPr>
              <a:t>重新计算</a:t>
            </a:r>
            <a:r>
              <a:rPr lang="en-US" altLang="zh-CN" sz="2000">
                <a:latin typeface="楷体" panose="02010609060101010101" pitchFamily="49" charset="-122"/>
                <a:ea typeface="楷体" panose="02010609060101010101" pitchFamily="49" charset="-122"/>
              </a:rPr>
              <a:t>D</a:t>
            </a:r>
            <a:r>
              <a:rPr lang="en-US" altLang="zh-CN" sz="2000" baseline="-25000">
                <a:latin typeface="楷体" panose="02010609060101010101" pitchFamily="49" charset="-122"/>
                <a:ea typeface="楷体" panose="02010609060101010101" pitchFamily="49" charset="-122"/>
              </a:rPr>
              <a:t>y</a:t>
            </a:r>
            <a:r>
              <a:rPr lang="en-US" altLang="zh-CN" sz="2000">
                <a:latin typeface="楷体" panose="02010609060101010101" pitchFamily="49" charset="-122"/>
                <a:ea typeface="楷体" panose="02010609060101010101" pitchFamily="49" charset="-122"/>
              </a:rPr>
              <a:t>(x)</a:t>
            </a:r>
          </a:p>
          <a:p>
            <a:pPr lvl="3" eaLnBrk="1" hangingPunct="1">
              <a:lnSpc>
                <a:spcPct val="90000"/>
              </a:lnSpc>
              <a:buFont typeface="Wingdings" panose="05000000000000000000" pitchFamily="2" charset="2"/>
              <a:buNone/>
            </a:pPr>
            <a:r>
              <a:rPr lang="en-US" altLang="zh-CN" sz="2000">
                <a:latin typeface="楷体" panose="02010609060101010101" pitchFamily="49" charset="-122"/>
                <a:ea typeface="楷体" panose="02010609060101010101" pitchFamily="49" charset="-122"/>
              </a:rPr>
              <a:t>	 D</a:t>
            </a:r>
            <a:r>
              <a:rPr lang="en-US" altLang="zh-CN" sz="2000" baseline="-25000">
                <a:latin typeface="楷体" panose="02010609060101010101" pitchFamily="49" charset="-122"/>
                <a:ea typeface="楷体" panose="02010609060101010101" pitchFamily="49" charset="-122"/>
              </a:rPr>
              <a:t>y</a:t>
            </a:r>
            <a:r>
              <a:rPr lang="en-US" altLang="zh-CN" sz="2000">
                <a:latin typeface="楷体" panose="02010609060101010101" pitchFamily="49" charset="-122"/>
                <a:ea typeface="楷体" panose="02010609060101010101" pitchFamily="49" charset="-122"/>
              </a:rPr>
              <a:t>(x)= min{ c(y,x) + D</a:t>
            </a:r>
            <a:r>
              <a:rPr lang="en-US" altLang="zh-CN" sz="2000" baseline="-25000">
                <a:latin typeface="楷体" panose="02010609060101010101" pitchFamily="49" charset="-122"/>
                <a:ea typeface="楷体" panose="02010609060101010101" pitchFamily="49" charset="-122"/>
              </a:rPr>
              <a:t>x</a:t>
            </a:r>
            <a:r>
              <a:rPr lang="en-US" altLang="zh-CN" sz="2000">
                <a:latin typeface="楷体" panose="02010609060101010101" pitchFamily="49" charset="-122"/>
                <a:ea typeface="楷体" panose="02010609060101010101" pitchFamily="49" charset="-122"/>
              </a:rPr>
              <a:t>(x), c(y,z) + D</a:t>
            </a:r>
            <a:r>
              <a:rPr lang="en-US" altLang="zh-CN" sz="2000" baseline="-25000">
                <a:latin typeface="楷体" panose="02010609060101010101" pitchFamily="49" charset="-122"/>
                <a:ea typeface="楷体" panose="02010609060101010101" pitchFamily="49" charset="-122"/>
              </a:rPr>
              <a:t>z</a:t>
            </a:r>
            <a:r>
              <a:rPr lang="en-US" altLang="zh-CN" sz="2000">
                <a:latin typeface="楷体" panose="02010609060101010101" pitchFamily="49" charset="-122"/>
                <a:ea typeface="楷体" panose="02010609060101010101" pitchFamily="49" charset="-122"/>
              </a:rPr>
              <a:t>(x)}</a:t>
            </a:r>
          </a:p>
          <a:p>
            <a:pPr lvl="3" eaLnBrk="1" hangingPunct="1">
              <a:lnSpc>
                <a:spcPct val="90000"/>
              </a:lnSpc>
              <a:buFont typeface="Wingdings" panose="05000000000000000000" pitchFamily="2" charset="2"/>
              <a:buNone/>
            </a:pPr>
            <a:r>
              <a:rPr lang="en-US" altLang="zh-CN" sz="2000">
                <a:latin typeface="楷体" panose="02010609060101010101" pitchFamily="49" charset="-122"/>
                <a:ea typeface="楷体" panose="02010609060101010101" pitchFamily="49" charset="-122"/>
              </a:rPr>
              <a:t>             = min {60+0, 1 + 5} = 6</a:t>
            </a:r>
          </a:p>
          <a:p>
            <a:pPr lvl="3" eaLnBrk="1" hangingPunct="1">
              <a:lnSpc>
                <a:spcPct val="90000"/>
              </a:lnSpc>
              <a:buFont typeface="Wingdings" panose="05000000000000000000" pitchFamily="2" charset="2"/>
              <a:buChar char="p"/>
            </a:pPr>
            <a:r>
              <a:rPr lang="zh-CN" altLang="en-US" sz="2000">
                <a:latin typeface="楷体" panose="02010609060101010101" pitchFamily="49" charset="-122"/>
                <a:ea typeface="楷体" panose="02010609060101010101" pitchFamily="49" charset="-122"/>
              </a:rPr>
              <a:t>尽管</a:t>
            </a:r>
            <a:r>
              <a:rPr lang="en-US" altLang="zh-CN" sz="2000">
                <a:latin typeface="楷体" panose="02010609060101010101" pitchFamily="49" charset="-122"/>
                <a:ea typeface="楷体" panose="02010609060101010101" pitchFamily="49" charset="-122"/>
              </a:rPr>
              <a:t>y</a:t>
            </a:r>
            <a:r>
              <a:rPr lang="zh-CN" altLang="en-US" sz="2000">
                <a:latin typeface="楷体" panose="02010609060101010101" pitchFamily="49" charset="-122"/>
                <a:ea typeface="楷体" panose="02010609060101010101" pitchFamily="49" charset="-122"/>
              </a:rPr>
              <a:t>到</a:t>
            </a:r>
            <a:r>
              <a:rPr lang="en-US" altLang="zh-CN" sz="2000">
                <a:latin typeface="楷体" panose="02010609060101010101" pitchFamily="49" charset="-122"/>
                <a:ea typeface="楷体" panose="02010609060101010101" pitchFamily="49" charset="-122"/>
              </a:rPr>
              <a:t>x</a:t>
            </a:r>
            <a:r>
              <a:rPr lang="zh-CN" altLang="en-US" sz="2000">
                <a:latin typeface="楷体" panose="02010609060101010101" pitchFamily="49" charset="-122"/>
                <a:ea typeface="楷体" panose="02010609060101010101" pitchFamily="49" charset="-122"/>
              </a:rPr>
              <a:t>的最小距离是</a:t>
            </a:r>
            <a:r>
              <a:rPr lang="en-US" altLang="zh-CN" sz="2000">
                <a:latin typeface="楷体" panose="02010609060101010101" pitchFamily="49" charset="-122"/>
                <a:ea typeface="楷体" panose="02010609060101010101" pitchFamily="49" charset="-122"/>
              </a:rPr>
              <a:t>51</a:t>
            </a:r>
            <a:r>
              <a:rPr lang="zh-CN" altLang="en-US" sz="2000">
                <a:latin typeface="楷体" panose="02010609060101010101" pitchFamily="49" charset="-122"/>
                <a:ea typeface="楷体" panose="02010609060101010101" pitchFamily="49" charset="-122"/>
              </a:rPr>
              <a:t>，但</a:t>
            </a:r>
            <a:r>
              <a:rPr lang="en-US" altLang="zh-CN" sz="2000">
                <a:latin typeface="楷体" panose="02010609060101010101" pitchFamily="49" charset="-122"/>
                <a:ea typeface="楷体" panose="02010609060101010101" pitchFamily="49" charset="-122"/>
              </a:rPr>
              <a:t>DV</a:t>
            </a:r>
            <a:r>
              <a:rPr lang="zh-CN" altLang="en-US" sz="2000">
                <a:latin typeface="楷体" panose="02010609060101010101" pitchFamily="49" charset="-122"/>
                <a:ea typeface="楷体" panose="02010609060101010101" pitchFamily="49" charset="-122"/>
              </a:rPr>
              <a:t>算法不能马上算出</a:t>
            </a:r>
          </a:p>
          <a:p>
            <a:pPr lvl="3" eaLnBrk="1" hangingPunct="1">
              <a:lnSpc>
                <a:spcPct val="90000"/>
              </a:lnSpc>
            </a:pPr>
            <a:r>
              <a:rPr lang="en-US" altLang="zh-CN" sz="2000">
                <a:latin typeface="楷体" panose="02010609060101010101" pitchFamily="49" charset="-122"/>
                <a:ea typeface="楷体" panose="02010609060101010101" pitchFamily="49" charset="-122"/>
              </a:rPr>
              <a:t>y</a:t>
            </a:r>
            <a:r>
              <a:rPr lang="zh-CN" altLang="en-US" sz="2000">
                <a:latin typeface="楷体" panose="02010609060101010101" pitchFamily="49" charset="-122"/>
                <a:ea typeface="楷体" panose="02010609060101010101" pitchFamily="49" charset="-122"/>
              </a:rPr>
              <a:t>到</a:t>
            </a:r>
            <a:r>
              <a:rPr lang="en-US" altLang="zh-CN" sz="2000">
                <a:latin typeface="楷体" panose="02010609060101010101" pitchFamily="49" charset="-122"/>
                <a:ea typeface="楷体" panose="02010609060101010101" pitchFamily="49" charset="-122"/>
              </a:rPr>
              <a:t>x</a:t>
            </a:r>
            <a:r>
              <a:rPr lang="zh-CN" altLang="en-US" sz="2000">
                <a:latin typeface="楷体" panose="02010609060101010101" pitchFamily="49" charset="-122"/>
                <a:ea typeface="楷体" panose="02010609060101010101" pitchFamily="49" charset="-122"/>
              </a:rPr>
              <a:t>的费用从</a:t>
            </a:r>
            <a:r>
              <a:rPr lang="en-US" altLang="zh-CN" sz="2000">
                <a:latin typeface="楷体" panose="02010609060101010101" pitchFamily="49" charset="-122"/>
                <a:ea typeface="楷体" panose="02010609060101010101" pitchFamily="49" charset="-122"/>
              </a:rPr>
              <a:t>5-&gt;6, y</a:t>
            </a:r>
            <a:r>
              <a:rPr lang="zh-CN" altLang="en-US" sz="2000">
                <a:latin typeface="楷体" panose="02010609060101010101" pitchFamily="49" charset="-122"/>
                <a:ea typeface="楷体" panose="02010609060101010101" pitchFamily="49" charset="-122"/>
              </a:rPr>
              <a:t>将新的向量通知</a:t>
            </a:r>
            <a:r>
              <a:rPr lang="en-US" altLang="zh-CN" sz="2000">
                <a:latin typeface="楷体" panose="02010609060101010101" pitchFamily="49" charset="-122"/>
                <a:ea typeface="楷体" panose="02010609060101010101" pitchFamily="49" charset="-122"/>
              </a:rPr>
              <a:t>z</a:t>
            </a:r>
          </a:p>
          <a:p>
            <a:pPr lvl="3" eaLnBrk="1" hangingPunct="1">
              <a:lnSpc>
                <a:spcPct val="90000"/>
              </a:lnSpc>
            </a:pPr>
            <a:r>
              <a:rPr lang="en-US" altLang="zh-CN" sz="2000">
                <a:latin typeface="楷体" panose="02010609060101010101" pitchFamily="49" charset="-122"/>
                <a:ea typeface="楷体" panose="02010609060101010101" pitchFamily="49" charset="-122"/>
              </a:rPr>
              <a:t>z</a:t>
            </a:r>
            <a:r>
              <a:rPr lang="zh-CN" altLang="en-US" sz="2000">
                <a:latin typeface="楷体" panose="02010609060101010101" pitchFamily="49" charset="-122"/>
                <a:ea typeface="楷体" panose="02010609060101010101" pitchFamily="49" charset="-122"/>
              </a:rPr>
              <a:t>收到更新的距离向量后，重新计算</a:t>
            </a:r>
            <a:r>
              <a:rPr lang="en-US" altLang="zh-CN" sz="2000">
                <a:latin typeface="楷体" panose="02010609060101010101" pitchFamily="49" charset="-122"/>
                <a:ea typeface="楷体" panose="02010609060101010101" pitchFamily="49" charset="-122"/>
              </a:rPr>
              <a:t>D</a:t>
            </a:r>
            <a:r>
              <a:rPr lang="en-US" altLang="zh-CN" sz="2000" baseline="-25000">
                <a:latin typeface="楷体" panose="02010609060101010101" pitchFamily="49" charset="-122"/>
                <a:ea typeface="楷体" panose="02010609060101010101" pitchFamily="49" charset="-122"/>
              </a:rPr>
              <a:t>z</a:t>
            </a:r>
            <a:r>
              <a:rPr lang="en-US" altLang="zh-CN" sz="2000">
                <a:latin typeface="楷体" panose="02010609060101010101" pitchFamily="49" charset="-122"/>
                <a:ea typeface="楷体" panose="02010609060101010101" pitchFamily="49" charset="-122"/>
              </a:rPr>
              <a:t>(x)</a:t>
            </a:r>
          </a:p>
          <a:p>
            <a:pPr lvl="3" eaLnBrk="1" hangingPunct="1">
              <a:lnSpc>
                <a:spcPct val="90000"/>
              </a:lnSpc>
              <a:buFont typeface="Wingdings" panose="05000000000000000000" pitchFamily="2" charset="2"/>
              <a:buNone/>
            </a:pPr>
            <a:r>
              <a:rPr lang="en-US" altLang="zh-CN" sz="2000">
                <a:latin typeface="楷体" panose="02010609060101010101" pitchFamily="49" charset="-122"/>
                <a:ea typeface="楷体" panose="02010609060101010101" pitchFamily="49" charset="-122"/>
              </a:rPr>
              <a:t>   D</a:t>
            </a:r>
            <a:r>
              <a:rPr lang="en-US" altLang="zh-CN" sz="2000" baseline="-25000">
                <a:latin typeface="楷体" panose="02010609060101010101" pitchFamily="49" charset="-122"/>
                <a:ea typeface="楷体" panose="02010609060101010101" pitchFamily="49" charset="-122"/>
              </a:rPr>
              <a:t>z</a:t>
            </a:r>
            <a:r>
              <a:rPr lang="en-US" altLang="zh-CN" sz="2000">
                <a:latin typeface="楷体" panose="02010609060101010101" pitchFamily="49" charset="-122"/>
                <a:ea typeface="楷体" panose="02010609060101010101" pitchFamily="49" charset="-122"/>
              </a:rPr>
              <a:t>(x) = min{c(z,x) + D</a:t>
            </a:r>
            <a:r>
              <a:rPr lang="en-US" altLang="zh-CN" sz="2000" baseline="-25000">
                <a:latin typeface="楷体" panose="02010609060101010101" pitchFamily="49" charset="-122"/>
                <a:ea typeface="楷体" panose="02010609060101010101" pitchFamily="49" charset="-122"/>
              </a:rPr>
              <a:t>x</a:t>
            </a:r>
            <a:r>
              <a:rPr lang="en-US" altLang="zh-CN" sz="2000">
                <a:latin typeface="楷体" panose="02010609060101010101" pitchFamily="49" charset="-122"/>
                <a:ea typeface="楷体" panose="02010609060101010101" pitchFamily="49" charset="-122"/>
              </a:rPr>
              <a:t>(x), c(z,y) +D</a:t>
            </a:r>
            <a:r>
              <a:rPr lang="en-US" altLang="zh-CN" sz="2000" baseline="-25000">
                <a:latin typeface="楷体" panose="02010609060101010101" pitchFamily="49" charset="-122"/>
                <a:ea typeface="楷体" panose="02010609060101010101" pitchFamily="49" charset="-122"/>
              </a:rPr>
              <a:t>y</a:t>
            </a:r>
            <a:r>
              <a:rPr lang="en-US" altLang="zh-CN" sz="2000">
                <a:latin typeface="楷体" panose="02010609060101010101" pitchFamily="49" charset="-122"/>
                <a:ea typeface="楷体" panose="02010609060101010101" pitchFamily="49" charset="-122"/>
              </a:rPr>
              <a:t>(x)}={50+0,1+</a:t>
            </a:r>
            <a:r>
              <a:rPr lang="en-US" altLang="zh-CN" sz="2000">
                <a:solidFill>
                  <a:srgbClr val="FF0000"/>
                </a:solidFill>
                <a:latin typeface="楷体" panose="02010609060101010101" pitchFamily="49" charset="-122"/>
                <a:ea typeface="楷体" panose="02010609060101010101" pitchFamily="49" charset="-122"/>
              </a:rPr>
              <a:t>6</a:t>
            </a:r>
            <a:r>
              <a:rPr lang="en-US" altLang="zh-CN" sz="2000">
                <a:latin typeface="楷体" panose="02010609060101010101" pitchFamily="49" charset="-122"/>
                <a:ea typeface="楷体" panose="02010609060101010101" pitchFamily="49" charset="-122"/>
              </a:rPr>
              <a:t>}=7</a:t>
            </a:r>
          </a:p>
          <a:p>
            <a:pPr lvl="3" eaLnBrk="1" hangingPunct="1">
              <a:lnSpc>
                <a:spcPct val="90000"/>
              </a:lnSpc>
            </a:pPr>
            <a:r>
              <a:rPr lang="en-US" altLang="zh-CN" sz="2000">
                <a:latin typeface="楷体" panose="02010609060101010101" pitchFamily="49" charset="-122"/>
                <a:ea typeface="楷体" panose="02010609060101010101" pitchFamily="49" charset="-122"/>
              </a:rPr>
              <a:t>y</a:t>
            </a:r>
            <a:r>
              <a:rPr lang="zh-CN" altLang="en-US" sz="2000">
                <a:latin typeface="楷体" panose="02010609060101010101" pitchFamily="49" charset="-122"/>
                <a:ea typeface="楷体" panose="02010609060101010101" pitchFamily="49" charset="-122"/>
              </a:rPr>
              <a:t>、</a:t>
            </a:r>
            <a:r>
              <a:rPr lang="en-US" altLang="zh-CN" sz="2000">
                <a:latin typeface="楷体" panose="02010609060101010101" pitchFamily="49" charset="-122"/>
                <a:ea typeface="楷体" panose="02010609060101010101" pitchFamily="49" charset="-122"/>
              </a:rPr>
              <a:t>z</a:t>
            </a:r>
            <a:r>
              <a:rPr lang="zh-CN" altLang="en-US" sz="2000">
                <a:latin typeface="楷体" panose="02010609060101010101" pitchFamily="49" charset="-122"/>
                <a:ea typeface="楷体" panose="02010609060101010101" pitchFamily="49" charset="-122"/>
              </a:rPr>
              <a:t>之间的报文需要交换</a:t>
            </a:r>
            <a:r>
              <a:rPr lang="en-US" altLang="zh-CN" sz="2000">
                <a:latin typeface="楷体" panose="02010609060101010101" pitchFamily="49" charset="-122"/>
                <a:ea typeface="楷体" panose="02010609060101010101" pitchFamily="49" charset="-122"/>
              </a:rPr>
              <a:t>44</a:t>
            </a:r>
            <a:r>
              <a:rPr lang="zh-CN" altLang="en-US" sz="2000">
                <a:latin typeface="楷体" panose="02010609060101010101" pitchFamily="49" charset="-122"/>
                <a:ea typeface="楷体" panose="02010609060101010101" pitchFamily="49" charset="-122"/>
              </a:rPr>
              <a:t>次，直到</a:t>
            </a:r>
            <a:r>
              <a:rPr lang="en-US" altLang="zh-CN" sz="2000">
                <a:latin typeface="楷体" panose="02010609060101010101" pitchFamily="49" charset="-122"/>
                <a:ea typeface="楷体" panose="02010609060101010101" pitchFamily="49" charset="-122"/>
              </a:rPr>
              <a:t>z</a:t>
            </a:r>
            <a:r>
              <a:rPr lang="zh-CN" altLang="en-US" sz="2000">
                <a:latin typeface="楷体" panose="02010609060101010101" pitchFamily="49" charset="-122"/>
                <a:ea typeface="楷体" panose="02010609060101010101" pitchFamily="49" charset="-122"/>
              </a:rPr>
              <a:t>最终算出</a:t>
            </a:r>
            <a:r>
              <a:rPr lang="en-US" altLang="zh-CN" sz="2000">
                <a:latin typeface="楷体" panose="02010609060101010101" pitchFamily="49" charset="-122"/>
                <a:ea typeface="楷体" panose="02010609060101010101" pitchFamily="49" charset="-122"/>
              </a:rPr>
              <a:t>D</a:t>
            </a:r>
            <a:r>
              <a:rPr lang="en-US" altLang="zh-CN" sz="2000" baseline="-25000">
                <a:latin typeface="楷体" panose="02010609060101010101" pitchFamily="49" charset="-122"/>
                <a:ea typeface="楷体" panose="02010609060101010101" pitchFamily="49" charset="-122"/>
              </a:rPr>
              <a:t>z</a:t>
            </a:r>
            <a:r>
              <a:rPr lang="en-US" altLang="zh-CN" sz="2000">
                <a:latin typeface="楷体" panose="02010609060101010101" pitchFamily="49" charset="-122"/>
                <a:ea typeface="楷体" panose="02010609060101010101" pitchFamily="49" charset="-122"/>
              </a:rPr>
              <a:t>(x)=50</a:t>
            </a:r>
          </a:p>
          <a:p>
            <a:pPr lvl="3" eaLnBrk="1" hangingPunct="1">
              <a:lnSpc>
                <a:spcPct val="90000"/>
              </a:lnSpc>
            </a:pPr>
            <a:r>
              <a:rPr lang="zh-CN" altLang="en-US" sz="2000">
                <a:latin typeface="楷体" panose="02010609060101010101" pitchFamily="49" charset="-122"/>
                <a:ea typeface="楷体" panose="02010609060101010101" pitchFamily="49" charset="-122"/>
              </a:rPr>
              <a:t>会导致无穷计数问题</a:t>
            </a:r>
          </a:p>
        </p:txBody>
      </p:sp>
      <p:grpSp>
        <p:nvGrpSpPr>
          <p:cNvPr id="236550" name="Group 4">
            <a:extLst>
              <a:ext uri="{FF2B5EF4-FFF2-40B4-BE49-F238E27FC236}">
                <a16:creationId xmlns:a16="http://schemas.microsoft.com/office/drawing/2014/main" id="{DBAA6F69-0A5A-4F99-B9BE-EB4871C4E991}"/>
              </a:ext>
            </a:extLst>
          </p:cNvPr>
          <p:cNvGrpSpPr>
            <a:grpSpLocks/>
          </p:cNvGrpSpPr>
          <p:nvPr/>
        </p:nvGrpSpPr>
        <p:grpSpPr bwMode="auto">
          <a:xfrm>
            <a:off x="7391400" y="549275"/>
            <a:ext cx="2808288" cy="1792288"/>
            <a:chOff x="3805" y="938"/>
            <a:chExt cx="1376" cy="828"/>
          </a:xfrm>
        </p:grpSpPr>
        <p:sp>
          <p:nvSpPr>
            <p:cNvPr id="236551" name="Freeform 5">
              <a:extLst>
                <a:ext uri="{FF2B5EF4-FFF2-40B4-BE49-F238E27FC236}">
                  <a16:creationId xmlns:a16="http://schemas.microsoft.com/office/drawing/2014/main" id="{F96AD0DA-BA5E-4C8E-9D54-47D481C14C72}"/>
                </a:ext>
              </a:extLst>
            </p:cNvPr>
            <p:cNvSpPr>
              <a:spLocks/>
            </p:cNvSpPr>
            <p:nvPr/>
          </p:nvSpPr>
          <p:spPr bwMode="auto">
            <a:xfrm>
              <a:off x="3805" y="1002"/>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6"/>
                <a:gd name="T28" fmla="*/ 0 h 764"/>
                <a:gd name="T29" fmla="*/ 1376 w 1376"/>
                <a:gd name="T30" fmla="*/ 764 h 7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36552" name="Freeform 6">
              <a:extLst>
                <a:ext uri="{FF2B5EF4-FFF2-40B4-BE49-F238E27FC236}">
                  <a16:creationId xmlns:a16="http://schemas.microsoft.com/office/drawing/2014/main" id="{D4859652-61C3-477A-B67E-9424239C50FA}"/>
                </a:ext>
              </a:extLst>
            </p:cNvPr>
            <p:cNvSpPr>
              <a:spLocks/>
            </p:cNvSpPr>
            <p:nvPr/>
          </p:nvSpPr>
          <p:spPr bwMode="auto">
            <a:xfrm>
              <a:off x="4164" y="1266"/>
              <a:ext cx="222" cy="180"/>
            </a:xfrm>
            <a:custGeom>
              <a:avLst/>
              <a:gdLst>
                <a:gd name="T0" fmla="*/ 0 w 222"/>
                <a:gd name="T1" fmla="*/ 180 h 180"/>
                <a:gd name="T2" fmla="*/ 222 w 222"/>
                <a:gd name="T3" fmla="*/ 0 h 180"/>
                <a:gd name="T4" fmla="*/ 0 60000 65536"/>
                <a:gd name="T5" fmla="*/ 0 60000 65536"/>
                <a:gd name="T6" fmla="*/ 0 w 222"/>
                <a:gd name="T7" fmla="*/ 0 h 180"/>
                <a:gd name="T8" fmla="*/ 222 w 222"/>
                <a:gd name="T9" fmla="*/ 180 h 180"/>
              </a:gdLst>
              <a:ahLst/>
              <a:cxnLst>
                <a:cxn ang="T4">
                  <a:pos x="T0" y="T1"/>
                </a:cxn>
                <a:cxn ang="T5">
                  <a:pos x="T2" y="T3"/>
                </a:cxn>
              </a:cxnLst>
              <a:rect l="T6" t="T7" r="T8" b="T9"/>
              <a:pathLst>
                <a:path w="222" h="180">
                  <a:moveTo>
                    <a:pt x="0" y="180"/>
                  </a:moveTo>
                  <a:lnTo>
                    <a:pt x="22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36553" name="Oval 7">
              <a:extLst>
                <a:ext uri="{FF2B5EF4-FFF2-40B4-BE49-F238E27FC236}">
                  <a16:creationId xmlns:a16="http://schemas.microsoft.com/office/drawing/2014/main" id="{0C3A718C-6F4D-46AE-B89B-A725AEFD8698}"/>
                </a:ext>
              </a:extLst>
            </p:cNvPr>
            <p:cNvSpPr>
              <a:spLocks noChangeArrowheads="1"/>
            </p:cNvSpPr>
            <p:nvPr/>
          </p:nvSpPr>
          <p:spPr bwMode="auto">
            <a:xfrm>
              <a:off x="3904" y="1502"/>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554" name="Line 8">
              <a:extLst>
                <a:ext uri="{FF2B5EF4-FFF2-40B4-BE49-F238E27FC236}">
                  <a16:creationId xmlns:a16="http://schemas.microsoft.com/office/drawing/2014/main" id="{DEC56B52-8921-4A07-AFC4-F50897208AD1}"/>
                </a:ext>
              </a:extLst>
            </p:cNvPr>
            <p:cNvSpPr>
              <a:spLocks noChangeShapeType="1"/>
            </p:cNvSpPr>
            <p:nvPr/>
          </p:nvSpPr>
          <p:spPr bwMode="auto">
            <a:xfrm>
              <a:off x="3904" y="1495"/>
              <a:ext cx="1"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555" name="Line 9">
              <a:extLst>
                <a:ext uri="{FF2B5EF4-FFF2-40B4-BE49-F238E27FC236}">
                  <a16:creationId xmlns:a16="http://schemas.microsoft.com/office/drawing/2014/main" id="{537CDBFE-A271-4FE9-9B4F-8B4C80B31466}"/>
                </a:ext>
              </a:extLst>
            </p:cNvPr>
            <p:cNvSpPr>
              <a:spLocks noChangeShapeType="1"/>
            </p:cNvSpPr>
            <p:nvPr/>
          </p:nvSpPr>
          <p:spPr bwMode="auto">
            <a:xfrm>
              <a:off x="4217" y="1495"/>
              <a:ext cx="1"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556" name="Rectangle 10">
              <a:extLst>
                <a:ext uri="{FF2B5EF4-FFF2-40B4-BE49-F238E27FC236}">
                  <a16:creationId xmlns:a16="http://schemas.microsoft.com/office/drawing/2014/main" id="{A599602F-2AF0-4F46-9AE6-22AFBCE56050}"/>
                </a:ext>
              </a:extLst>
            </p:cNvPr>
            <p:cNvSpPr>
              <a:spLocks noChangeArrowheads="1"/>
            </p:cNvSpPr>
            <p:nvPr/>
          </p:nvSpPr>
          <p:spPr bwMode="auto">
            <a:xfrm>
              <a:off x="3904" y="1495"/>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黑体" panose="02010609060101010101" pitchFamily="49" charset="-122"/>
              </a:endParaRPr>
            </a:p>
          </p:txBody>
        </p:sp>
        <p:sp>
          <p:nvSpPr>
            <p:cNvPr id="236557" name="Oval 11">
              <a:extLst>
                <a:ext uri="{FF2B5EF4-FFF2-40B4-BE49-F238E27FC236}">
                  <a16:creationId xmlns:a16="http://schemas.microsoft.com/office/drawing/2014/main" id="{3BAC2A5C-8A0B-4572-8EF5-8BA64E117421}"/>
                </a:ext>
              </a:extLst>
            </p:cNvPr>
            <p:cNvSpPr>
              <a:spLocks noChangeArrowheads="1"/>
            </p:cNvSpPr>
            <p:nvPr/>
          </p:nvSpPr>
          <p:spPr bwMode="auto">
            <a:xfrm>
              <a:off x="3901" y="1436"/>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558" name="Freeform 12">
              <a:extLst>
                <a:ext uri="{FF2B5EF4-FFF2-40B4-BE49-F238E27FC236}">
                  <a16:creationId xmlns:a16="http://schemas.microsoft.com/office/drawing/2014/main" id="{F730928C-C65B-40E0-99C6-16F15FCFBA8C}"/>
                </a:ext>
              </a:extLst>
            </p:cNvPr>
            <p:cNvSpPr>
              <a:spLocks/>
            </p:cNvSpPr>
            <p:nvPr/>
          </p:nvSpPr>
          <p:spPr bwMode="auto">
            <a:xfrm>
              <a:off x="4569" y="1266"/>
              <a:ext cx="216" cy="189"/>
            </a:xfrm>
            <a:custGeom>
              <a:avLst/>
              <a:gdLst>
                <a:gd name="T0" fmla="*/ 0 w 216"/>
                <a:gd name="T1" fmla="*/ 0 h 189"/>
                <a:gd name="T2" fmla="*/ 216 w 216"/>
                <a:gd name="T3" fmla="*/ 189 h 189"/>
                <a:gd name="T4" fmla="*/ 0 60000 65536"/>
                <a:gd name="T5" fmla="*/ 0 60000 65536"/>
                <a:gd name="T6" fmla="*/ 0 w 216"/>
                <a:gd name="T7" fmla="*/ 0 h 189"/>
                <a:gd name="T8" fmla="*/ 216 w 216"/>
                <a:gd name="T9" fmla="*/ 189 h 189"/>
              </a:gdLst>
              <a:ahLst/>
              <a:cxnLst>
                <a:cxn ang="T4">
                  <a:pos x="T0" y="T1"/>
                </a:cxn>
                <a:cxn ang="T5">
                  <a:pos x="T2" y="T3"/>
                </a:cxn>
              </a:cxnLst>
              <a:rect l="T6" t="T7" r="T8" b="T9"/>
              <a:pathLst>
                <a:path w="216" h="189">
                  <a:moveTo>
                    <a:pt x="0" y="0"/>
                  </a:moveTo>
                  <a:lnTo>
                    <a:pt x="216" y="189"/>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36559" name="Freeform 13">
              <a:extLst>
                <a:ext uri="{FF2B5EF4-FFF2-40B4-BE49-F238E27FC236}">
                  <a16:creationId xmlns:a16="http://schemas.microsoft.com/office/drawing/2014/main" id="{22A9F13B-AC73-4503-B773-BCE251EF079F}"/>
                </a:ext>
              </a:extLst>
            </p:cNvPr>
            <p:cNvSpPr>
              <a:spLocks/>
            </p:cNvSpPr>
            <p:nvPr/>
          </p:nvSpPr>
          <p:spPr bwMode="auto">
            <a:xfrm>
              <a:off x="4221" y="1530"/>
              <a:ext cx="540" cy="3"/>
            </a:xfrm>
            <a:custGeom>
              <a:avLst/>
              <a:gdLst>
                <a:gd name="T0" fmla="*/ 540 w 540"/>
                <a:gd name="T1" fmla="*/ 3 h 3"/>
                <a:gd name="T2" fmla="*/ 0 w 540"/>
                <a:gd name="T3" fmla="*/ 0 h 3"/>
                <a:gd name="T4" fmla="*/ 0 60000 65536"/>
                <a:gd name="T5" fmla="*/ 0 60000 65536"/>
                <a:gd name="T6" fmla="*/ 0 w 540"/>
                <a:gd name="T7" fmla="*/ 0 h 3"/>
                <a:gd name="T8" fmla="*/ 540 w 540"/>
                <a:gd name="T9" fmla="*/ 3 h 3"/>
              </a:gdLst>
              <a:ahLst/>
              <a:cxnLst>
                <a:cxn ang="T4">
                  <a:pos x="T0" y="T1"/>
                </a:cxn>
                <a:cxn ang="T5">
                  <a:pos x="T2" y="T3"/>
                </a:cxn>
              </a:cxnLst>
              <a:rect l="T6" t="T7" r="T8" b="T9"/>
              <a:pathLst>
                <a:path w="540" h="3">
                  <a:moveTo>
                    <a:pt x="540" y="3"/>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36560" name="Group 14">
              <a:extLst>
                <a:ext uri="{FF2B5EF4-FFF2-40B4-BE49-F238E27FC236}">
                  <a16:creationId xmlns:a16="http://schemas.microsoft.com/office/drawing/2014/main" id="{F1B3ACD1-3B0C-4B39-A2AF-FC4F28BB7562}"/>
                </a:ext>
              </a:extLst>
            </p:cNvPr>
            <p:cNvGrpSpPr>
              <a:grpSpLocks/>
            </p:cNvGrpSpPr>
            <p:nvPr/>
          </p:nvGrpSpPr>
          <p:grpSpPr bwMode="auto">
            <a:xfrm>
              <a:off x="3974" y="1388"/>
              <a:ext cx="164" cy="193"/>
              <a:chOff x="2974" y="2429"/>
              <a:chExt cx="167" cy="193"/>
            </a:xfrm>
          </p:grpSpPr>
          <p:sp>
            <p:nvSpPr>
              <p:cNvPr id="236584" name="Rectangle 15">
                <a:extLst>
                  <a:ext uri="{FF2B5EF4-FFF2-40B4-BE49-F238E27FC236}">
                    <a16:creationId xmlns:a16="http://schemas.microsoft.com/office/drawing/2014/main" id="{B17381AF-4426-4473-8203-C37DE26134E7}"/>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585" name="Text Box 16">
                <a:extLst>
                  <a:ext uri="{FF2B5EF4-FFF2-40B4-BE49-F238E27FC236}">
                    <a16:creationId xmlns:a16="http://schemas.microsoft.com/office/drawing/2014/main" id="{28EAB220-8920-43DF-BFBE-4D307E594EEA}"/>
                  </a:ext>
                </a:extLst>
              </p:cNvPr>
              <p:cNvSpPr txBox="1">
                <a:spLocks noChangeArrowheads="1"/>
              </p:cNvSpPr>
              <p:nvPr/>
            </p:nvSpPr>
            <p:spPr bwMode="auto">
              <a:xfrm>
                <a:off x="2974" y="2429"/>
                <a:ext cx="167"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ea typeface="黑体" panose="02010609060101010101" pitchFamily="49" charset="-122"/>
                  </a:rPr>
                  <a:t>x</a:t>
                </a:r>
                <a:endParaRPr lang="en-US" altLang="zh-CN" sz="2400" u="none">
                  <a:latin typeface="Times New Roman" panose="02020603050405020304" pitchFamily="18" charset="0"/>
                  <a:ea typeface="黑体" panose="02010609060101010101" pitchFamily="49" charset="-122"/>
                </a:endParaRPr>
              </a:p>
            </p:txBody>
          </p:sp>
        </p:grpSp>
        <p:grpSp>
          <p:nvGrpSpPr>
            <p:cNvPr id="236561" name="Group 17">
              <a:extLst>
                <a:ext uri="{FF2B5EF4-FFF2-40B4-BE49-F238E27FC236}">
                  <a16:creationId xmlns:a16="http://schemas.microsoft.com/office/drawing/2014/main" id="{77A7917E-316D-46C4-8154-BA6A1BB92A79}"/>
                </a:ext>
              </a:extLst>
            </p:cNvPr>
            <p:cNvGrpSpPr>
              <a:grpSpLocks/>
            </p:cNvGrpSpPr>
            <p:nvPr/>
          </p:nvGrpSpPr>
          <p:grpSpPr bwMode="auto">
            <a:xfrm>
              <a:off x="4746" y="1400"/>
              <a:ext cx="316" cy="195"/>
              <a:chOff x="1740" y="2306"/>
              <a:chExt cx="316" cy="195"/>
            </a:xfrm>
          </p:grpSpPr>
          <p:sp>
            <p:nvSpPr>
              <p:cNvPr id="236576" name="Oval 18">
                <a:extLst>
                  <a:ext uri="{FF2B5EF4-FFF2-40B4-BE49-F238E27FC236}">
                    <a16:creationId xmlns:a16="http://schemas.microsoft.com/office/drawing/2014/main" id="{DADA7B79-61C3-4B3A-BA3F-669E61BB4176}"/>
                  </a:ext>
                </a:extLst>
              </p:cNvPr>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577" name="Line 19">
                <a:extLst>
                  <a:ext uri="{FF2B5EF4-FFF2-40B4-BE49-F238E27FC236}">
                    <a16:creationId xmlns:a16="http://schemas.microsoft.com/office/drawing/2014/main" id="{304A87D9-002A-4E2E-BA8C-BAAD21E7903C}"/>
                  </a:ext>
                </a:extLst>
              </p:cNvPr>
              <p:cNvSpPr>
                <a:spLocks noChangeShapeType="1"/>
              </p:cNvSpPr>
              <p:nvPr/>
            </p:nvSpPr>
            <p:spPr bwMode="auto">
              <a:xfrm>
                <a:off x="1743"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578" name="Line 20">
                <a:extLst>
                  <a:ext uri="{FF2B5EF4-FFF2-40B4-BE49-F238E27FC236}">
                    <a16:creationId xmlns:a16="http://schemas.microsoft.com/office/drawing/2014/main" id="{C2D8DED1-1546-42F2-90E6-EA7D1BABB0D4}"/>
                  </a:ext>
                </a:extLst>
              </p:cNvPr>
              <p:cNvSpPr>
                <a:spLocks noChangeShapeType="1"/>
              </p:cNvSpPr>
              <p:nvPr/>
            </p:nvSpPr>
            <p:spPr bwMode="auto">
              <a:xfrm>
                <a:off x="2056"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579" name="Rectangle 21">
                <a:extLst>
                  <a:ext uri="{FF2B5EF4-FFF2-40B4-BE49-F238E27FC236}">
                    <a16:creationId xmlns:a16="http://schemas.microsoft.com/office/drawing/2014/main" id="{C8626D72-2BBC-4C67-9488-E564174D8E17}"/>
                  </a:ext>
                </a:extLst>
              </p:cNvPr>
              <p:cNvSpPr>
                <a:spLocks noChangeArrowheads="1"/>
              </p:cNvSpPr>
              <p:nvPr/>
            </p:nvSpPr>
            <p:spPr bwMode="auto">
              <a:xfrm>
                <a:off x="1743" y="241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黑体" panose="02010609060101010101" pitchFamily="49" charset="-122"/>
                </a:endParaRPr>
              </a:p>
            </p:txBody>
          </p:sp>
          <p:sp>
            <p:nvSpPr>
              <p:cNvPr id="236580" name="Oval 22">
                <a:extLst>
                  <a:ext uri="{FF2B5EF4-FFF2-40B4-BE49-F238E27FC236}">
                    <a16:creationId xmlns:a16="http://schemas.microsoft.com/office/drawing/2014/main" id="{2301AC0E-B3CF-4034-BACE-3587F39F7B9D}"/>
                  </a:ext>
                </a:extLst>
              </p:cNvPr>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36581" name="Group 23">
                <a:extLst>
                  <a:ext uri="{FF2B5EF4-FFF2-40B4-BE49-F238E27FC236}">
                    <a16:creationId xmlns:a16="http://schemas.microsoft.com/office/drawing/2014/main" id="{FB81728F-B20A-4178-98AF-4B2EC28A32E6}"/>
                  </a:ext>
                </a:extLst>
              </p:cNvPr>
              <p:cNvGrpSpPr>
                <a:grpSpLocks/>
              </p:cNvGrpSpPr>
              <p:nvPr/>
            </p:nvGrpSpPr>
            <p:grpSpPr bwMode="auto">
              <a:xfrm>
                <a:off x="1823" y="2306"/>
                <a:ext cx="158" cy="193"/>
                <a:chOff x="2977" y="2429"/>
                <a:chExt cx="161" cy="193"/>
              </a:xfrm>
            </p:grpSpPr>
            <p:sp>
              <p:nvSpPr>
                <p:cNvPr id="236582" name="Rectangle 24">
                  <a:extLst>
                    <a:ext uri="{FF2B5EF4-FFF2-40B4-BE49-F238E27FC236}">
                      <a16:creationId xmlns:a16="http://schemas.microsoft.com/office/drawing/2014/main" id="{9D233D76-8B71-4E38-BE0D-AF44A4CAACF5}"/>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583" name="Text Box 25">
                  <a:extLst>
                    <a:ext uri="{FF2B5EF4-FFF2-40B4-BE49-F238E27FC236}">
                      <a16:creationId xmlns:a16="http://schemas.microsoft.com/office/drawing/2014/main" id="{8589E2D0-B1EA-4E35-9171-BE4C220175C4}"/>
                    </a:ext>
                  </a:extLst>
                </p:cNvPr>
                <p:cNvSpPr txBox="1">
                  <a:spLocks noChangeArrowheads="1"/>
                </p:cNvSpPr>
                <p:nvPr/>
              </p:nvSpPr>
              <p:spPr bwMode="auto">
                <a:xfrm>
                  <a:off x="2977" y="2429"/>
                  <a:ext cx="161"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ea typeface="黑体" panose="02010609060101010101" pitchFamily="49" charset="-122"/>
                    </a:rPr>
                    <a:t>z</a:t>
                  </a:r>
                  <a:endParaRPr lang="en-US" altLang="zh-CN" sz="2400" u="none">
                    <a:latin typeface="Times New Roman" panose="02020603050405020304" pitchFamily="18" charset="0"/>
                    <a:ea typeface="黑体" panose="02010609060101010101" pitchFamily="49" charset="-122"/>
                  </a:endParaRPr>
                </a:p>
              </p:txBody>
            </p:sp>
          </p:grpSp>
        </p:grpSp>
        <p:sp>
          <p:nvSpPr>
            <p:cNvPr id="236562" name="Text Box 26">
              <a:extLst>
                <a:ext uri="{FF2B5EF4-FFF2-40B4-BE49-F238E27FC236}">
                  <a16:creationId xmlns:a16="http://schemas.microsoft.com/office/drawing/2014/main" id="{6C8C33C0-183C-4F96-A6A5-D934122CD8FF}"/>
                </a:ext>
              </a:extLst>
            </p:cNvPr>
            <p:cNvSpPr txBox="1">
              <a:spLocks noChangeArrowheads="1"/>
            </p:cNvSpPr>
            <p:nvPr/>
          </p:nvSpPr>
          <p:spPr bwMode="auto">
            <a:xfrm>
              <a:off x="4669" y="1190"/>
              <a:ext cx="141"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ea typeface="黑体" panose="02010609060101010101" pitchFamily="49" charset="-122"/>
                </a:rPr>
                <a:t>1</a:t>
              </a:r>
              <a:endParaRPr lang="en-US" altLang="zh-CN" sz="2400" u="none">
                <a:latin typeface="Times New Roman" panose="02020603050405020304" pitchFamily="18" charset="0"/>
                <a:ea typeface="黑体" panose="02010609060101010101" pitchFamily="49" charset="-122"/>
              </a:endParaRPr>
            </a:p>
          </p:txBody>
        </p:sp>
        <p:sp>
          <p:nvSpPr>
            <p:cNvPr id="236563" name="Text Box 27">
              <a:extLst>
                <a:ext uri="{FF2B5EF4-FFF2-40B4-BE49-F238E27FC236}">
                  <a16:creationId xmlns:a16="http://schemas.microsoft.com/office/drawing/2014/main" id="{17FD43F9-3A3C-4C45-96BF-26D0BEC83218}"/>
                </a:ext>
              </a:extLst>
            </p:cNvPr>
            <p:cNvSpPr txBox="1">
              <a:spLocks noChangeArrowheads="1"/>
            </p:cNvSpPr>
            <p:nvPr/>
          </p:nvSpPr>
          <p:spPr bwMode="auto">
            <a:xfrm>
              <a:off x="4132" y="1187"/>
              <a:ext cx="159"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ea typeface="黑体" panose="02010609060101010101" pitchFamily="49" charset="-122"/>
                </a:rPr>
                <a:t>4</a:t>
              </a:r>
              <a:endParaRPr lang="en-US" altLang="zh-CN" sz="2400" u="none">
                <a:latin typeface="Times New Roman" panose="02020603050405020304" pitchFamily="18" charset="0"/>
                <a:ea typeface="黑体" panose="02010609060101010101" pitchFamily="49" charset="-122"/>
              </a:endParaRPr>
            </a:p>
          </p:txBody>
        </p:sp>
        <p:sp>
          <p:nvSpPr>
            <p:cNvPr id="236564" name="Text Box 28">
              <a:extLst>
                <a:ext uri="{FF2B5EF4-FFF2-40B4-BE49-F238E27FC236}">
                  <a16:creationId xmlns:a16="http://schemas.microsoft.com/office/drawing/2014/main" id="{7A2CFA5D-2ACF-44E5-9E1C-E14BBF656781}"/>
                </a:ext>
              </a:extLst>
            </p:cNvPr>
            <p:cNvSpPr txBox="1">
              <a:spLocks noChangeArrowheads="1"/>
            </p:cNvSpPr>
            <p:nvPr/>
          </p:nvSpPr>
          <p:spPr bwMode="auto">
            <a:xfrm>
              <a:off x="4383" y="1520"/>
              <a:ext cx="227"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ea typeface="黑体" panose="02010609060101010101" pitchFamily="49" charset="-122"/>
                </a:rPr>
                <a:t>50</a:t>
              </a:r>
              <a:endParaRPr lang="en-US" altLang="zh-CN" sz="2400" u="none">
                <a:latin typeface="Times New Roman" panose="02020603050405020304" pitchFamily="18" charset="0"/>
                <a:ea typeface="黑体" panose="02010609060101010101" pitchFamily="49" charset="-122"/>
              </a:endParaRPr>
            </a:p>
          </p:txBody>
        </p:sp>
        <p:grpSp>
          <p:nvGrpSpPr>
            <p:cNvPr id="236565" name="Group 29">
              <a:extLst>
                <a:ext uri="{FF2B5EF4-FFF2-40B4-BE49-F238E27FC236}">
                  <a16:creationId xmlns:a16="http://schemas.microsoft.com/office/drawing/2014/main" id="{2BA9388B-D8B4-445C-BB52-7D3CBAC8551A}"/>
                </a:ext>
              </a:extLst>
            </p:cNvPr>
            <p:cNvGrpSpPr>
              <a:grpSpLocks/>
            </p:cNvGrpSpPr>
            <p:nvPr/>
          </p:nvGrpSpPr>
          <p:grpSpPr bwMode="auto">
            <a:xfrm>
              <a:off x="4326" y="1076"/>
              <a:ext cx="316" cy="195"/>
              <a:chOff x="1740" y="2306"/>
              <a:chExt cx="316" cy="195"/>
            </a:xfrm>
          </p:grpSpPr>
          <p:sp>
            <p:nvSpPr>
              <p:cNvPr id="236568" name="Oval 30">
                <a:extLst>
                  <a:ext uri="{FF2B5EF4-FFF2-40B4-BE49-F238E27FC236}">
                    <a16:creationId xmlns:a16="http://schemas.microsoft.com/office/drawing/2014/main" id="{F0D8DC30-EC5B-4D52-AB39-A00D36A21E44}"/>
                  </a:ext>
                </a:extLst>
              </p:cNvPr>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569" name="Line 31">
                <a:extLst>
                  <a:ext uri="{FF2B5EF4-FFF2-40B4-BE49-F238E27FC236}">
                    <a16:creationId xmlns:a16="http://schemas.microsoft.com/office/drawing/2014/main" id="{10ABDC58-B14F-4119-BC7B-4E62BF5400B8}"/>
                  </a:ext>
                </a:extLst>
              </p:cNvPr>
              <p:cNvSpPr>
                <a:spLocks noChangeShapeType="1"/>
              </p:cNvSpPr>
              <p:nvPr/>
            </p:nvSpPr>
            <p:spPr bwMode="auto">
              <a:xfrm>
                <a:off x="1743"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570" name="Line 32">
                <a:extLst>
                  <a:ext uri="{FF2B5EF4-FFF2-40B4-BE49-F238E27FC236}">
                    <a16:creationId xmlns:a16="http://schemas.microsoft.com/office/drawing/2014/main" id="{7BD73141-540F-4905-B755-EFE18EE76E0D}"/>
                  </a:ext>
                </a:extLst>
              </p:cNvPr>
              <p:cNvSpPr>
                <a:spLocks noChangeShapeType="1"/>
              </p:cNvSpPr>
              <p:nvPr/>
            </p:nvSpPr>
            <p:spPr bwMode="auto">
              <a:xfrm>
                <a:off x="2056"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571" name="Rectangle 33">
                <a:extLst>
                  <a:ext uri="{FF2B5EF4-FFF2-40B4-BE49-F238E27FC236}">
                    <a16:creationId xmlns:a16="http://schemas.microsoft.com/office/drawing/2014/main" id="{224E0D63-D032-4B82-8965-88E11D919755}"/>
                  </a:ext>
                </a:extLst>
              </p:cNvPr>
              <p:cNvSpPr>
                <a:spLocks noChangeArrowheads="1"/>
              </p:cNvSpPr>
              <p:nvPr/>
            </p:nvSpPr>
            <p:spPr bwMode="auto">
              <a:xfrm>
                <a:off x="1743" y="241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黑体" panose="02010609060101010101" pitchFamily="49" charset="-122"/>
                </a:endParaRPr>
              </a:p>
            </p:txBody>
          </p:sp>
          <p:sp>
            <p:nvSpPr>
              <p:cNvPr id="236572" name="Oval 34">
                <a:extLst>
                  <a:ext uri="{FF2B5EF4-FFF2-40B4-BE49-F238E27FC236}">
                    <a16:creationId xmlns:a16="http://schemas.microsoft.com/office/drawing/2014/main" id="{143E45CF-E79E-4A61-829F-2D373FD71241}"/>
                  </a:ext>
                </a:extLst>
              </p:cNvPr>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36573" name="Group 35">
                <a:extLst>
                  <a:ext uri="{FF2B5EF4-FFF2-40B4-BE49-F238E27FC236}">
                    <a16:creationId xmlns:a16="http://schemas.microsoft.com/office/drawing/2014/main" id="{83708D34-37C5-49C2-B579-92FE96356D6E}"/>
                  </a:ext>
                </a:extLst>
              </p:cNvPr>
              <p:cNvGrpSpPr>
                <a:grpSpLocks/>
              </p:cNvGrpSpPr>
              <p:nvPr/>
            </p:nvGrpSpPr>
            <p:grpSpPr bwMode="auto">
              <a:xfrm>
                <a:off x="1824" y="2306"/>
                <a:ext cx="156" cy="193"/>
                <a:chOff x="2979" y="2429"/>
                <a:chExt cx="159" cy="193"/>
              </a:xfrm>
            </p:grpSpPr>
            <p:sp>
              <p:nvSpPr>
                <p:cNvPr id="236574" name="Rectangle 36">
                  <a:extLst>
                    <a:ext uri="{FF2B5EF4-FFF2-40B4-BE49-F238E27FC236}">
                      <a16:creationId xmlns:a16="http://schemas.microsoft.com/office/drawing/2014/main" id="{6FE2F3C5-A37C-4E89-A063-27B5B85BE04D}"/>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575" name="Text Box 37">
                  <a:extLst>
                    <a:ext uri="{FF2B5EF4-FFF2-40B4-BE49-F238E27FC236}">
                      <a16:creationId xmlns:a16="http://schemas.microsoft.com/office/drawing/2014/main" id="{DF0D7127-082F-4BE7-B355-FEFD7B2BFEAE}"/>
                    </a:ext>
                  </a:extLst>
                </p:cNvPr>
                <p:cNvSpPr txBox="1">
                  <a:spLocks noChangeArrowheads="1"/>
                </p:cNvSpPr>
                <p:nvPr/>
              </p:nvSpPr>
              <p:spPr bwMode="auto">
                <a:xfrm>
                  <a:off x="2979" y="2429"/>
                  <a:ext cx="159"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ea typeface="黑体" panose="02010609060101010101" pitchFamily="49" charset="-122"/>
                    </a:rPr>
                    <a:t>y</a:t>
                  </a:r>
                  <a:endParaRPr lang="en-US" altLang="zh-CN" sz="2400" u="none">
                    <a:latin typeface="Times New Roman" panose="02020603050405020304" pitchFamily="18" charset="0"/>
                    <a:ea typeface="黑体" panose="02010609060101010101" pitchFamily="49" charset="-122"/>
                  </a:endParaRPr>
                </a:p>
              </p:txBody>
            </p:sp>
          </p:grpSp>
        </p:grpSp>
        <p:sp>
          <p:nvSpPr>
            <p:cNvPr id="236566" name="Text Box 38">
              <a:extLst>
                <a:ext uri="{FF2B5EF4-FFF2-40B4-BE49-F238E27FC236}">
                  <a16:creationId xmlns:a16="http://schemas.microsoft.com/office/drawing/2014/main" id="{619CF751-92D9-4C94-AFE5-2252158988F1}"/>
                </a:ext>
              </a:extLst>
            </p:cNvPr>
            <p:cNvSpPr txBox="1">
              <a:spLocks noChangeArrowheads="1"/>
            </p:cNvSpPr>
            <p:nvPr/>
          </p:nvSpPr>
          <p:spPr bwMode="auto">
            <a:xfrm>
              <a:off x="3996" y="938"/>
              <a:ext cx="227"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solidFill>
                    <a:srgbClr val="FF0000"/>
                  </a:solidFill>
                  <a:latin typeface="Comic Sans MS" panose="030F0702030302020204" pitchFamily="66" charset="0"/>
                  <a:ea typeface="黑体" panose="02010609060101010101" pitchFamily="49" charset="-122"/>
                </a:rPr>
                <a:t>60</a:t>
              </a:r>
              <a:endParaRPr lang="en-US" altLang="zh-CN" sz="2400" u="none">
                <a:latin typeface="Times New Roman" panose="02020603050405020304" pitchFamily="18" charset="0"/>
                <a:ea typeface="黑体" panose="02010609060101010101" pitchFamily="49" charset="-122"/>
              </a:endParaRPr>
            </a:p>
          </p:txBody>
        </p:sp>
        <p:sp>
          <p:nvSpPr>
            <p:cNvPr id="236567" name="Line 39">
              <a:extLst>
                <a:ext uri="{FF2B5EF4-FFF2-40B4-BE49-F238E27FC236}">
                  <a16:creationId xmlns:a16="http://schemas.microsoft.com/office/drawing/2014/main" id="{C215D3B9-28B7-40C8-9C17-0FCE5C2F7414}"/>
                </a:ext>
              </a:extLst>
            </p:cNvPr>
            <p:cNvSpPr>
              <a:spLocks noChangeShapeType="1"/>
            </p:cNvSpPr>
            <p:nvPr/>
          </p:nvSpPr>
          <p:spPr bwMode="auto">
            <a:xfrm flipH="1" flipV="1">
              <a:off x="4128" y="1134"/>
              <a:ext cx="132" cy="22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日期占位符 3">
            <a:extLst>
              <a:ext uri="{FF2B5EF4-FFF2-40B4-BE49-F238E27FC236}">
                <a16:creationId xmlns:a16="http://schemas.microsoft.com/office/drawing/2014/main" id="{0485C22D-3E81-400F-A048-F10D072B168D}"/>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A5C2928C-991C-4862-9D0E-F14CBE6CF4EA}" type="datetime2">
              <a:rPr lang="zh-CN" altLang="en-US" sz="1600">
                <a:latin typeface="+mj-lt"/>
              </a:rPr>
              <a:pPr>
                <a:defRPr/>
              </a:pPr>
              <a:t>2021年10月15日</a:t>
            </a:fld>
            <a:endParaRPr lang="zh-CN" altLang="zh-CN" sz="1600">
              <a:latin typeface="+mj-lt"/>
            </a:endParaRPr>
          </a:p>
        </p:txBody>
      </p:sp>
      <p:sp>
        <p:nvSpPr>
          <p:cNvPr id="238595" name="页脚占位符 4">
            <a:extLst>
              <a:ext uri="{FF2B5EF4-FFF2-40B4-BE49-F238E27FC236}">
                <a16:creationId xmlns:a16="http://schemas.microsoft.com/office/drawing/2014/main" id="{0C9966E8-55C7-48B5-BBE9-8DD08B983EB6}"/>
              </a:ext>
            </a:extLst>
          </p:cNvPr>
          <p:cNvSpPr txBox="1">
            <a:spLocks noGrp="1" noChangeArrowheads="1"/>
          </p:cNvSpPr>
          <p:nvPr/>
        </p:nvSpPr>
        <p:spPr bwMode="auto">
          <a:xfrm>
            <a:off x="7319963" y="623728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B516E02D-209D-4E50-9676-346836E068A1}" type="slidenum">
              <a:rPr lang="en-US" altLang="zh-CN" sz="1600" u="none">
                <a:latin typeface="Garamond" panose="02020404030301010803" pitchFamily="18" charset="0"/>
              </a:rPr>
              <a:pPr algn="r"/>
              <a:t>139</a:t>
            </a:fld>
            <a:endParaRPr lang="en-US" altLang="zh-CN" sz="1600" u="none">
              <a:latin typeface="Garamond" panose="02020404030301010803" pitchFamily="18" charset="0"/>
            </a:endParaRPr>
          </a:p>
        </p:txBody>
      </p:sp>
      <p:sp>
        <p:nvSpPr>
          <p:cNvPr id="238596" name="Rectangle 2">
            <a:extLst>
              <a:ext uri="{FF2B5EF4-FFF2-40B4-BE49-F238E27FC236}">
                <a16:creationId xmlns:a16="http://schemas.microsoft.com/office/drawing/2014/main" id="{D2ECBC89-F196-48CD-83E6-19DAC6CE4B23}"/>
              </a:ext>
            </a:extLst>
          </p:cNvPr>
          <p:cNvSpPr>
            <a:spLocks noGrp="1" noChangeArrowheads="1"/>
          </p:cNvSpPr>
          <p:nvPr>
            <p:ph type="title" idx="4294967295"/>
          </p:nvPr>
        </p:nvSpPr>
        <p:spPr/>
        <p:txBody>
          <a:bodyPr/>
          <a:lstStyle/>
          <a:p>
            <a:pPr eaLnBrk="1" hangingPunct="1"/>
            <a:r>
              <a:rPr lang="zh-CN" altLang="en-US" dirty="0"/>
              <a:t>距离向量选路算法</a:t>
            </a:r>
          </a:p>
        </p:txBody>
      </p:sp>
      <p:sp>
        <p:nvSpPr>
          <p:cNvPr id="260099" name="Rectangle 3">
            <a:extLst>
              <a:ext uri="{FF2B5EF4-FFF2-40B4-BE49-F238E27FC236}">
                <a16:creationId xmlns:a16="http://schemas.microsoft.com/office/drawing/2014/main" id="{1C2976FB-C37D-420F-BE86-026CCD7F07C4}"/>
              </a:ext>
            </a:extLst>
          </p:cNvPr>
          <p:cNvSpPr>
            <a:spLocks noGrp="1" noChangeArrowheads="1"/>
          </p:cNvSpPr>
          <p:nvPr>
            <p:ph type="body" idx="4294967295"/>
          </p:nvPr>
        </p:nvSpPr>
        <p:spPr>
          <a:xfrm>
            <a:off x="1970088" y="1557339"/>
            <a:ext cx="8483600" cy="4586287"/>
          </a:xfrm>
        </p:spPr>
        <p:txBody>
          <a:bodyPr/>
          <a:lstStyle/>
          <a:p>
            <a:pPr lvl="2" eaLnBrk="1" hangingPunct="1"/>
            <a:endParaRPr lang="zh-CN" altLang="en-US"/>
          </a:p>
          <a:p>
            <a:pPr lvl="1" eaLnBrk="1" hangingPunct="1"/>
            <a:r>
              <a:rPr lang="zh-CN" altLang="en-US">
                <a:latin typeface="楷体" panose="02010609060101010101" pitchFamily="49" charset="-122"/>
                <a:ea typeface="楷体" panose="02010609060101010101" pitchFamily="49" charset="-122"/>
              </a:rPr>
              <a:t>解决方案</a:t>
            </a:r>
            <a:r>
              <a:rPr lang="en-US" altLang="zh-CN">
                <a:latin typeface="楷体" panose="02010609060101010101" pitchFamily="49" charset="-122"/>
                <a:ea typeface="楷体" panose="02010609060101010101" pitchFamily="49" charset="-122"/>
              </a:rPr>
              <a:t>——</a:t>
            </a:r>
            <a:r>
              <a:rPr lang="zh-CN" altLang="en-US">
                <a:latin typeface="楷体" panose="02010609060101010101" pitchFamily="49" charset="-122"/>
                <a:ea typeface="楷体" panose="02010609060101010101" pitchFamily="49" charset="-122"/>
              </a:rPr>
              <a:t>毒性逆转</a:t>
            </a:r>
          </a:p>
          <a:p>
            <a:pPr lvl="2" eaLnBrk="1" hangingPunct="1"/>
            <a:r>
              <a:rPr lang="zh-CN" altLang="en-US">
                <a:latin typeface="楷体" panose="02010609060101010101" pitchFamily="49" charset="-122"/>
                <a:ea typeface="楷体" panose="02010609060101010101" pitchFamily="49" charset="-122"/>
              </a:rPr>
              <a:t>如果</a:t>
            </a:r>
            <a:r>
              <a:rPr lang="en-US" altLang="zh-CN">
                <a:latin typeface="楷体" panose="02010609060101010101" pitchFamily="49" charset="-122"/>
                <a:ea typeface="楷体" panose="02010609060101010101" pitchFamily="49" charset="-122"/>
              </a:rPr>
              <a:t>z</a:t>
            </a:r>
            <a:r>
              <a:rPr lang="zh-CN" altLang="en-US">
                <a:latin typeface="楷体" panose="02010609060101010101" pitchFamily="49" charset="-122"/>
                <a:ea typeface="楷体" panose="02010609060101010101" pitchFamily="49" charset="-122"/>
              </a:rPr>
              <a:t>通过</a:t>
            </a:r>
            <a:r>
              <a:rPr lang="en-US" altLang="zh-CN">
                <a:latin typeface="楷体" panose="02010609060101010101" pitchFamily="49" charset="-122"/>
                <a:ea typeface="楷体" panose="02010609060101010101" pitchFamily="49" charset="-122"/>
              </a:rPr>
              <a:t>y</a:t>
            </a:r>
            <a:r>
              <a:rPr lang="zh-CN" altLang="en-US">
                <a:latin typeface="楷体" panose="02010609060101010101" pitchFamily="49" charset="-122"/>
                <a:ea typeface="楷体" panose="02010609060101010101" pitchFamily="49" charset="-122"/>
              </a:rPr>
              <a:t>选路到达目的地</a:t>
            </a:r>
            <a:r>
              <a:rPr lang="en-US" altLang="zh-CN">
                <a:latin typeface="楷体" panose="02010609060101010101" pitchFamily="49" charset="-122"/>
                <a:ea typeface="楷体" panose="02010609060101010101" pitchFamily="49" charset="-122"/>
              </a:rPr>
              <a:t>x :</a:t>
            </a:r>
          </a:p>
          <a:p>
            <a:pPr lvl="3" eaLnBrk="1" hangingPunct="1"/>
            <a:r>
              <a:rPr lang="en-US" altLang="zh-CN">
                <a:latin typeface="楷体" panose="02010609060101010101" pitchFamily="49" charset="-122"/>
                <a:ea typeface="楷体" panose="02010609060101010101" pitchFamily="49" charset="-122"/>
              </a:rPr>
              <a:t>z</a:t>
            </a:r>
            <a:r>
              <a:rPr lang="zh-CN" altLang="en-US">
                <a:latin typeface="楷体" panose="02010609060101010101" pitchFamily="49" charset="-122"/>
                <a:ea typeface="楷体" panose="02010609060101010101" pitchFamily="49" charset="-122"/>
              </a:rPr>
              <a:t>将通告</a:t>
            </a:r>
            <a:r>
              <a:rPr lang="en-US" altLang="zh-CN">
                <a:latin typeface="楷体" panose="02010609060101010101" pitchFamily="49" charset="-122"/>
                <a:ea typeface="楷体" panose="02010609060101010101" pitchFamily="49" charset="-122"/>
              </a:rPr>
              <a:t>y</a:t>
            </a:r>
            <a:r>
              <a:rPr lang="zh-CN" altLang="en-US">
                <a:latin typeface="楷体" panose="02010609060101010101" pitchFamily="49" charset="-122"/>
                <a:ea typeface="楷体" panose="02010609060101010101" pitchFamily="49" charset="-122"/>
              </a:rPr>
              <a:t>，它到</a:t>
            </a:r>
            <a:r>
              <a:rPr lang="en-US" altLang="zh-CN">
                <a:latin typeface="楷体" panose="02010609060101010101" pitchFamily="49" charset="-122"/>
                <a:ea typeface="楷体" panose="02010609060101010101" pitchFamily="49" charset="-122"/>
              </a:rPr>
              <a:t>x</a:t>
            </a:r>
            <a:r>
              <a:rPr lang="zh-CN" altLang="en-US">
                <a:latin typeface="楷体" panose="02010609060101010101" pitchFamily="49" charset="-122"/>
                <a:ea typeface="楷体" panose="02010609060101010101" pitchFamily="49" charset="-122"/>
              </a:rPr>
              <a:t>的距离是无穷大 </a:t>
            </a:r>
            <a:r>
              <a:rPr lang="en-US" altLang="zh-CN">
                <a:latin typeface="楷体" panose="02010609060101010101" pitchFamily="49" charset="-122"/>
                <a:ea typeface="楷体" panose="02010609060101010101" pitchFamily="49" charset="-122"/>
              </a:rPr>
              <a:t>(</a:t>
            </a:r>
            <a:r>
              <a:rPr lang="zh-CN" altLang="en-US">
                <a:latin typeface="楷体" panose="02010609060101010101" pitchFamily="49" charset="-122"/>
                <a:ea typeface="楷体" panose="02010609060101010101" pitchFamily="49" charset="-122"/>
              </a:rPr>
              <a:t>所以 </a:t>
            </a:r>
            <a:r>
              <a:rPr lang="en-US" altLang="zh-CN">
                <a:latin typeface="楷体" panose="02010609060101010101" pitchFamily="49" charset="-122"/>
                <a:ea typeface="楷体" panose="02010609060101010101" pitchFamily="49" charset="-122"/>
              </a:rPr>
              <a:t>y</a:t>
            </a:r>
            <a:r>
              <a:rPr lang="zh-CN" altLang="en-US">
                <a:latin typeface="楷体" panose="02010609060101010101" pitchFamily="49" charset="-122"/>
                <a:ea typeface="楷体" panose="02010609060101010101" pitchFamily="49" charset="-122"/>
              </a:rPr>
              <a:t>不会通过</a:t>
            </a:r>
            <a:r>
              <a:rPr lang="en-US" altLang="zh-CN">
                <a:latin typeface="楷体" panose="02010609060101010101" pitchFamily="49" charset="-122"/>
                <a:ea typeface="楷体" panose="02010609060101010101" pitchFamily="49" charset="-122"/>
              </a:rPr>
              <a:t>z</a:t>
            </a:r>
            <a:r>
              <a:rPr lang="zh-CN" altLang="en-US">
                <a:latin typeface="楷体" panose="02010609060101010101" pitchFamily="49" charset="-122"/>
                <a:ea typeface="楷体" panose="02010609060101010101" pitchFamily="49" charset="-122"/>
              </a:rPr>
              <a:t>到达</a:t>
            </a:r>
            <a:r>
              <a:rPr lang="en-US" altLang="zh-CN">
                <a:latin typeface="楷体" panose="02010609060101010101" pitchFamily="49" charset="-122"/>
                <a:ea typeface="楷体" panose="02010609060101010101" pitchFamily="49" charset="-122"/>
              </a:rPr>
              <a:t>x)</a:t>
            </a:r>
          </a:p>
          <a:p>
            <a:pPr lvl="3" eaLnBrk="1" hangingPunct="1"/>
            <a:r>
              <a:rPr lang="en-US" altLang="zh-CN">
                <a:latin typeface="楷体" panose="02010609060101010101" pitchFamily="49" charset="-122"/>
                <a:ea typeface="楷体" panose="02010609060101010101" pitchFamily="49" charset="-122"/>
              </a:rPr>
              <a:t>t</a:t>
            </a:r>
            <a:r>
              <a:rPr lang="en-US" altLang="zh-CN" baseline="-25000">
                <a:latin typeface="楷体" panose="02010609060101010101" pitchFamily="49" charset="-122"/>
                <a:ea typeface="楷体" panose="02010609060101010101" pitchFamily="49" charset="-122"/>
              </a:rPr>
              <a:t>0</a:t>
            </a:r>
            <a:r>
              <a:rPr lang="zh-CN" altLang="en-US">
                <a:latin typeface="楷体" panose="02010609060101010101" pitchFamily="49" charset="-122"/>
                <a:ea typeface="楷体" panose="02010609060101010101" pitchFamily="49" charset="-122"/>
              </a:rPr>
              <a:t>时刻</a:t>
            </a:r>
            <a:r>
              <a:rPr lang="en-US" altLang="zh-CN">
                <a:latin typeface="楷体" panose="02010609060101010101" pitchFamily="49" charset="-122"/>
                <a:ea typeface="楷体" panose="02010609060101010101" pitchFamily="49" charset="-122"/>
              </a:rPr>
              <a:t>y</a:t>
            </a:r>
            <a:r>
              <a:rPr lang="zh-CN" altLang="en-US">
                <a:latin typeface="楷体" panose="02010609060101010101" pitchFamily="49" charset="-122"/>
                <a:ea typeface="楷体" panose="02010609060101010101" pitchFamily="49" charset="-122"/>
              </a:rPr>
              <a:t>与</a:t>
            </a:r>
            <a:r>
              <a:rPr lang="en-US" altLang="zh-CN">
                <a:latin typeface="楷体" panose="02010609060101010101" pitchFamily="49" charset="-122"/>
                <a:ea typeface="楷体" panose="02010609060101010101" pitchFamily="49" charset="-122"/>
              </a:rPr>
              <a:t>x</a:t>
            </a:r>
            <a:r>
              <a:rPr lang="zh-CN" altLang="en-US">
                <a:latin typeface="楷体" panose="02010609060101010101" pitchFamily="49" charset="-122"/>
                <a:ea typeface="楷体" panose="02010609060101010101" pitchFamily="49" charset="-122"/>
              </a:rPr>
              <a:t>之间的费用增加到</a:t>
            </a:r>
            <a:r>
              <a:rPr lang="en-US" altLang="zh-CN">
                <a:latin typeface="楷体" panose="02010609060101010101" pitchFamily="49" charset="-122"/>
                <a:ea typeface="楷体" panose="02010609060101010101" pitchFamily="49" charset="-122"/>
              </a:rPr>
              <a:t>60</a:t>
            </a:r>
          </a:p>
          <a:p>
            <a:pPr lvl="3" eaLnBrk="1" hangingPunct="1"/>
            <a:r>
              <a:rPr lang="en-US" altLang="zh-CN">
                <a:latin typeface="楷体" panose="02010609060101010101" pitchFamily="49" charset="-122"/>
                <a:ea typeface="楷体" panose="02010609060101010101" pitchFamily="49" charset="-122"/>
              </a:rPr>
              <a:t>y</a:t>
            </a:r>
            <a:r>
              <a:rPr lang="zh-CN" altLang="en-US">
                <a:latin typeface="楷体" panose="02010609060101010101" pitchFamily="49" charset="-122"/>
                <a:ea typeface="楷体" panose="02010609060101010101" pitchFamily="49" charset="-122"/>
              </a:rPr>
              <a:t>更新其距离向量，由于</a:t>
            </a:r>
            <a:r>
              <a:rPr lang="en-US" altLang="zh-CN">
                <a:latin typeface="楷体" panose="02010609060101010101" pitchFamily="49" charset="-122"/>
                <a:ea typeface="楷体" panose="02010609060101010101" pitchFamily="49" charset="-122"/>
              </a:rPr>
              <a:t>D</a:t>
            </a:r>
            <a:r>
              <a:rPr lang="en-US" altLang="zh-CN" baseline="-25000">
                <a:latin typeface="楷体" panose="02010609060101010101" pitchFamily="49" charset="-122"/>
                <a:ea typeface="楷体" panose="02010609060101010101" pitchFamily="49" charset="-122"/>
              </a:rPr>
              <a:t>z</a:t>
            </a:r>
            <a:r>
              <a:rPr lang="en-US" altLang="zh-CN">
                <a:latin typeface="楷体" panose="02010609060101010101" pitchFamily="49" charset="-122"/>
                <a:ea typeface="楷体" panose="02010609060101010101" pitchFamily="49" charset="-122"/>
              </a:rPr>
              <a:t>(x)=</a:t>
            </a:r>
            <a:r>
              <a:rPr lang="zh-CN" altLang="en-US">
                <a:latin typeface="楷体" panose="02010609060101010101" pitchFamily="49" charset="-122"/>
                <a:ea typeface="楷体" panose="02010609060101010101" pitchFamily="49" charset="-122"/>
              </a:rPr>
              <a:t>∞</a:t>
            </a:r>
            <a:r>
              <a:rPr lang="en-US" altLang="zh-CN">
                <a:latin typeface="楷体" panose="02010609060101010101" pitchFamily="49" charset="-122"/>
                <a:ea typeface="楷体" panose="02010609060101010101" pitchFamily="49" charset="-122"/>
              </a:rPr>
              <a:t>,</a:t>
            </a:r>
            <a:r>
              <a:rPr lang="zh-CN" altLang="en-US">
                <a:latin typeface="楷体" panose="02010609060101010101" pitchFamily="49" charset="-122"/>
                <a:ea typeface="楷体" panose="02010609060101010101" pitchFamily="49" charset="-122"/>
              </a:rPr>
              <a:t>因此新的</a:t>
            </a:r>
            <a:r>
              <a:rPr lang="en-US" altLang="zh-CN">
                <a:latin typeface="楷体" panose="02010609060101010101" pitchFamily="49" charset="-122"/>
                <a:ea typeface="楷体" panose="02010609060101010101" pitchFamily="49" charset="-122"/>
              </a:rPr>
              <a:t>D</a:t>
            </a:r>
            <a:r>
              <a:rPr lang="en-US" altLang="zh-CN" baseline="-25000">
                <a:latin typeface="楷体" panose="02010609060101010101" pitchFamily="49" charset="-122"/>
                <a:ea typeface="楷体" panose="02010609060101010101" pitchFamily="49" charset="-122"/>
              </a:rPr>
              <a:t>y</a:t>
            </a:r>
            <a:r>
              <a:rPr lang="en-US" altLang="zh-CN">
                <a:latin typeface="楷体" panose="02010609060101010101" pitchFamily="49" charset="-122"/>
                <a:ea typeface="楷体" panose="02010609060101010101" pitchFamily="49" charset="-122"/>
              </a:rPr>
              <a:t>(x)=60</a:t>
            </a:r>
          </a:p>
          <a:p>
            <a:pPr lvl="3" eaLnBrk="1" hangingPunct="1"/>
            <a:r>
              <a:rPr lang="en-US" altLang="zh-CN">
                <a:latin typeface="楷体" panose="02010609060101010101" pitchFamily="49" charset="-122"/>
                <a:ea typeface="楷体" panose="02010609060101010101" pitchFamily="49" charset="-122"/>
                <a:cs typeface="Times New Roman" panose="02020603050405020304" pitchFamily="18" charset="0"/>
              </a:rPr>
              <a:t>z</a:t>
            </a:r>
            <a:r>
              <a:rPr lang="zh-CN" altLang="en-US">
                <a:latin typeface="楷体" panose="02010609060101010101" pitchFamily="49" charset="-122"/>
                <a:ea typeface="楷体" panose="02010609060101010101" pitchFamily="49" charset="-122"/>
                <a:cs typeface="Times New Roman" panose="02020603050405020304" pitchFamily="18" charset="0"/>
              </a:rPr>
              <a:t>在</a:t>
            </a:r>
            <a:r>
              <a:rPr lang="en-US" altLang="zh-CN">
                <a:latin typeface="楷体" panose="02010609060101010101" pitchFamily="49" charset="-122"/>
                <a:ea typeface="楷体" panose="02010609060101010101" pitchFamily="49" charset="-122"/>
                <a:cs typeface="Times New Roman" panose="02020603050405020304" pitchFamily="18" charset="0"/>
              </a:rPr>
              <a:t>t</a:t>
            </a:r>
            <a:r>
              <a:rPr lang="en-US" altLang="zh-CN" baseline="-25000">
                <a:latin typeface="楷体" panose="02010609060101010101" pitchFamily="49" charset="-122"/>
                <a:ea typeface="楷体" panose="02010609060101010101" pitchFamily="49" charset="-122"/>
                <a:cs typeface="Times New Roman" panose="02020603050405020304" pitchFamily="18" charset="0"/>
              </a:rPr>
              <a:t>1</a:t>
            </a:r>
            <a:r>
              <a:rPr lang="zh-CN" altLang="en-US">
                <a:latin typeface="楷体" panose="02010609060101010101" pitchFamily="49" charset="-122"/>
                <a:ea typeface="楷体" panose="02010609060101010101" pitchFamily="49" charset="-122"/>
                <a:cs typeface="Times New Roman" panose="02020603050405020304" pitchFamily="18" charset="0"/>
              </a:rPr>
              <a:t>时刻收到新的</a:t>
            </a:r>
            <a:r>
              <a:rPr lang="en-US" altLang="zh-CN">
                <a:latin typeface="楷体" panose="02010609060101010101" pitchFamily="49" charset="-122"/>
                <a:ea typeface="楷体" panose="02010609060101010101" pitchFamily="49" charset="-122"/>
                <a:cs typeface="Times New Roman" panose="02020603050405020304" pitchFamily="18" charset="0"/>
              </a:rPr>
              <a:t>D</a:t>
            </a:r>
            <a:r>
              <a:rPr lang="en-US" altLang="zh-CN" baseline="-25000">
                <a:latin typeface="楷体" panose="02010609060101010101" pitchFamily="49" charset="-122"/>
                <a:ea typeface="楷体" panose="02010609060101010101" pitchFamily="49" charset="-122"/>
                <a:cs typeface="Times New Roman" panose="02020603050405020304" pitchFamily="18" charset="0"/>
              </a:rPr>
              <a:t>y</a:t>
            </a:r>
            <a:r>
              <a:rPr lang="en-US" altLang="zh-CN">
                <a:latin typeface="楷体" panose="02010609060101010101" pitchFamily="49" charset="-122"/>
                <a:ea typeface="楷体" panose="02010609060101010101" pitchFamily="49" charset="-122"/>
                <a:cs typeface="Times New Roman" panose="02020603050405020304" pitchFamily="18" charset="0"/>
              </a:rPr>
              <a:t>(x)=60</a:t>
            </a:r>
            <a:r>
              <a:rPr lang="zh-CN" altLang="en-US">
                <a:latin typeface="楷体" panose="02010609060101010101" pitchFamily="49" charset="-122"/>
                <a:ea typeface="楷体" panose="02010609060101010101" pitchFamily="49" charset="-122"/>
                <a:cs typeface="Times New Roman" panose="02020603050405020304" pitchFamily="18" charset="0"/>
              </a:rPr>
              <a:t>后，马上算出新的</a:t>
            </a:r>
            <a:r>
              <a:rPr lang="en-US" altLang="zh-CN">
                <a:latin typeface="楷体" panose="02010609060101010101" pitchFamily="49" charset="-122"/>
                <a:ea typeface="楷体" panose="02010609060101010101" pitchFamily="49" charset="-122"/>
              </a:rPr>
              <a:t>D</a:t>
            </a:r>
            <a:r>
              <a:rPr lang="en-US" altLang="zh-CN" baseline="-25000">
                <a:latin typeface="楷体" panose="02010609060101010101" pitchFamily="49" charset="-122"/>
                <a:ea typeface="楷体" panose="02010609060101010101" pitchFamily="49" charset="-122"/>
              </a:rPr>
              <a:t>z</a:t>
            </a:r>
            <a:r>
              <a:rPr lang="en-US" altLang="zh-CN">
                <a:latin typeface="楷体" panose="02010609060101010101" pitchFamily="49" charset="-122"/>
                <a:ea typeface="楷体" panose="02010609060101010101" pitchFamily="49" charset="-122"/>
              </a:rPr>
              <a:t>(x)=50</a:t>
            </a:r>
          </a:p>
          <a:p>
            <a:pPr lvl="3" eaLnBrk="1" hangingPunct="1"/>
            <a:r>
              <a:rPr lang="zh-CN" altLang="en-US">
                <a:latin typeface="楷体" panose="02010609060101010101" pitchFamily="49" charset="-122"/>
                <a:ea typeface="楷体" panose="02010609060101010101" pitchFamily="49" charset="-122"/>
              </a:rPr>
              <a:t>收到来自</a:t>
            </a:r>
            <a:r>
              <a:rPr lang="en-US" altLang="zh-CN">
                <a:latin typeface="楷体" panose="02010609060101010101" pitchFamily="49" charset="-122"/>
                <a:ea typeface="楷体" panose="02010609060101010101" pitchFamily="49" charset="-122"/>
              </a:rPr>
              <a:t>z</a:t>
            </a:r>
            <a:r>
              <a:rPr lang="zh-CN" altLang="en-US">
                <a:latin typeface="楷体" panose="02010609060101010101" pitchFamily="49" charset="-122"/>
                <a:ea typeface="楷体" panose="02010609060101010101" pitchFamily="49" charset="-122"/>
              </a:rPr>
              <a:t>的更新后，</a:t>
            </a:r>
            <a:r>
              <a:rPr lang="en-US" altLang="zh-CN">
                <a:latin typeface="楷体" panose="02010609060101010101" pitchFamily="49" charset="-122"/>
                <a:ea typeface="楷体" panose="02010609060101010101" pitchFamily="49" charset="-122"/>
              </a:rPr>
              <a:t>y</a:t>
            </a:r>
            <a:r>
              <a:rPr lang="zh-CN" altLang="en-US">
                <a:latin typeface="楷体" panose="02010609060101010101" pitchFamily="49" charset="-122"/>
                <a:ea typeface="楷体" panose="02010609060101010101" pitchFamily="49" charset="-122"/>
              </a:rPr>
              <a:t>算出新的</a:t>
            </a:r>
            <a:r>
              <a:rPr lang="en-US" altLang="zh-CN">
                <a:latin typeface="楷体" panose="02010609060101010101" pitchFamily="49" charset="-122"/>
                <a:ea typeface="楷体" panose="02010609060101010101" pitchFamily="49" charset="-122"/>
              </a:rPr>
              <a:t>D</a:t>
            </a:r>
            <a:r>
              <a:rPr lang="en-US" altLang="zh-CN" baseline="-25000">
                <a:latin typeface="楷体" panose="02010609060101010101" pitchFamily="49" charset="-122"/>
                <a:ea typeface="楷体" panose="02010609060101010101" pitchFamily="49" charset="-122"/>
              </a:rPr>
              <a:t>y</a:t>
            </a:r>
            <a:r>
              <a:rPr lang="en-US" altLang="zh-CN">
                <a:latin typeface="楷体" panose="02010609060101010101" pitchFamily="49" charset="-122"/>
                <a:ea typeface="楷体" panose="02010609060101010101" pitchFamily="49" charset="-122"/>
              </a:rPr>
              <a:t>(x)=51</a:t>
            </a:r>
          </a:p>
          <a:p>
            <a:pPr lvl="2" eaLnBrk="1" hangingPunct="1"/>
            <a:r>
              <a:rPr lang="zh-CN" altLang="en-US">
                <a:latin typeface="楷体" panose="02010609060101010101" pitchFamily="49" charset="-122"/>
                <a:ea typeface="楷体" panose="02010609060101010101" pitchFamily="49" charset="-122"/>
              </a:rPr>
              <a:t>由于涉及到</a:t>
            </a:r>
            <a:r>
              <a:rPr lang="en-US" altLang="zh-CN">
                <a:latin typeface="楷体" panose="02010609060101010101" pitchFamily="49" charset="-122"/>
                <a:ea typeface="楷体" panose="02010609060101010101" pitchFamily="49" charset="-122"/>
              </a:rPr>
              <a:t>3</a:t>
            </a:r>
            <a:r>
              <a:rPr lang="zh-CN" altLang="en-US">
                <a:latin typeface="楷体" panose="02010609060101010101" pitchFamily="49" charset="-122"/>
                <a:ea typeface="楷体" panose="02010609060101010101" pitchFamily="49" charset="-122"/>
              </a:rPr>
              <a:t>个或更多节点的环路不能被毒性逆转技术检测到，因此毒性逆转</a:t>
            </a:r>
            <a:r>
              <a:rPr lang="zh-CN" altLang="en-US">
                <a:solidFill>
                  <a:schemeClr val="accent2"/>
                </a:solidFill>
                <a:latin typeface="楷体" panose="02010609060101010101" pitchFamily="49" charset="-122"/>
                <a:ea typeface="楷体" panose="02010609060101010101" pitchFamily="49" charset="-122"/>
              </a:rPr>
              <a:t>没有</a:t>
            </a:r>
            <a:r>
              <a:rPr lang="zh-CN" altLang="en-US">
                <a:latin typeface="楷体" panose="02010609060101010101" pitchFamily="49" charset="-122"/>
                <a:ea typeface="楷体" panose="02010609060101010101" pitchFamily="49" charset="-122"/>
              </a:rPr>
              <a:t>解决不可记数问题！</a:t>
            </a:r>
          </a:p>
        </p:txBody>
      </p:sp>
      <p:grpSp>
        <p:nvGrpSpPr>
          <p:cNvPr id="238598" name="Group 4">
            <a:extLst>
              <a:ext uri="{FF2B5EF4-FFF2-40B4-BE49-F238E27FC236}">
                <a16:creationId xmlns:a16="http://schemas.microsoft.com/office/drawing/2014/main" id="{AD24F25F-6D2A-43CC-BCED-A1197472F0F4}"/>
              </a:ext>
            </a:extLst>
          </p:cNvPr>
          <p:cNvGrpSpPr>
            <a:grpSpLocks/>
          </p:cNvGrpSpPr>
          <p:nvPr/>
        </p:nvGrpSpPr>
        <p:grpSpPr bwMode="auto">
          <a:xfrm>
            <a:off x="7446964" y="836614"/>
            <a:ext cx="2808287" cy="1792287"/>
            <a:chOff x="3805" y="938"/>
            <a:chExt cx="1376" cy="828"/>
          </a:xfrm>
        </p:grpSpPr>
        <p:sp>
          <p:nvSpPr>
            <p:cNvPr id="238599" name="Freeform 5">
              <a:extLst>
                <a:ext uri="{FF2B5EF4-FFF2-40B4-BE49-F238E27FC236}">
                  <a16:creationId xmlns:a16="http://schemas.microsoft.com/office/drawing/2014/main" id="{ECF66BE0-5B91-4363-8BD4-E206C8F7D052}"/>
                </a:ext>
              </a:extLst>
            </p:cNvPr>
            <p:cNvSpPr>
              <a:spLocks/>
            </p:cNvSpPr>
            <p:nvPr/>
          </p:nvSpPr>
          <p:spPr bwMode="auto">
            <a:xfrm>
              <a:off x="3805" y="1002"/>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6"/>
                <a:gd name="T28" fmla="*/ 0 h 764"/>
                <a:gd name="T29" fmla="*/ 1376 w 1376"/>
                <a:gd name="T30" fmla="*/ 764 h 7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38600" name="Freeform 6">
              <a:extLst>
                <a:ext uri="{FF2B5EF4-FFF2-40B4-BE49-F238E27FC236}">
                  <a16:creationId xmlns:a16="http://schemas.microsoft.com/office/drawing/2014/main" id="{70E31D25-8477-4E8A-BD0C-ECE136B9931E}"/>
                </a:ext>
              </a:extLst>
            </p:cNvPr>
            <p:cNvSpPr>
              <a:spLocks/>
            </p:cNvSpPr>
            <p:nvPr/>
          </p:nvSpPr>
          <p:spPr bwMode="auto">
            <a:xfrm>
              <a:off x="4164" y="1266"/>
              <a:ext cx="222" cy="180"/>
            </a:xfrm>
            <a:custGeom>
              <a:avLst/>
              <a:gdLst>
                <a:gd name="T0" fmla="*/ 0 w 222"/>
                <a:gd name="T1" fmla="*/ 180 h 180"/>
                <a:gd name="T2" fmla="*/ 222 w 222"/>
                <a:gd name="T3" fmla="*/ 0 h 180"/>
                <a:gd name="T4" fmla="*/ 0 60000 65536"/>
                <a:gd name="T5" fmla="*/ 0 60000 65536"/>
                <a:gd name="T6" fmla="*/ 0 w 222"/>
                <a:gd name="T7" fmla="*/ 0 h 180"/>
                <a:gd name="T8" fmla="*/ 222 w 222"/>
                <a:gd name="T9" fmla="*/ 180 h 180"/>
              </a:gdLst>
              <a:ahLst/>
              <a:cxnLst>
                <a:cxn ang="T4">
                  <a:pos x="T0" y="T1"/>
                </a:cxn>
                <a:cxn ang="T5">
                  <a:pos x="T2" y="T3"/>
                </a:cxn>
              </a:cxnLst>
              <a:rect l="T6" t="T7" r="T8" b="T9"/>
              <a:pathLst>
                <a:path w="222" h="180">
                  <a:moveTo>
                    <a:pt x="0" y="180"/>
                  </a:moveTo>
                  <a:lnTo>
                    <a:pt x="22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38601" name="Oval 7">
              <a:extLst>
                <a:ext uri="{FF2B5EF4-FFF2-40B4-BE49-F238E27FC236}">
                  <a16:creationId xmlns:a16="http://schemas.microsoft.com/office/drawing/2014/main" id="{DD4E7686-E11F-406F-BD90-E36026FE1362}"/>
                </a:ext>
              </a:extLst>
            </p:cNvPr>
            <p:cNvSpPr>
              <a:spLocks noChangeArrowheads="1"/>
            </p:cNvSpPr>
            <p:nvPr/>
          </p:nvSpPr>
          <p:spPr bwMode="auto">
            <a:xfrm>
              <a:off x="3904" y="1502"/>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8602" name="Line 8">
              <a:extLst>
                <a:ext uri="{FF2B5EF4-FFF2-40B4-BE49-F238E27FC236}">
                  <a16:creationId xmlns:a16="http://schemas.microsoft.com/office/drawing/2014/main" id="{8626CEA6-789D-42DB-9CEF-32E1B9FD50B6}"/>
                </a:ext>
              </a:extLst>
            </p:cNvPr>
            <p:cNvSpPr>
              <a:spLocks noChangeShapeType="1"/>
            </p:cNvSpPr>
            <p:nvPr/>
          </p:nvSpPr>
          <p:spPr bwMode="auto">
            <a:xfrm>
              <a:off x="3904" y="1495"/>
              <a:ext cx="1"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8603" name="Line 9">
              <a:extLst>
                <a:ext uri="{FF2B5EF4-FFF2-40B4-BE49-F238E27FC236}">
                  <a16:creationId xmlns:a16="http://schemas.microsoft.com/office/drawing/2014/main" id="{EC9B66C8-4C64-4042-82CA-417A11C0C3E0}"/>
                </a:ext>
              </a:extLst>
            </p:cNvPr>
            <p:cNvSpPr>
              <a:spLocks noChangeShapeType="1"/>
            </p:cNvSpPr>
            <p:nvPr/>
          </p:nvSpPr>
          <p:spPr bwMode="auto">
            <a:xfrm>
              <a:off x="4217" y="1495"/>
              <a:ext cx="1"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8604" name="Rectangle 10">
              <a:extLst>
                <a:ext uri="{FF2B5EF4-FFF2-40B4-BE49-F238E27FC236}">
                  <a16:creationId xmlns:a16="http://schemas.microsoft.com/office/drawing/2014/main" id="{D522A564-AA21-4C67-B00A-7FF0411C4A58}"/>
                </a:ext>
              </a:extLst>
            </p:cNvPr>
            <p:cNvSpPr>
              <a:spLocks noChangeArrowheads="1"/>
            </p:cNvSpPr>
            <p:nvPr/>
          </p:nvSpPr>
          <p:spPr bwMode="auto">
            <a:xfrm>
              <a:off x="3904" y="1495"/>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黑体" panose="02010609060101010101" pitchFamily="49" charset="-122"/>
              </a:endParaRPr>
            </a:p>
          </p:txBody>
        </p:sp>
        <p:sp>
          <p:nvSpPr>
            <p:cNvPr id="238605" name="Oval 11">
              <a:extLst>
                <a:ext uri="{FF2B5EF4-FFF2-40B4-BE49-F238E27FC236}">
                  <a16:creationId xmlns:a16="http://schemas.microsoft.com/office/drawing/2014/main" id="{FA945C70-A886-4612-9415-DC0E670F5AF5}"/>
                </a:ext>
              </a:extLst>
            </p:cNvPr>
            <p:cNvSpPr>
              <a:spLocks noChangeArrowheads="1"/>
            </p:cNvSpPr>
            <p:nvPr/>
          </p:nvSpPr>
          <p:spPr bwMode="auto">
            <a:xfrm>
              <a:off x="3901" y="1436"/>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8606" name="Freeform 12">
              <a:extLst>
                <a:ext uri="{FF2B5EF4-FFF2-40B4-BE49-F238E27FC236}">
                  <a16:creationId xmlns:a16="http://schemas.microsoft.com/office/drawing/2014/main" id="{2019CC7F-E340-4354-9BAE-7371E51C0637}"/>
                </a:ext>
              </a:extLst>
            </p:cNvPr>
            <p:cNvSpPr>
              <a:spLocks/>
            </p:cNvSpPr>
            <p:nvPr/>
          </p:nvSpPr>
          <p:spPr bwMode="auto">
            <a:xfrm>
              <a:off x="4569" y="1266"/>
              <a:ext cx="216" cy="189"/>
            </a:xfrm>
            <a:custGeom>
              <a:avLst/>
              <a:gdLst>
                <a:gd name="T0" fmla="*/ 0 w 216"/>
                <a:gd name="T1" fmla="*/ 0 h 189"/>
                <a:gd name="T2" fmla="*/ 216 w 216"/>
                <a:gd name="T3" fmla="*/ 189 h 189"/>
                <a:gd name="T4" fmla="*/ 0 60000 65536"/>
                <a:gd name="T5" fmla="*/ 0 60000 65536"/>
                <a:gd name="T6" fmla="*/ 0 w 216"/>
                <a:gd name="T7" fmla="*/ 0 h 189"/>
                <a:gd name="T8" fmla="*/ 216 w 216"/>
                <a:gd name="T9" fmla="*/ 189 h 189"/>
              </a:gdLst>
              <a:ahLst/>
              <a:cxnLst>
                <a:cxn ang="T4">
                  <a:pos x="T0" y="T1"/>
                </a:cxn>
                <a:cxn ang="T5">
                  <a:pos x="T2" y="T3"/>
                </a:cxn>
              </a:cxnLst>
              <a:rect l="T6" t="T7" r="T8" b="T9"/>
              <a:pathLst>
                <a:path w="216" h="189">
                  <a:moveTo>
                    <a:pt x="0" y="0"/>
                  </a:moveTo>
                  <a:lnTo>
                    <a:pt x="216" y="189"/>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38607" name="Freeform 13">
              <a:extLst>
                <a:ext uri="{FF2B5EF4-FFF2-40B4-BE49-F238E27FC236}">
                  <a16:creationId xmlns:a16="http://schemas.microsoft.com/office/drawing/2014/main" id="{51906F81-6497-49ED-B89A-C3A10AB1C6E1}"/>
                </a:ext>
              </a:extLst>
            </p:cNvPr>
            <p:cNvSpPr>
              <a:spLocks/>
            </p:cNvSpPr>
            <p:nvPr/>
          </p:nvSpPr>
          <p:spPr bwMode="auto">
            <a:xfrm>
              <a:off x="4221" y="1530"/>
              <a:ext cx="540" cy="3"/>
            </a:xfrm>
            <a:custGeom>
              <a:avLst/>
              <a:gdLst>
                <a:gd name="T0" fmla="*/ 540 w 540"/>
                <a:gd name="T1" fmla="*/ 3 h 3"/>
                <a:gd name="T2" fmla="*/ 0 w 540"/>
                <a:gd name="T3" fmla="*/ 0 h 3"/>
                <a:gd name="T4" fmla="*/ 0 60000 65536"/>
                <a:gd name="T5" fmla="*/ 0 60000 65536"/>
                <a:gd name="T6" fmla="*/ 0 w 540"/>
                <a:gd name="T7" fmla="*/ 0 h 3"/>
                <a:gd name="T8" fmla="*/ 540 w 540"/>
                <a:gd name="T9" fmla="*/ 3 h 3"/>
              </a:gdLst>
              <a:ahLst/>
              <a:cxnLst>
                <a:cxn ang="T4">
                  <a:pos x="T0" y="T1"/>
                </a:cxn>
                <a:cxn ang="T5">
                  <a:pos x="T2" y="T3"/>
                </a:cxn>
              </a:cxnLst>
              <a:rect l="T6" t="T7" r="T8" b="T9"/>
              <a:pathLst>
                <a:path w="540" h="3">
                  <a:moveTo>
                    <a:pt x="540" y="3"/>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38608" name="Group 14">
              <a:extLst>
                <a:ext uri="{FF2B5EF4-FFF2-40B4-BE49-F238E27FC236}">
                  <a16:creationId xmlns:a16="http://schemas.microsoft.com/office/drawing/2014/main" id="{1D309622-D5FF-43BB-9BF8-539573397DBE}"/>
                </a:ext>
              </a:extLst>
            </p:cNvPr>
            <p:cNvGrpSpPr>
              <a:grpSpLocks/>
            </p:cNvGrpSpPr>
            <p:nvPr/>
          </p:nvGrpSpPr>
          <p:grpSpPr bwMode="auto">
            <a:xfrm>
              <a:off x="3974" y="1388"/>
              <a:ext cx="164" cy="193"/>
              <a:chOff x="2974" y="2429"/>
              <a:chExt cx="167" cy="193"/>
            </a:xfrm>
          </p:grpSpPr>
          <p:sp>
            <p:nvSpPr>
              <p:cNvPr id="238632" name="Rectangle 15">
                <a:extLst>
                  <a:ext uri="{FF2B5EF4-FFF2-40B4-BE49-F238E27FC236}">
                    <a16:creationId xmlns:a16="http://schemas.microsoft.com/office/drawing/2014/main" id="{D5CE8B62-F0B1-4F00-A731-CE4DDEB86BBF}"/>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8633" name="Text Box 16">
                <a:extLst>
                  <a:ext uri="{FF2B5EF4-FFF2-40B4-BE49-F238E27FC236}">
                    <a16:creationId xmlns:a16="http://schemas.microsoft.com/office/drawing/2014/main" id="{319D1DD4-25B0-4D10-8936-15BB91F4C012}"/>
                  </a:ext>
                </a:extLst>
              </p:cNvPr>
              <p:cNvSpPr txBox="1">
                <a:spLocks noChangeArrowheads="1"/>
              </p:cNvSpPr>
              <p:nvPr/>
            </p:nvSpPr>
            <p:spPr bwMode="auto">
              <a:xfrm>
                <a:off x="2974" y="2429"/>
                <a:ext cx="167"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ea typeface="黑体" panose="02010609060101010101" pitchFamily="49" charset="-122"/>
                  </a:rPr>
                  <a:t>x</a:t>
                </a:r>
                <a:endParaRPr lang="en-US" altLang="zh-CN" sz="2400" u="none">
                  <a:latin typeface="Times New Roman" panose="02020603050405020304" pitchFamily="18" charset="0"/>
                  <a:ea typeface="黑体" panose="02010609060101010101" pitchFamily="49" charset="-122"/>
                </a:endParaRPr>
              </a:p>
            </p:txBody>
          </p:sp>
        </p:grpSp>
        <p:grpSp>
          <p:nvGrpSpPr>
            <p:cNvPr id="238609" name="Group 17">
              <a:extLst>
                <a:ext uri="{FF2B5EF4-FFF2-40B4-BE49-F238E27FC236}">
                  <a16:creationId xmlns:a16="http://schemas.microsoft.com/office/drawing/2014/main" id="{C1503CB4-86BA-4329-B60D-991946DC3233}"/>
                </a:ext>
              </a:extLst>
            </p:cNvPr>
            <p:cNvGrpSpPr>
              <a:grpSpLocks/>
            </p:cNvGrpSpPr>
            <p:nvPr/>
          </p:nvGrpSpPr>
          <p:grpSpPr bwMode="auto">
            <a:xfrm>
              <a:off x="4746" y="1400"/>
              <a:ext cx="316" cy="195"/>
              <a:chOff x="1740" y="2306"/>
              <a:chExt cx="316" cy="195"/>
            </a:xfrm>
          </p:grpSpPr>
          <p:sp>
            <p:nvSpPr>
              <p:cNvPr id="238624" name="Oval 18">
                <a:extLst>
                  <a:ext uri="{FF2B5EF4-FFF2-40B4-BE49-F238E27FC236}">
                    <a16:creationId xmlns:a16="http://schemas.microsoft.com/office/drawing/2014/main" id="{66806017-4CA9-41CC-BC7C-C5C369D40261}"/>
                  </a:ext>
                </a:extLst>
              </p:cNvPr>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8625" name="Line 19">
                <a:extLst>
                  <a:ext uri="{FF2B5EF4-FFF2-40B4-BE49-F238E27FC236}">
                    <a16:creationId xmlns:a16="http://schemas.microsoft.com/office/drawing/2014/main" id="{A92F5C15-753B-4B38-A068-F313EC5CC983}"/>
                  </a:ext>
                </a:extLst>
              </p:cNvPr>
              <p:cNvSpPr>
                <a:spLocks noChangeShapeType="1"/>
              </p:cNvSpPr>
              <p:nvPr/>
            </p:nvSpPr>
            <p:spPr bwMode="auto">
              <a:xfrm>
                <a:off x="1743"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8626" name="Line 20">
                <a:extLst>
                  <a:ext uri="{FF2B5EF4-FFF2-40B4-BE49-F238E27FC236}">
                    <a16:creationId xmlns:a16="http://schemas.microsoft.com/office/drawing/2014/main" id="{8386CF02-FB1E-4DFC-A955-6C579F83BE4B}"/>
                  </a:ext>
                </a:extLst>
              </p:cNvPr>
              <p:cNvSpPr>
                <a:spLocks noChangeShapeType="1"/>
              </p:cNvSpPr>
              <p:nvPr/>
            </p:nvSpPr>
            <p:spPr bwMode="auto">
              <a:xfrm>
                <a:off x="2056"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8627" name="Rectangle 21">
                <a:extLst>
                  <a:ext uri="{FF2B5EF4-FFF2-40B4-BE49-F238E27FC236}">
                    <a16:creationId xmlns:a16="http://schemas.microsoft.com/office/drawing/2014/main" id="{99EEAB91-268C-48EA-9CAA-9648B88541C0}"/>
                  </a:ext>
                </a:extLst>
              </p:cNvPr>
              <p:cNvSpPr>
                <a:spLocks noChangeArrowheads="1"/>
              </p:cNvSpPr>
              <p:nvPr/>
            </p:nvSpPr>
            <p:spPr bwMode="auto">
              <a:xfrm>
                <a:off x="1743" y="241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黑体" panose="02010609060101010101" pitchFamily="49" charset="-122"/>
                </a:endParaRPr>
              </a:p>
            </p:txBody>
          </p:sp>
          <p:sp>
            <p:nvSpPr>
              <p:cNvPr id="238628" name="Oval 22">
                <a:extLst>
                  <a:ext uri="{FF2B5EF4-FFF2-40B4-BE49-F238E27FC236}">
                    <a16:creationId xmlns:a16="http://schemas.microsoft.com/office/drawing/2014/main" id="{71647B19-DF2B-4C57-98FC-1A7436C1BAC8}"/>
                  </a:ext>
                </a:extLst>
              </p:cNvPr>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38629" name="Group 23">
                <a:extLst>
                  <a:ext uri="{FF2B5EF4-FFF2-40B4-BE49-F238E27FC236}">
                    <a16:creationId xmlns:a16="http://schemas.microsoft.com/office/drawing/2014/main" id="{8B8BFFBF-F6F9-4FAC-874E-5ABD43EB28F1}"/>
                  </a:ext>
                </a:extLst>
              </p:cNvPr>
              <p:cNvGrpSpPr>
                <a:grpSpLocks/>
              </p:cNvGrpSpPr>
              <p:nvPr/>
            </p:nvGrpSpPr>
            <p:grpSpPr bwMode="auto">
              <a:xfrm>
                <a:off x="1823" y="2306"/>
                <a:ext cx="158" cy="193"/>
                <a:chOff x="2977" y="2429"/>
                <a:chExt cx="161" cy="193"/>
              </a:xfrm>
            </p:grpSpPr>
            <p:sp>
              <p:nvSpPr>
                <p:cNvPr id="238630" name="Rectangle 24">
                  <a:extLst>
                    <a:ext uri="{FF2B5EF4-FFF2-40B4-BE49-F238E27FC236}">
                      <a16:creationId xmlns:a16="http://schemas.microsoft.com/office/drawing/2014/main" id="{6283AEB1-1809-4362-889D-01BAC9CBF6DF}"/>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8631" name="Text Box 25">
                  <a:extLst>
                    <a:ext uri="{FF2B5EF4-FFF2-40B4-BE49-F238E27FC236}">
                      <a16:creationId xmlns:a16="http://schemas.microsoft.com/office/drawing/2014/main" id="{1A7504DC-F0B8-42DE-A58E-95B698FA6688}"/>
                    </a:ext>
                  </a:extLst>
                </p:cNvPr>
                <p:cNvSpPr txBox="1">
                  <a:spLocks noChangeArrowheads="1"/>
                </p:cNvSpPr>
                <p:nvPr/>
              </p:nvSpPr>
              <p:spPr bwMode="auto">
                <a:xfrm>
                  <a:off x="2977" y="2429"/>
                  <a:ext cx="161"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ea typeface="黑体" panose="02010609060101010101" pitchFamily="49" charset="-122"/>
                    </a:rPr>
                    <a:t>z</a:t>
                  </a:r>
                  <a:endParaRPr lang="en-US" altLang="zh-CN" sz="2400" u="none">
                    <a:latin typeface="Times New Roman" panose="02020603050405020304" pitchFamily="18" charset="0"/>
                    <a:ea typeface="黑体" panose="02010609060101010101" pitchFamily="49" charset="-122"/>
                  </a:endParaRPr>
                </a:p>
              </p:txBody>
            </p:sp>
          </p:grpSp>
        </p:grpSp>
        <p:sp>
          <p:nvSpPr>
            <p:cNvPr id="238610" name="Text Box 26">
              <a:extLst>
                <a:ext uri="{FF2B5EF4-FFF2-40B4-BE49-F238E27FC236}">
                  <a16:creationId xmlns:a16="http://schemas.microsoft.com/office/drawing/2014/main" id="{797AC3C5-2C9D-4ACC-AF3F-AA00CFAA00C3}"/>
                </a:ext>
              </a:extLst>
            </p:cNvPr>
            <p:cNvSpPr txBox="1">
              <a:spLocks noChangeArrowheads="1"/>
            </p:cNvSpPr>
            <p:nvPr/>
          </p:nvSpPr>
          <p:spPr bwMode="auto">
            <a:xfrm>
              <a:off x="4669" y="1190"/>
              <a:ext cx="141"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ea typeface="黑体" panose="02010609060101010101" pitchFamily="49" charset="-122"/>
                </a:rPr>
                <a:t>1</a:t>
              </a:r>
              <a:endParaRPr lang="en-US" altLang="zh-CN" sz="2400" u="none">
                <a:latin typeface="Times New Roman" panose="02020603050405020304" pitchFamily="18" charset="0"/>
                <a:ea typeface="黑体" panose="02010609060101010101" pitchFamily="49" charset="-122"/>
              </a:endParaRPr>
            </a:p>
          </p:txBody>
        </p:sp>
        <p:sp>
          <p:nvSpPr>
            <p:cNvPr id="238611" name="Text Box 27">
              <a:extLst>
                <a:ext uri="{FF2B5EF4-FFF2-40B4-BE49-F238E27FC236}">
                  <a16:creationId xmlns:a16="http://schemas.microsoft.com/office/drawing/2014/main" id="{259D9789-4C09-4339-BADE-BCCB2BC76672}"/>
                </a:ext>
              </a:extLst>
            </p:cNvPr>
            <p:cNvSpPr txBox="1">
              <a:spLocks noChangeArrowheads="1"/>
            </p:cNvSpPr>
            <p:nvPr/>
          </p:nvSpPr>
          <p:spPr bwMode="auto">
            <a:xfrm>
              <a:off x="4132" y="1187"/>
              <a:ext cx="159"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ea typeface="黑体" panose="02010609060101010101" pitchFamily="49" charset="-122"/>
                </a:rPr>
                <a:t>4</a:t>
              </a:r>
              <a:endParaRPr lang="en-US" altLang="zh-CN" sz="2400" u="none">
                <a:latin typeface="Times New Roman" panose="02020603050405020304" pitchFamily="18" charset="0"/>
                <a:ea typeface="黑体" panose="02010609060101010101" pitchFamily="49" charset="-122"/>
              </a:endParaRPr>
            </a:p>
          </p:txBody>
        </p:sp>
        <p:sp>
          <p:nvSpPr>
            <p:cNvPr id="238612" name="Text Box 28">
              <a:extLst>
                <a:ext uri="{FF2B5EF4-FFF2-40B4-BE49-F238E27FC236}">
                  <a16:creationId xmlns:a16="http://schemas.microsoft.com/office/drawing/2014/main" id="{BE94F87D-60A4-4D2E-ACE3-CA11AA8A96EB}"/>
                </a:ext>
              </a:extLst>
            </p:cNvPr>
            <p:cNvSpPr txBox="1">
              <a:spLocks noChangeArrowheads="1"/>
            </p:cNvSpPr>
            <p:nvPr/>
          </p:nvSpPr>
          <p:spPr bwMode="auto">
            <a:xfrm>
              <a:off x="4383" y="1520"/>
              <a:ext cx="227"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latin typeface="Comic Sans MS" panose="030F0702030302020204" pitchFamily="66" charset="0"/>
                  <a:ea typeface="黑体" panose="02010609060101010101" pitchFamily="49" charset="-122"/>
                </a:rPr>
                <a:t>50</a:t>
              </a:r>
              <a:endParaRPr lang="en-US" altLang="zh-CN" sz="2400" u="none">
                <a:latin typeface="Times New Roman" panose="02020603050405020304" pitchFamily="18" charset="0"/>
                <a:ea typeface="黑体" panose="02010609060101010101" pitchFamily="49" charset="-122"/>
              </a:endParaRPr>
            </a:p>
          </p:txBody>
        </p:sp>
        <p:grpSp>
          <p:nvGrpSpPr>
            <p:cNvPr id="238613" name="Group 29">
              <a:extLst>
                <a:ext uri="{FF2B5EF4-FFF2-40B4-BE49-F238E27FC236}">
                  <a16:creationId xmlns:a16="http://schemas.microsoft.com/office/drawing/2014/main" id="{325961A4-5C91-4F00-AAE8-EB02138CF67C}"/>
                </a:ext>
              </a:extLst>
            </p:cNvPr>
            <p:cNvGrpSpPr>
              <a:grpSpLocks/>
            </p:cNvGrpSpPr>
            <p:nvPr/>
          </p:nvGrpSpPr>
          <p:grpSpPr bwMode="auto">
            <a:xfrm>
              <a:off x="4326" y="1076"/>
              <a:ext cx="316" cy="195"/>
              <a:chOff x="1740" y="2306"/>
              <a:chExt cx="316" cy="195"/>
            </a:xfrm>
          </p:grpSpPr>
          <p:sp>
            <p:nvSpPr>
              <p:cNvPr id="238616" name="Oval 30">
                <a:extLst>
                  <a:ext uri="{FF2B5EF4-FFF2-40B4-BE49-F238E27FC236}">
                    <a16:creationId xmlns:a16="http://schemas.microsoft.com/office/drawing/2014/main" id="{4AD56C69-50A8-4CEA-837D-FF9E79E6C728}"/>
                  </a:ext>
                </a:extLst>
              </p:cNvPr>
              <p:cNvSpPr>
                <a:spLocks noChangeArrowheads="1"/>
              </p:cNvSpPr>
              <p:nvPr/>
            </p:nvSpPr>
            <p:spPr bwMode="auto">
              <a:xfrm>
                <a:off x="1743" y="2420"/>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8617" name="Line 31">
                <a:extLst>
                  <a:ext uri="{FF2B5EF4-FFF2-40B4-BE49-F238E27FC236}">
                    <a16:creationId xmlns:a16="http://schemas.microsoft.com/office/drawing/2014/main" id="{F57F98BA-6C9B-4935-830E-4B79034ABFCB}"/>
                  </a:ext>
                </a:extLst>
              </p:cNvPr>
              <p:cNvSpPr>
                <a:spLocks noChangeShapeType="1"/>
              </p:cNvSpPr>
              <p:nvPr/>
            </p:nvSpPr>
            <p:spPr bwMode="auto">
              <a:xfrm>
                <a:off x="1743"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8618" name="Line 32">
                <a:extLst>
                  <a:ext uri="{FF2B5EF4-FFF2-40B4-BE49-F238E27FC236}">
                    <a16:creationId xmlns:a16="http://schemas.microsoft.com/office/drawing/2014/main" id="{504B4D15-DB87-4119-AF09-CC9F56C470DC}"/>
                  </a:ext>
                </a:extLst>
              </p:cNvPr>
              <p:cNvSpPr>
                <a:spLocks noChangeShapeType="1"/>
              </p:cNvSpPr>
              <p:nvPr/>
            </p:nvSpPr>
            <p:spPr bwMode="auto">
              <a:xfrm>
                <a:off x="2056" y="241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8619" name="Rectangle 33">
                <a:extLst>
                  <a:ext uri="{FF2B5EF4-FFF2-40B4-BE49-F238E27FC236}">
                    <a16:creationId xmlns:a16="http://schemas.microsoft.com/office/drawing/2014/main" id="{F54D90D1-E547-41F6-9A55-29CE824BF04F}"/>
                  </a:ext>
                </a:extLst>
              </p:cNvPr>
              <p:cNvSpPr>
                <a:spLocks noChangeArrowheads="1"/>
              </p:cNvSpPr>
              <p:nvPr/>
            </p:nvSpPr>
            <p:spPr bwMode="auto">
              <a:xfrm>
                <a:off x="1743" y="241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黑体" panose="02010609060101010101" pitchFamily="49" charset="-122"/>
                </a:endParaRPr>
              </a:p>
            </p:txBody>
          </p:sp>
          <p:sp>
            <p:nvSpPr>
              <p:cNvPr id="238620" name="Oval 34">
                <a:extLst>
                  <a:ext uri="{FF2B5EF4-FFF2-40B4-BE49-F238E27FC236}">
                    <a16:creationId xmlns:a16="http://schemas.microsoft.com/office/drawing/2014/main" id="{B217468B-1772-46CB-BE64-460450A0BAC7}"/>
                  </a:ext>
                </a:extLst>
              </p:cNvPr>
              <p:cNvSpPr>
                <a:spLocks noChangeArrowheads="1"/>
              </p:cNvSpPr>
              <p:nvPr/>
            </p:nvSpPr>
            <p:spPr bwMode="auto">
              <a:xfrm>
                <a:off x="1740" y="2354"/>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38621" name="Group 35">
                <a:extLst>
                  <a:ext uri="{FF2B5EF4-FFF2-40B4-BE49-F238E27FC236}">
                    <a16:creationId xmlns:a16="http://schemas.microsoft.com/office/drawing/2014/main" id="{E59E343A-584E-4A85-9215-A7722539969F}"/>
                  </a:ext>
                </a:extLst>
              </p:cNvPr>
              <p:cNvGrpSpPr>
                <a:grpSpLocks/>
              </p:cNvGrpSpPr>
              <p:nvPr/>
            </p:nvGrpSpPr>
            <p:grpSpPr bwMode="auto">
              <a:xfrm>
                <a:off x="1824" y="2306"/>
                <a:ext cx="156" cy="193"/>
                <a:chOff x="2979" y="2429"/>
                <a:chExt cx="159" cy="193"/>
              </a:xfrm>
            </p:grpSpPr>
            <p:sp>
              <p:nvSpPr>
                <p:cNvPr id="238622" name="Rectangle 36">
                  <a:extLst>
                    <a:ext uri="{FF2B5EF4-FFF2-40B4-BE49-F238E27FC236}">
                      <a16:creationId xmlns:a16="http://schemas.microsoft.com/office/drawing/2014/main" id="{76D0423A-F722-4D6B-93CC-471E921004D2}"/>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8623" name="Text Box 37">
                  <a:extLst>
                    <a:ext uri="{FF2B5EF4-FFF2-40B4-BE49-F238E27FC236}">
                      <a16:creationId xmlns:a16="http://schemas.microsoft.com/office/drawing/2014/main" id="{6E8ABF84-8D92-4C1C-BC26-85090BACFAF4}"/>
                    </a:ext>
                  </a:extLst>
                </p:cNvPr>
                <p:cNvSpPr txBox="1">
                  <a:spLocks noChangeArrowheads="1"/>
                </p:cNvSpPr>
                <p:nvPr/>
              </p:nvSpPr>
              <p:spPr bwMode="auto">
                <a:xfrm>
                  <a:off x="2979" y="2429"/>
                  <a:ext cx="159"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ea typeface="黑体" panose="02010609060101010101" pitchFamily="49" charset="-122"/>
                    </a:rPr>
                    <a:t>y</a:t>
                  </a:r>
                  <a:endParaRPr lang="en-US" altLang="zh-CN" sz="2400" u="none">
                    <a:latin typeface="Times New Roman" panose="02020603050405020304" pitchFamily="18" charset="0"/>
                    <a:ea typeface="黑体" panose="02010609060101010101" pitchFamily="49" charset="-122"/>
                  </a:endParaRPr>
                </a:p>
              </p:txBody>
            </p:sp>
          </p:grpSp>
        </p:grpSp>
        <p:sp>
          <p:nvSpPr>
            <p:cNvPr id="238614" name="Text Box 38">
              <a:extLst>
                <a:ext uri="{FF2B5EF4-FFF2-40B4-BE49-F238E27FC236}">
                  <a16:creationId xmlns:a16="http://schemas.microsoft.com/office/drawing/2014/main" id="{33786218-FF86-4ECD-B271-F24AA9036E83}"/>
                </a:ext>
              </a:extLst>
            </p:cNvPr>
            <p:cNvSpPr txBox="1">
              <a:spLocks noChangeArrowheads="1"/>
            </p:cNvSpPr>
            <p:nvPr/>
          </p:nvSpPr>
          <p:spPr bwMode="auto">
            <a:xfrm>
              <a:off x="3996" y="938"/>
              <a:ext cx="227"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solidFill>
                    <a:srgbClr val="FF0000"/>
                  </a:solidFill>
                  <a:latin typeface="Comic Sans MS" panose="030F0702030302020204" pitchFamily="66" charset="0"/>
                  <a:ea typeface="黑体" panose="02010609060101010101" pitchFamily="49" charset="-122"/>
                </a:rPr>
                <a:t>60</a:t>
              </a:r>
              <a:endParaRPr lang="en-US" altLang="zh-CN" sz="2400" u="none">
                <a:latin typeface="Times New Roman" panose="02020603050405020304" pitchFamily="18" charset="0"/>
                <a:ea typeface="黑体" panose="02010609060101010101" pitchFamily="49" charset="-122"/>
              </a:endParaRPr>
            </a:p>
          </p:txBody>
        </p:sp>
        <p:sp>
          <p:nvSpPr>
            <p:cNvPr id="238615" name="Line 39">
              <a:extLst>
                <a:ext uri="{FF2B5EF4-FFF2-40B4-BE49-F238E27FC236}">
                  <a16:creationId xmlns:a16="http://schemas.microsoft.com/office/drawing/2014/main" id="{E4D88C55-28C4-48CF-87CD-72A7BF0B8F88}"/>
                </a:ext>
              </a:extLst>
            </p:cNvPr>
            <p:cNvSpPr>
              <a:spLocks noChangeShapeType="1"/>
            </p:cNvSpPr>
            <p:nvPr/>
          </p:nvSpPr>
          <p:spPr bwMode="auto">
            <a:xfrm flipH="1" flipV="1">
              <a:off x="4128" y="1134"/>
              <a:ext cx="132" cy="22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260099">
                                            <p:txEl>
                                              <p:pRg st="1" end="1"/>
                                            </p:txEl>
                                          </p:spTgt>
                                        </p:tgtEl>
                                        <p:attrNameLst>
                                          <p:attrName>style.visibility</p:attrName>
                                        </p:attrNameLst>
                                      </p:cBhvr>
                                      <p:to>
                                        <p:strVal val="visible"/>
                                      </p:to>
                                    </p:set>
                                    <p:anim calcmode="discrete" valueType="clr">
                                      <p:cBhvr override="childStyle">
                                        <p:cTn id="7" dur="80"/>
                                        <p:tgtEl>
                                          <p:spTgt spid="26009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60099">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260099">
                                            <p:txEl>
                                              <p:pRg st="1" end="1"/>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260099">
                                            <p:txEl>
                                              <p:pRg st="2" end="2"/>
                                            </p:txEl>
                                          </p:spTgt>
                                        </p:tgtEl>
                                        <p:attrNameLst>
                                          <p:attrName>style.visibility</p:attrName>
                                        </p:attrNameLst>
                                      </p:cBhvr>
                                      <p:to>
                                        <p:strVal val="visible"/>
                                      </p:to>
                                    </p:set>
                                    <p:anim calcmode="discrete" valueType="clr">
                                      <p:cBhvr override="childStyle">
                                        <p:cTn id="14" dur="80"/>
                                        <p:tgtEl>
                                          <p:spTgt spid="260099">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260099">
                                            <p:txEl>
                                              <p:pRg st="2" end="2"/>
                                            </p:txEl>
                                          </p:spTgt>
                                        </p:tgtEl>
                                        <p:attrNameLst>
                                          <p:attrName>fillcolor</p:attrName>
                                        </p:attrNameLst>
                                      </p:cBhvr>
                                      <p:tavLst>
                                        <p:tav tm="0">
                                          <p:val>
                                            <p:clrVal>
                                              <a:schemeClr val="accent2"/>
                                            </p:clrVal>
                                          </p:val>
                                        </p:tav>
                                        <p:tav tm="50000">
                                          <p:val>
                                            <p:clrVal>
                                              <a:schemeClr val="hlink"/>
                                            </p:clrVal>
                                          </p:val>
                                        </p:tav>
                                      </p:tavLst>
                                    </p:anim>
                                    <p:set>
                                      <p:cBhvr>
                                        <p:cTn id="16" dur="80"/>
                                        <p:tgtEl>
                                          <p:spTgt spid="260099">
                                            <p:txEl>
                                              <p:pRg st="2" end="2"/>
                                            </p:txEl>
                                          </p:spTgt>
                                        </p:tgtEl>
                                        <p:attrNameLst>
                                          <p:attrName>fill.type</p:attrName>
                                        </p:attrNameLst>
                                      </p:cBhvr>
                                      <p:to>
                                        <p:strVal val="solid"/>
                                      </p:to>
                                    </p:set>
                                  </p:childTnLst>
                                </p:cTn>
                              </p:par>
                            </p:childTnLst>
                          </p:cTn>
                        </p:par>
                        <p:par>
                          <p:cTn id="17" fill="hold" nodeType="afterGroup">
                            <p:stCondLst>
                              <p:cond delay="640"/>
                            </p:stCondLst>
                            <p:childTnLst>
                              <p:par>
                                <p:cTn id="18" presetID="27" presetClass="entr" presetSubtype="0" fill="hold" nodeType="afterEffect">
                                  <p:stCondLst>
                                    <p:cond delay="0"/>
                                  </p:stCondLst>
                                  <p:iterate type="lt">
                                    <p:tmPct val="50000"/>
                                  </p:iterate>
                                  <p:childTnLst>
                                    <p:set>
                                      <p:cBhvr>
                                        <p:cTn id="19" dur="1" fill="hold">
                                          <p:stCondLst>
                                            <p:cond delay="0"/>
                                          </p:stCondLst>
                                        </p:cTn>
                                        <p:tgtEl>
                                          <p:spTgt spid="260099">
                                            <p:txEl>
                                              <p:pRg st="3" end="3"/>
                                            </p:txEl>
                                          </p:spTgt>
                                        </p:tgtEl>
                                        <p:attrNameLst>
                                          <p:attrName>style.visibility</p:attrName>
                                        </p:attrNameLst>
                                      </p:cBhvr>
                                      <p:to>
                                        <p:strVal val="visible"/>
                                      </p:to>
                                    </p:set>
                                    <p:anim calcmode="discrete" valueType="clr">
                                      <p:cBhvr override="childStyle">
                                        <p:cTn id="20" dur="80"/>
                                        <p:tgtEl>
                                          <p:spTgt spid="260099">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260099">
                                            <p:txEl>
                                              <p:pRg st="3" end="3"/>
                                            </p:txEl>
                                          </p:spTgt>
                                        </p:tgtEl>
                                        <p:attrNameLst>
                                          <p:attrName>fillcolor</p:attrName>
                                        </p:attrNameLst>
                                      </p:cBhvr>
                                      <p:tavLst>
                                        <p:tav tm="0">
                                          <p:val>
                                            <p:clrVal>
                                              <a:schemeClr val="accent2"/>
                                            </p:clrVal>
                                          </p:val>
                                        </p:tav>
                                        <p:tav tm="50000">
                                          <p:val>
                                            <p:clrVal>
                                              <a:schemeClr val="hlink"/>
                                            </p:clrVal>
                                          </p:val>
                                        </p:tav>
                                      </p:tavLst>
                                    </p:anim>
                                    <p:set>
                                      <p:cBhvr>
                                        <p:cTn id="22" dur="80"/>
                                        <p:tgtEl>
                                          <p:spTgt spid="260099">
                                            <p:txEl>
                                              <p:pRg st="3" end="3"/>
                                            </p:txEl>
                                          </p:spTgt>
                                        </p:tgtEl>
                                        <p:attrNameLst>
                                          <p:attrName>fill.type</p:attrName>
                                        </p:attrNameLst>
                                      </p:cBhvr>
                                      <p:to>
                                        <p:strVal val="solid"/>
                                      </p:to>
                                    </p:set>
                                  </p:childTnLst>
                                </p:cTn>
                              </p:par>
                            </p:childTnLst>
                          </p:cTn>
                        </p:par>
                        <p:par>
                          <p:cTn id="23" fill="hold" nodeType="afterGroup">
                            <p:stCondLst>
                              <p:cond delay="1840"/>
                            </p:stCondLst>
                            <p:childTnLst>
                              <p:par>
                                <p:cTn id="24" presetID="27" presetClass="entr" presetSubtype="0" fill="hold" nodeType="afterEffect">
                                  <p:stCondLst>
                                    <p:cond delay="0"/>
                                  </p:stCondLst>
                                  <p:iterate type="lt">
                                    <p:tmPct val="50000"/>
                                  </p:iterate>
                                  <p:childTnLst>
                                    <p:set>
                                      <p:cBhvr>
                                        <p:cTn id="25" dur="1" fill="hold">
                                          <p:stCondLst>
                                            <p:cond delay="0"/>
                                          </p:stCondLst>
                                        </p:cTn>
                                        <p:tgtEl>
                                          <p:spTgt spid="260099">
                                            <p:txEl>
                                              <p:pRg st="4" end="4"/>
                                            </p:txEl>
                                          </p:spTgt>
                                        </p:tgtEl>
                                        <p:attrNameLst>
                                          <p:attrName>style.visibility</p:attrName>
                                        </p:attrNameLst>
                                      </p:cBhvr>
                                      <p:to>
                                        <p:strVal val="visible"/>
                                      </p:to>
                                    </p:set>
                                    <p:anim calcmode="discrete" valueType="clr">
                                      <p:cBhvr override="childStyle">
                                        <p:cTn id="26" dur="80"/>
                                        <p:tgtEl>
                                          <p:spTgt spid="260099">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260099">
                                            <p:txEl>
                                              <p:pRg st="4" end="4"/>
                                            </p:txEl>
                                          </p:spTgt>
                                        </p:tgtEl>
                                        <p:attrNameLst>
                                          <p:attrName>fillcolor</p:attrName>
                                        </p:attrNameLst>
                                      </p:cBhvr>
                                      <p:tavLst>
                                        <p:tav tm="0">
                                          <p:val>
                                            <p:clrVal>
                                              <a:schemeClr val="accent2"/>
                                            </p:clrVal>
                                          </p:val>
                                        </p:tav>
                                        <p:tav tm="50000">
                                          <p:val>
                                            <p:clrVal>
                                              <a:schemeClr val="hlink"/>
                                            </p:clrVal>
                                          </p:val>
                                        </p:tav>
                                      </p:tavLst>
                                    </p:anim>
                                    <p:set>
                                      <p:cBhvr>
                                        <p:cTn id="28" dur="80"/>
                                        <p:tgtEl>
                                          <p:spTgt spid="260099">
                                            <p:txEl>
                                              <p:pRg st="4" end="4"/>
                                            </p:txEl>
                                          </p:spTgt>
                                        </p:tgtEl>
                                        <p:attrNameLst>
                                          <p:attrName>fill.type</p:attrName>
                                        </p:attrNameLst>
                                      </p:cBhvr>
                                      <p:to>
                                        <p:strVal val="solid"/>
                                      </p:to>
                                    </p:set>
                                  </p:childTnLst>
                                </p:cTn>
                              </p:par>
                            </p:childTnLst>
                          </p:cTn>
                        </p:par>
                        <p:par>
                          <p:cTn id="29" fill="hold" nodeType="afterGroup">
                            <p:stCondLst>
                              <p:cond delay="2560"/>
                            </p:stCondLst>
                            <p:childTnLst>
                              <p:par>
                                <p:cTn id="30" presetID="27" presetClass="entr" presetSubtype="0" fill="hold" nodeType="afterEffect">
                                  <p:stCondLst>
                                    <p:cond delay="0"/>
                                  </p:stCondLst>
                                  <p:iterate type="lt">
                                    <p:tmPct val="50000"/>
                                  </p:iterate>
                                  <p:childTnLst>
                                    <p:set>
                                      <p:cBhvr>
                                        <p:cTn id="31" dur="1" fill="hold">
                                          <p:stCondLst>
                                            <p:cond delay="0"/>
                                          </p:stCondLst>
                                        </p:cTn>
                                        <p:tgtEl>
                                          <p:spTgt spid="260099">
                                            <p:txEl>
                                              <p:pRg st="5" end="5"/>
                                            </p:txEl>
                                          </p:spTgt>
                                        </p:tgtEl>
                                        <p:attrNameLst>
                                          <p:attrName>style.visibility</p:attrName>
                                        </p:attrNameLst>
                                      </p:cBhvr>
                                      <p:to>
                                        <p:strVal val="visible"/>
                                      </p:to>
                                    </p:set>
                                    <p:anim calcmode="discrete" valueType="clr">
                                      <p:cBhvr override="childStyle">
                                        <p:cTn id="32" dur="80"/>
                                        <p:tgtEl>
                                          <p:spTgt spid="260099">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260099">
                                            <p:txEl>
                                              <p:pRg st="5" end="5"/>
                                            </p:txEl>
                                          </p:spTgt>
                                        </p:tgtEl>
                                        <p:attrNameLst>
                                          <p:attrName>fillcolor</p:attrName>
                                        </p:attrNameLst>
                                      </p:cBhvr>
                                      <p:tavLst>
                                        <p:tav tm="0">
                                          <p:val>
                                            <p:clrVal>
                                              <a:schemeClr val="accent2"/>
                                            </p:clrVal>
                                          </p:val>
                                        </p:tav>
                                        <p:tav tm="50000">
                                          <p:val>
                                            <p:clrVal>
                                              <a:schemeClr val="hlink"/>
                                            </p:clrVal>
                                          </p:val>
                                        </p:tav>
                                      </p:tavLst>
                                    </p:anim>
                                    <p:set>
                                      <p:cBhvr>
                                        <p:cTn id="34" dur="80"/>
                                        <p:tgtEl>
                                          <p:spTgt spid="260099">
                                            <p:txEl>
                                              <p:pRg st="5" end="5"/>
                                            </p:txEl>
                                          </p:spTgt>
                                        </p:tgtEl>
                                        <p:attrNameLst>
                                          <p:attrName>fill.type</p:attrName>
                                        </p:attrNameLst>
                                      </p:cBhvr>
                                      <p:to>
                                        <p:strVal val="solid"/>
                                      </p:to>
                                    </p:set>
                                  </p:childTnLst>
                                </p:cTn>
                              </p:par>
                            </p:childTnLst>
                          </p:cTn>
                        </p:par>
                        <p:par>
                          <p:cTn id="35" fill="hold" nodeType="afterGroup">
                            <p:stCondLst>
                              <p:cond delay="3840"/>
                            </p:stCondLst>
                            <p:childTnLst>
                              <p:par>
                                <p:cTn id="36" presetID="27" presetClass="entr" presetSubtype="0" fill="hold" nodeType="afterEffect">
                                  <p:stCondLst>
                                    <p:cond delay="0"/>
                                  </p:stCondLst>
                                  <p:iterate type="lt">
                                    <p:tmPct val="50000"/>
                                  </p:iterate>
                                  <p:childTnLst>
                                    <p:set>
                                      <p:cBhvr>
                                        <p:cTn id="37" dur="1" fill="hold">
                                          <p:stCondLst>
                                            <p:cond delay="0"/>
                                          </p:stCondLst>
                                        </p:cTn>
                                        <p:tgtEl>
                                          <p:spTgt spid="260099">
                                            <p:txEl>
                                              <p:pRg st="6" end="6"/>
                                            </p:txEl>
                                          </p:spTgt>
                                        </p:tgtEl>
                                        <p:attrNameLst>
                                          <p:attrName>style.visibility</p:attrName>
                                        </p:attrNameLst>
                                      </p:cBhvr>
                                      <p:to>
                                        <p:strVal val="visible"/>
                                      </p:to>
                                    </p:set>
                                    <p:anim calcmode="discrete" valueType="clr">
                                      <p:cBhvr override="childStyle">
                                        <p:cTn id="38" dur="80"/>
                                        <p:tgtEl>
                                          <p:spTgt spid="260099">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260099">
                                            <p:txEl>
                                              <p:pRg st="6" end="6"/>
                                            </p:txEl>
                                          </p:spTgt>
                                        </p:tgtEl>
                                        <p:attrNameLst>
                                          <p:attrName>fillcolor</p:attrName>
                                        </p:attrNameLst>
                                      </p:cBhvr>
                                      <p:tavLst>
                                        <p:tav tm="0">
                                          <p:val>
                                            <p:clrVal>
                                              <a:schemeClr val="accent2"/>
                                            </p:clrVal>
                                          </p:val>
                                        </p:tav>
                                        <p:tav tm="50000">
                                          <p:val>
                                            <p:clrVal>
                                              <a:schemeClr val="hlink"/>
                                            </p:clrVal>
                                          </p:val>
                                        </p:tav>
                                      </p:tavLst>
                                    </p:anim>
                                    <p:set>
                                      <p:cBhvr>
                                        <p:cTn id="40" dur="80"/>
                                        <p:tgtEl>
                                          <p:spTgt spid="260099">
                                            <p:txEl>
                                              <p:pRg st="6" end="6"/>
                                            </p:txEl>
                                          </p:spTgt>
                                        </p:tgtEl>
                                        <p:attrNameLst>
                                          <p:attrName>fill.type</p:attrName>
                                        </p:attrNameLst>
                                      </p:cBhvr>
                                      <p:to>
                                        <p:strVal val="solid"/>
                                      </p:to>
                                    </p:set>
                                  </p:childTnLst>
                                </p:cTn>
                              </p:par>
                            </p:childTnLst>
                          </p:cTn>
                        </p:par>
                        <p:par>
                          <p:cTn id="41" fill="hold" nodeType="afterGroup">
                            <p:stCondLst>
                              <p:cond delay="5240"/>
                            </p:stCondLst>
                            <p:childTnLst>
                              <p:par>
                                <p:cTn id="42" presetID="27" presetClass="entr" presetSubtype="0" fill="hold" nodeType="afterEffect">
                                  <p:stCondLst>
                                    <p:cond delay="0"/>
                                  </p:stCondLst>
                                  <p:iterate type="lt">
                                    <p:tmPct val="50000"/>
                                  </p:iterate>
                                  <p:childTnLst>
                                    <p:set>
                                      <p:cBhvr>
                                        <p:cTn id="43" dur="1" fill="hold">
                                          <p:stCondLst>
                                            <p:cond delay="0"/>
                                          </p:stCondLst>
                                        </p:cTn>
                                        <p:tgtEl>
                                          <p:spTgt spid="260099">
                                            <p:txEl>
                                              <p:pRg st="7" end="7"/>
                                            </p:txEl>
                                          </p:spTgt>
                                        </p:tgtEl>
                                        <p:attrNameLst>
                                          <p:attrName>style.visibility</p:attrName>
                                        </p:attrNameLst>
                                      </p:cBhvr>
                                      <p:to>
                                        <p:strVal val="visible"/>
                                      </p:to>
                                    </p:set>
                                    <p:anim calcmode="discrete" valueType="clr">
                                      <p:cBhvr override="childStyle">
                                        <p:cTn id="44" dur="80"/>
                                        <p:tgtEl>
                                          <p:spTgt spid="260099">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5" dur="80"/>
                                        <p:tgtEl>
                                          <p:spTgt spid="260099">
                                            <p:txEl>
                                              <p:pRg st="7" end="7"/>
                                            </p:txEl>
                                          </p:spTgt>
                                        </p:tgtEl>
                                        <p:attrNameLst>
                                          <p:attrName>fillcolor</p:attrName>
                                        </p:attrNameLst>
                                      </p:cBhvr>
                                      <p:tavLst>
                                        <p:tav tm="0">
                                          <p:val>
                                            <p:clrVal>
                                              <a:schemeClr val="accent2"/>
                                            </p:clrVal>
                                          </p:val>
                                        </p:tav>
                                        <p:tav tm="50000">
                                          <p:val>
                                            <p:clrVal>
                                              <a:schemeClr val="hlink"/>
                                            </p:clrVal>
                                          </p:val>
                                        </p:tav>
                                      </p:tavLst>
                                    </p:anim>
                                    <p:set>
                                      <p:cBhvr>
                                        <p:cTn id="46" dur="80"/>
                                        <p:tgtEl>
                                          <p:spTgt spid="260099">
                                            <p:txEl>
                                              <p:pRg st="7" end="7"/>
                                            </p:txEl>
                                          </p:spTgt>
                                        </p:tgtEl>
                                        <p:attrNameLst>
                                          <p:attrName>fill.type</p:attrName>
                                        </p:attrNameLst>
                                      </p:cBhvr>
                                      <p:to>
                                        <p:strVal val="solid"/>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7" presetClass="entr" presetSubtype="0" fill="hold" nodeType="clickEffect">
                                  <p:stCondLst>
                                    <p:cond delay="0"/>
                                  </p:stCondLst>
                                  <p:iterate type="lt">
                                    <p:tmPct val="50000"/>
                                  </p:iterate>
                                  <p:childTnLst>
                                    <p:set>
                                      <p:cBhvr>
                                        <p:cTn id="50" dur="1" fill="hold">
                                          <p:stCondLst>
                                            <p:cond delay="0"/>
                                          </p:stCondLst>
                                        </p:cTn>
                                        <p:tgtEl>
                                          <p:spTgt spid="260099">
                                            <p:txEl>
                                              <p:pRg st="8" end="8"/>
                                            </p:txEl>
                                          </p:spTgt>
                                        </p:tgtEl>
                                        <p:attrNameLst>
                                          <p:attrName>style.visibility</p:attrName>
                                        </p:attrNameLst>
                                      </p:cBhvr>
                                      <p:to>
                                        <p:strVal val="visible"/>
                                      </p:to>
                                    </p:set>
                                    <p:anim calcmode="discrete" valueType="clr">
                                      <p:cBhvr override="childStyle">
                                        <p:cTn id="51" dur="80"/>
                                        <p:tgtEl>
                                          <p:spTgt spid="260099">
                                            <p:txEl>
                                              <p:pRg st="8" end="8"/>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2" dur="80"/>
                                        <p:tgtEl>
                                          <p:spTgt spid="260099">
                                            <p:txEl>
                                              <p:pRg st="8" end="8"/>
                                            </p:txEl>
                                          </p:spTgt>
                                        </p:tgtEl>
                                        <p:attrNameLst>
                                          <p:attrName>fillcolor</p:attrName>
                                        </p:attrNameLst>
                                      </p:cBhvr>
                                      <p:tavLst>
                                        <p:tav tm="0">
                                          <p:val>
                                            <p:clrVal>
                                              <a:schemeClr val="accent2"/>
                                            </p:clrVal>
                                          </p:val>
                                        </p:tav>
                                        <p:tav tm="50000">
                                          <p:val>
                                            <p:clrVal>
                                              <a:schemeClr val="hlink"/>
                                            </p:clrVal>
                                          </p:val>
                                        </p:tav>
                                      </p:tavLst>
                                    </p:anim>
                                    <p:set>
                                      <p:cBhvr>
                                        <p:cTn id="53" dur="80"/>
                                        <p:tgtEl>
                                          <p:spTgt spid="260099">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3"/>
          <p:cNvSpPr>
            <a:spLocks noGrp="1" noChangeArrowheads="1"/>
          </p:cNvSpPr>
          <p:nvPr>
            <p:ph idx="1"/>
          </p:nvPr>
        </p:nvSpPr>
        <p:spPr>
          <a:xfrm>
            <a:off x="1992314" y="1341438"/>
            <a:ext cx="8675687" cy="4679950"/>
          </a:xfrm>
        </p:spPr>
        <p:txBody>
          <a:bodyPr/>
          <a:lstStyle/>
          <a:p>
            <a:pPr eaLnBrk="1" hangingPunct="1"/>
            <a:endParaRPr lang="en-US" altLang="zh-CN" sz="2400" b="1" dirty="0">
              <a:ea typeface="楷体" panose="02010609060101010101" pitchFamily="49" charset="-122"/>
            </a:endParaRPr>
          </a:p>
          <a:p>
            <a:pPr marL="0" indent="0" eaLnBrk="1" hangingPunct="1">
              <a:buNone/>
            </a:pPr>
            <a:endParaRPr lang="zh-CN" altLang="en-US" sz="2400" dirty="0">
              <a:ea typeface="楷体" panose="02010609060101010101" pitchFamily="49" charset="-122"/>
            </a:endParaRPr>
          </a:p>
          <a:p>
            <a:pPr eaLnBrk="1" hangingPunct="1">
              <a:buFont typeface="Wingdings" panose="05000000000000000000" pitchFamily="2" charset="2"/>
              <a:buNone/>
            </a:pPr>
            <a:r>
              <a:rPr lang="zh-CN" altLang="en-US" sz="2000" b="1" dirty="0">
                <a:ea typeface="楷体" panose="02010609060101010101" pitchFamily="49" charset="-122"/>
              </a:rPr>
              <a:t>网络体系结构   服务模型   带宽保证   无丢失保证   排序   定时   拥塞指示</a:t>
            </a:r>
          </a:p>
          <a:p>
            <a:pPr eaLnBrk="1" hangingPunct="1">
              <a:buFont typeface="Wingdings" panose="05000000000000000000" pitchFamily="2" charset="2"/>
              <a:buNone/>
            </a:pPr>
            <a:endParaRPr lang="zh-CN" altLang="en-US" sz="2000" dirty="0">
              <a:ea typeface="楷体" panose="02010609060101010101" pitchFamily="49" charset="-122"/>
            </a:endParaRPr>
          </a:p>
          <a:p>
            <a:pPr eaLnBrk="1" hangingPunct="1">
              <a:buFont typeface="Wingdings" panose="05000000000000000000" pitchFamily="2" charset="2"/>
              <a:buNone/>
            </a:pPr>
            <a:r>
              <a:rPr lang="zh-CN" altLang="en-US" sz="2000" dirty="0">
                <a:ea typeface="楷体" panose="02010609060101010101" pitchFamily="49" charset="-122"/>
              </a:rPr>
              <a:t>     因特网         尽力而为         无               无            无    不维持     无</a:t>
            </a:r>
          </a:p>
          <a:p>
            <a:pPr eaLnBrk="1" hangingPunct="1">
              <a:buFont typeface="Wingdings" panose="05000000000000000000" pitchFamily="2" charset="2"/>
              <a:buNone/>
            </a:pPr>
            <a:r>
              <a:rPr lang="zh-CN" altLang="en-US" sz="2000" dirty="0">
                <a:ea typeface="楷体" panose="02010609060101010101" pitchFamily="49" charset="-122"/>
              </a:rPr>
              <a:t>   </a:t>
            </a:r>
          </a:p>
          <a:p>
            <a:pPr eaLnBrk="1" hangingPunct="1">
              <a:buFont typeface="Wingdings" panose="05000000000000000000" pitchFamily="2" charset="2"/>
              <a:buNone/>
            </a:pPr>
            <a:r>
              <a:rPr lang="zh-CN" altLang="en-US" sz="2000" dirty="0">
                <a:ea typeface="楷体" panose="02010609060101010101" pitchFamily="49" charset="-122"/>
              </a:rPr>
              <a:t>      </a:t>
            </a:r>
            <a:r>
              <a:rPr lang="en-US" altLang="zh-CN" sz="2000" dirty="0">
                <a:ea typeface="楷体" panose="02010609060101010101" pitchFamily="49" charset="-122"/>
              </a:rPr>
              <a:t>ATM               CBR     </a:t>
            </a:r>
            <a:r>
              <a:rPr lang="zh-CN" altLang="en-US" sz="2000" dirty="0">
                <a:ea typeface="楷体" panose="02010609060101010101" pitchFamily="49" charset="-122"/>
              </a:rPr>
              <a:t>保证恒定速率     是           有序   维持     无拥塞</a:t>
            </a:r>
          </a:p>
          <a:p>
            <a:pPr eaLnBrk="1" hangingPunct="1">
              <a:buFont typeface="Wingdings" panose="05000000000000000000" pitchFamily="2" charset="2"/>
              <a:buNone/>
            </a:pPr>
            <a:endParaRPr lang="zh-CN" altLang="en-US" sz="2000" dirty="0">
              <a:ea typeface="楷体" panose="02010609060101010101" pitchFamily="49" charset="-122"/>
            </a:endParaRPr>
          </a:p>
          <a:p>
            <a:pPr eaLnBrk="1" hangingPunct="1">
              <a:buFont typeface="Wingdings" panose="05000000000000000000" pitchFamily="2" charset="2"/>
              <a:buNone/>
            </a:pPr>
            <a:r>
              <a:rPr lang="zh-CN" altLang="en-US" sz="2000" dirty="0">
                <a:ea typeface="楷体" panose="02010609060101010101" pitchFamily="49" charset="-122"/>
              </a:rPr>
              <a:t>      </a:t>
            </a:r>
            <a:r>
              <a:rPr lang="en-US" altLang="zh-CN" sz="2000" dirty="0">
                <a:ea typeface="楷体" panose="02010609060101010101" pitchFamily="49" charset="-122"/>
              </a:rPr>
              <a:t>ATM               ABR      </a:t>
            </a:r>
            <a:r>
              <a:rPr lang="zh-CN" altLang="en-US" sz="2000" dirty="0">
                <a:ea typeface="楷体" panose="02010609060101010101" pitchFamily="49" charset="-122"/>
              </a:rPr>
              <a:t>保证最小速率    无          有序   维持    提供指示</a:t>
            </a:r>
          </a:p>
          <a:p>
            <a:pPr eaLnBrk="1" hangingPunct="1">
              <a:buFont typeface="Wingdings" panose="05000000000000000000" pitchFamily="2" charset="2"/>
              <a:buNone/>
            </a:pPr>
            <a:r>
              <a:rPr lang="zh-CN" altLang="en-US" sz="2000" dirty="0">
                <a:ea typeface="楷体" panose="02010609060101010101" pitchFamily="49" charset="-122"/>
              </a:rPr>
              <a:t>      </a:t>
            </a:r>
          </a:p>
        </p:txBody>
      </p:sp>
      <p:sp>
        <p:nvSpPr>
          <p:cNvPr id="20486" name="Line 4"/>
          <p:cNvSpPr>
            <a:spLocks noChangeShapeType="1"/>
          </p:cNvSpPr>
          <p:nvPr/>
        </p:nvSpPr>
        <p:spPr bwMode="auto">
          <a:xfrm>
            <a:off x="1992313" y="2141463"/>
            <a:ext cx="82804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487" name="Line 5"/>
          <p:cNvSpPr>
            <a:spLocks noChangeShapeType="1"/>
          </p:cNvSpPr>
          <p:nvPr/>
        </p:nvSpPr>
        <p:spPr bwMode="auto">
          <a:xfrm>
            <a:off x="1992313" y="2751790"/>
            <a:ext cx="82804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488" name="Line 6"/>
          <p:cNvSpPr>
            <a:spLocks noChangeShapeType="1"/>
          </p:cNvSpPr>
          <p:nvPr/>
        </p:nvSpPr>
        <p:spPr bwMode="auto">
          <a:xfrm>
            <a:off x="2037375" y="3534436"/>
            <a:ext cx="8280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489" name="Line 7"/>
          <p:cNvSpPr>
            <a:spLocks noChangeShapeType="1"/>
          </p:cNvSpPr>
          <p:nvPr/>
        </p:nvSpPr>
        <p:spPr bwMode="auto">
          <a:xfrm>
            <a:off x="1992313" y="4316530"/>
            <a:ext cx="8280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490" name="Line 8"/>
          <p:cNvSpPr>
            <a:spLocks noChangeShapeType="1"/>
          </p:cNvSpPr>
          <p:nvPr/>
        </p:nvSpPr>
        <p:spPr bwMode="auto">
          <a:xfrm>
            <a:off x="1992313" y="5084763"/>
            <a:ext cx="82804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25" name="组合 24"/>
          <p:cNvGrpSpPr/>
          <p:nvPr/>
        </p:nvGrpSpPr>
        <p:grpSpPr>
          <a:xfrm>
            <a:off x="430213" y="0"/>
            <a:ext cx="8824250" cy="1428589"/>
            <a:chOff x="551030" y="-368704"/>
            <a:chExt cx="8824250" cy="1428589"/>
          </a:xfrm>
        </p:grpSpPr>
        <p:grpSp>
          <p:nvGrpSpPr>
            <p:cNvPr id="26" name="组合 25"/>
            <p:cNvGrpSpPr/>
            <p:nvPr/>
          </p:nvGrpSpPr>
          <p:grpSpPr>
            <a:xfrm>
              <a:off x="1201631" y="303925"/>
              <a:ext cx="8173649" cy="675443"/>
              <a:chOff x="1839058" y="967769"/>
              <a:chExt cx="8173649" cy="675443"/>
            </a:xfrm>
          </p:grpSpPr>
          <p:sp>
            <p:nvSpPr>
              <p:cNvPr id="28" name="矩形: 圆角 27"/>
              <p:cNvSpPr/>
              <p:nvPr/>
            </p:nvSpPr>
            <p:spPr>
              <a:xfrm>
                <a:off x="1839058" y="967769"/>
                <a:ext cx="811841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9" name="文本框 28"/>
              <p:cNvSpPr txBox="1"/>
              <p:nvPr/>
            </p:nvSpPr>
            <p:spPr>
              <a:xfrm>
                <a:off x="2666700" y="996881"/>
                <a:ext cx="7346007"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几种实际使用的网络层服务模型</a:t>
                </a:r>
              </a:p>
            </p:txBody>
          </p:sp>
        </p:grpSp>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ADC4D224-6881-4600-8C6E-84B43E149F31}"/>
              </a:ext>
            </a:extLst>
          </p:cNvPr>
          <p:cNvSpPr>
            <a:spLocks noGrp="1"/>
          </p:cNvSpPr>
          <p:nvPr>
            <p:ph type="sldNum" sz="quarter" idx="12"/>
          </p:nvPr>
        </p:nvSpPr>
        <p:spPr/>
        <p:txBody>
          <a:bodyPr/>
          <a:lstStyle/>
          <a:p>
            <a:fld id="{91F2D4EF-46D4-4764-B373-FC59CD1D281E}" type="slidenum">
              <a:rPr lang="zh-CN" altLang="en-US" smtClean="0"/>
              <a:t>14</a:t>
            </a:fld>
            <a:endParaRPr lang="zh-CN" alt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E4E34EB-A21B-475B-8DED-DDFCD9F379FD}"/>
              </a:ext>
            </a:extLst>
          </p:cNvPr>
          <p:cNvSpPr>
            <a:spLocks noGrp="1"/>
          </p:cNvSpPr>
          <p:nvPr>
            <p:ph type="dt" sz="quarter" idx="10"/>
          </p:nvPr>
        </p:nvSpPr>
        <p:spPr/>
        <p:txBody>
          <a:bodyPr/>
          <a:lstStyle/>
          <a:p>
            <a:pPr>
              <a:defRPr/>
            </a:pPr>
            <a:fld id="{A5C2928C-991C-4862-9D0E-F14CBE6CF4EA}" type="datetime2">
              <a:rPr lang="zh-CN" altLang="en-US"/>
              <a:pPr>
                <a:defRPr/>
              </a:pPr>
              <a:t>2021年10月15日</a:t>
            </a:fld>
            <a:endParaRPr lang="zh-CN" altLang="zh-CN"/>
          </a:p>
        </p:txBody>
      </p:sp>
      <p:sp>
        <p:nvSpPr>
          <p:cNvPr id="240643" name="页脚占位符 4">
            <a:extLst>
              <a:ext uri="{FF2B5EF4-FFF2-40B4-BE49-F238E27FC236}">
                <a16:creationId xmlns:a16="http://schemas.microsoft.com/office/drawing/2014/main" id="{94AEE249-5D55-4FD1-BBB3-C805191DFE8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B4BFDCC4-9CEA-4577-B4B8-D4AFFEA19813}" type="slidenum">
              <a:rPr lang="en-US" altLang="zh-CN" u="none" smtClean="0">
                <a:latin typeface="Garamond" panose="02020404030301010803" pitchFamily="18" charset="0"/>
              </a:rPr>
              <a:pPr/>
              <a:t>140</a:t>
            </a:fld>
            <a:endParaRPr lang="en-US" altLang="zh-CN" u="none">
              <a:latin typeface="Garamond" panose="02020404030301010803" pitchFamily="18" charset="0"/>
            </a:endParaRPr>
          </a:p>
        </p:txBody>
      </p:sp>
      <p:sp>
        <p:nvSpPr>
          <p:cNvPr id="240644" name="Rectangle 2">
            <a:extLst>
              <a:ext uri="{FF2B5EF4-FFF2-40B4-BE49-F238E27FC236}">
                <a16:creationId xmlns:a16="http://schemas.microsoft.com/office/drawing/2014/main" id="{5C416B37-8DB9-4D2B-9E41-A942C861BE3C}"/>
              </a:ext>
            </a:extLst>
          </p:cNvPr>
          <p:cNvSpPr>
            <a:spLocks noGrp="1" noChangeArrowheads="1"/>
          </p:cNvSpPr>
          <p:nvPr>
            <p:ph type="title"/>
          </p:nvPr>
        </p:nvSpPr>
        <p:spPr/>
        <p:txBody>
          <a:bodyPr/>
          <a:lstStyle/>
          <a:p>
            <a:pPr eaLnBrk="1" hangingPunct="1"/>
            <a:r>
              <a:rPr lang="en-US" altLang="zh-CN"/>
              <a:t>4.5 </a:t>
            </a:r>
            <a:r>
              <a:rPr lang="zh-CN" altLang="en-US"/>
              <a:t>选路算法</a:t>
            </a:r>
          </a:p>
        </p:txBody>
      </p:sp>
      <p:sp>
        <p:nvSpPr>
          <p:cNvPr id="240645" name="Rectangle 3">
            <a:extLst>
              <a:ext uri="{FF2B5EF4-FFF2-40B4-BE49-F238E27FC236}">
                <a16:creationId xmlns:a16="http://schemas.microsoft.com/office/drawing/2014/main" id="{243FFFC4-3484-4D41-956E-DA94AFF1BF95}"/>
              </a:ext>
            </a:extLst>
          </p:cNvPr>
          <p:cNvSpPr>
            <a:spLocks noGrp="1" noChangeArrowheads="1"/>
          </p:cNvSpPr>
          <p:nvPr>
            <p:ph type="body" idx="1"/>
          </p:nvPr>
        </p:nvSpPr>
        <p:spPr>
          <a:xfrm>
            <a:off x="1981201" y="1341439"/>
            <a:ext cx="8291513" cy="4751387"/>
          </a:xfrm>
        </p:spPr>
        <p:txBody>
          <a:bodyPr/>
          <a:lstStyle/>
          <a:p>
            <a:pPr eaLnBrk="1" hangingPunct="1"/>
            <a:r>
              <a:rPr lang="zh-CN" altLang="en-US" b="1">
                <a:ea typeface="楷体" panose="02010609060101010101" pitchFamily="49" charset="-122"/>
                <a:cs typeface="Arial" panose="020B0604020202020204" pitchFamily="34" charset="0"/>
              </a:rPr>
              <a:t>链路状态路由选择算法 </a:t>
            </a:r>
            <a:r>
              <a:rPr lang="en-US" altLang="zh-CN" b="1">
                <a:ea typeface="楷体" panose="02010609060101010101" pitchFamily="49" charset="-122"/>
                <a:cs typeface="Arial" panose="020B0604020202020204" pitchFamily="34" charset="0"/>
              </a:rPr>
              <a:t>vs </a:t>
            </a:r>
            <a:r>
              <a:rPr lang="zh-CN" altLang="en-US" b="1">
                <a:ea typeface="楷体" panose="02010609060101010101" pitchFamily="49" charset="-122"/>
                <a:cs typeface="Arial" panose="020B0604020202020204" pitchFamily="34" charset="0"/>
              </a:rPr>
              <a:t>距离向量路由选择算法</a:t>
            </a:r>
          </a:p>
          <a:p>
            <a:pPr lvl="1" eaLnBrk="1" hangingPunct="1"/>
            <a:r>
              <a:rPr lang="zh-CN" altLang="en-US">
                <a:ea typeface="楷体" panose="02010609060101010101" pitchFamily="49" charset="-122"/>
                <a:cs typeface="Arial" panose="020B0604020202020204" pitchFamily="34" charset="0"/>
              </a:rPr>
              <a:t>报文的复杂性</a:t>
            </a:r>
          </a:p>
          <a:p>
            <a:pPr lvl="2" eaLnBrk="1" hangingPunct="1"/>
            <a:r>
              <a:rPr lang="en-US" altLang="zh-CN" sz="2200" u="sng">
                <a:solidFill>
                  <a:srgbClr val="FF0000"/>
                </a:solidFill>
                <a:ea typeface="楷体" panose="02010609060101010101" pitchFamily="49" charset="-122"/>
                <a:cs typeface="Arial" panose="020B0604020202020204" pitchFamily="34" charset="0"/>
              </a:rPr>
              <a:t>LS:</a:t>
            </a:r>
            <a:r>
              <a:rPr lang="en-US" altLang="zh-CN" sz="2200">
                <a:ea typeface="楷体" panose="02010609060101010101" pitchFamily="49" charset="-122"/>
                <a:cs typeface="Arial" panose="020B0604020202020204" pitchFamily="34" charset="0"/>
              </a:rPr>
              <a:t> n </a:t>
            </a:r>
            <a:r>
              <a:rPr lang="zh-CN" altLang="en-US" sz="2200">
                <a:ea typeface="楷体" panose="02010609060101010101" pitchFamily="49" charset="-122"/>
                <a:cs typeface="Arial" panose="020B0604020202020204" pitchFamily="34" charset="0"/>
              </a:rPr>
              <a:t>个节点</a:t>
            </a:r>
            <a:r>
              <a:rPr lang="en-US" altLang="zh-CN" sz="2200">
                <a:ea typeface="楷体" panose="02010609060101010101" pitchFamily="49" charset="-122"/>
                <a:cs typeface="Arial" panose="020B0604020202020204" pitchFamily="34" charset="0"/>
              </a:rPr>
              <a:t>, E </a:t>
            </a:r>
            <a:r>
              <a:rPr lang="zh-CN" altLang="en-US" sz="2200">
                <a:ea typeface="楷体" panose="02010609060101010101" pitchFamily="49" charset="-122"/>
                <a:cs typeface="Arial" panose="020B0604020202020204" pitchFamily="34" charset="0"/>
              </a:rPr>
              <a:t>条链路</a:t>
            </a:r>
            <a:r>
              <a:rPr lang="en-US" altLang="zh-CN" sz="2200">
                <a:ea typeface="楷体" panose="02010609060101010101" pitchFamily="49" charset="-122"/>
                <a:cs typeface="Arial" panose="020B0604020202020204" pitchFamily="34" charset="0"/>
              </a:rPr>
              <a:t>,</a:t>
            </a:r>
            <a:r>
              <a:rPr lang="zh-CN" altLang="en-US" sz="2200">
                <a:ea typeface="楷体" panose="02010609060101010101" pitchFamily="49" charset="-122"/>
                <a:cs typeface="Arial" panose="020B0604020202020204" pitchFamily="34" charset="0"/>
              </a:rPr>
              <a:t>需要发送 </a:t>
            </a:r>
            <a:r>
              <a:rPr lang="en-US" altLang="zh-CN" sz="2200">
                <a:ea typeface="楷体" panose="02010609060101010101" pitchFamily="49" charset="-122"/>
                <a:cs typeface="Arial" panose="020B0604020202020204" pitchFamily="34" charset="0"/>
              </a:rPr>
              <a:t>O(nE)</a:t>
            </a:r>
            <a:r>
              <a:rPr lang="zh-CN" altLang="en-US" sz="2200">
                <a:ea typeface="楷体" panose="02010609060101010101" pitchFamily="49" charset="-122"/>
                <a:cs typeface="Arial" panose="020B0604020202020204" pitchFamily="34" charset="0"/>
              </a:rPr>
              <a:t>个报文  </a:t>
            </a:r>
          </a:p>
          <a:p>
            <a:pPr lvl="2" eaLnBrk="1" hangingPunct="1"/>
            <a:r>
              <a:rPr lang="en-US" altLang="zh-CN" sz="2200" u="sng">
                <a:solidFill>
                  <a:srgbClr val="FF0000"/>
                </a:solidFill>
                <a:ea typeface="楷体" panose="02010609060101010101" pitchFamily="49" charset="-122"/>
                <a:cs typeface="Arial" panose="020B0604020202020204" pitchFamily="34" charset="0"/>
              </a:rPr>
              <a:t>DV:</a:t>
            </a:r>
            <a:r>
              <a:rPr lang="en-US" altLang="zh-CN" sz="2200">
                <a:solidFill>
                  <a:srgbClr val="FF0000"/>
                </a:solidFill>
                <a:ea typeface="楷体" panose="02010609060101010101" pitchFamily="49" charset="-122"/>
                <a:cs typeface="Arial" panose="020B0604020202020204" pitchFamily="34" charset="0"/>
              </a:rPr>
              <a:t> </a:t>
            </a:r>
            <a:r>
              <a:rPr lang="zh-CN" altLang="en-US" sz="2200">
                <a:ea typeface="楷体" panose="02010609060101010101" pitchFamily="49" charset="-122"/>
                <a:cs typeface="Arial" panose="020B0604020202020204" pitchFamily="34" charset="0"/>
              </a:rPr>
              <a:t>只在直连的邻居之间交换报文</a:t>
            </a:r>
          </a:p>
          <a:p>
            <a:pPr lvl="1" eaLnBrk="1" hangingPunct="1"/>
            <a:r>
              <a:rPr lang="zh-CN" altLang="en-US" sz="2500">
                <a:ea typeface="楷体" panose="02010609060101010101" pitchFamily="49" charset="-122"/>
                <a:cs typeface="Arial" panose="020B0604020202020204" pitchFamily="34" charset="0"/>
              </a:rPr>
              <a:t>收敛速度</a:t>
            </a:r>
          </a:p>
          <a:p>
            <a:pPr lvl="2" eaLnBrk="1" hangingPunct="1"/>
            <a:r>
              <a:rPr lang="zh-CN" altLang="en-US" sz="2200">
                <a:ea typeface="楷体" panose="02010609060101010101" pitchFamily="49" charset="-122"/>
                <a:cs typeface="Arial" panose="020B0604020202020204" pitchFamily="34" charset="0"/>
              </a:rPr>
              <a:t>算法收敛时间依赖于许多因素，因而是可变的</a:t>
            </a:r>
            <a:endParaRPr lang="zh-CN" altLang="en-US" sz="2100">
              <a:ea typeface="楷体" panose="02010609060101010101" pitchFamily="49" charset="-122"/>
              <a:cs typeface="Arial" panose="020B0604020202020204" pitchFamily="34" charset="0"/>
            </a:endParaRPr>
          </a:p>
          <a:p>
            <a:pPr lvl="2" eaLnBrk="1" hangingPunct="1"/>
            <a:r>
              <a:rPr lang="en-US" altLang="zh-CN" sz="2200" u="sng">
                <a:solidFill>
                  <a:srgbClr val="FF0000"/>
                </a:solidFill>
                <a:ea typeface="楷体" panose="02010609060101010101" pitchFamily="49" charset="-122"/>
                <a:cs typeface="Arial" panose="020B0604020202020204" pitchFamily="34" charset="0"/>
              </a:rPr>
              <a:t>LS:</a:t>
            </a:r>
            <a:r>
              <a:rPr lang="en-US" altLang="zh-CN" sz="2200">
                <a:ea typeface="楷体" panose="02010609060101010101" pitchFamily="49" charset="-122"/>
                <a:cs typeface="Arial" panose="020B0604020202020204" pitchFamily="34" charset="0"/>
              </a:rPr>
              <a:t> </a:t>
            </a:r>
            <a:r>
              <a:rPr lang="zh-CN" altLang="en-US" sz="2200">
                <a:ea typeface="楷体" panose="02010609060101010101" pitchFamily="49" charset="-122"/>
                <a:cs typeface="Arial" panose="020B0604020202020204" pitchFamily="34" charset="0"/>
              </a:rPr>
              <a:t>是一个要求</a:t>
            </a:r>
            <a:r>
              <a:rPr lang="en-US" altLang="zh-CN" sz="2200">
                <a:ea typeface="楷体" panose="02010609060101010101" pitchFamily="49" charset="-122"/>
                <a:cs typeface="Arial" panose="020B0604020202020204" pitchFamily="34" charset="0"/>
              </a:rPr>
              <a:t>O(nE)</a:t>
            </a:r>
            <a:r>
              <a:rPr lang="zh-CN" altLang="en-US" sz="2200">
                <a:ea typeface="楷体" panose="02010609060101010101" pitchFamily="49" charset="-122"/>
                <a:cs typeface="Arial" panose="020B0604020202020204" pitchFamily="34" charset="0"/>
              </a:rPr>
              <a:t>个报文的</a:t>
            </a:r>
            <a:r>
              <a:rPr lang="en-US" altLang="zh-CN" sz="2200">
                <a:ea typeface="楷体" panose="02010609060101010101" pitchFamily="49" charset="-122"/>
                <a:cs typeface="Arial" panose="020B0604020202020204" pitchFamily="34" charset="0"/>
              </a:rPr>
              <a:t>O(n</a:t>
            </a:r>
            <a:r>
              <a:rPr lang="en-US" altLang="zh-CN" sz="2200" b="1" baseline="30000">
                <a:ea typeface="楷体" panose="02010609060101010101" pitchFamily="49" charset="-122"/>
                <a:cs typeface="Arial" panose="020B0604020202020204" pitchFamily="34" charset="0"/>
              </a:rPr>
              <a:t>2</a:t>
            </a:r>
            <a:r>
              <a:rPr lang="en-US" altLang="zh-CN" sz="2200">
                <a:ea typeface="楷体" panose="02010609060101010101" pitchFamily="49" charset="-122"/>
                <a:cs typeface="Arial" panose="020B0604020202020204" pitchFamily="34" charset="0"/>
              </a:rPr>
              <a:t>) </a:t>
            </a:r>
            <a:r>
              <a:rPr lang="zh-CN" altLang="en-US" sz="2200">
                <a:ea typeface="楷体" panose="02010609060101010101" pitchFamily="49" charset="-122"/>
                <a:cs typeface="Arial" panose="020B0604020202020204" pitchFamily="34" charset="0"/>
              </a:rPr>
              <a:t>算法</a:t>
            </a:r>
          </a:p>
          <a:p>
            <a:pPr lvl="3" eaLnBrk="1" hangingPunct="1"/>
            <a:r>
              <a:rPr lang="zh-CN" altLang="en-US">
                <a:ea typeface="楷体" panose="02010609060101010101" pitchFamily="49" charset="-122"/>
                <a:cs typeface="Arial" panose="020B0604020202020204" pitchFamily="34" charset="0"/>
              </a:rPr>
              <a:t>可能有震荡</a:t>
            </a:r>
          </a:p>
          <a:p>
            <a:pPr lvl="2" eaLnBrk="1" hangingPunct="1"/>
            <a:r>
              <a:rPr lang="en-US" altLang="zh-CN" sz="2200" u="sng">
                <a:solidFill>
                  <a:srgbClr val="FF0000"/>
                </a:solidFill>
                <a:ea typeface="楷体" panose="02010609060101010101" pitchFamily="49" charset="-122"/>
                <a:cs typeface="Arial" panose="020B0604020202020204" pitchFamily="34" charset="0"/>
              </a:rPr>
              <a:t>DV</a:t>
            </a:r>
            <a:r>
              <a:rPr lang="en-US" altLang="zh-CN" sz="2200">
                <a:ea typeface="楷体" panose="02010609060101010101" pitchFamily="49" charset="-122"/>
                <a:cs typeface="Arial" panose="020B0604020202020204" pitchFamily="34" charset="0"/>
              </a:rPr>
              <a:t>: </a:t>
            </a:r>
            <a:r>
              <a:rPr lang="zh-CN" altLang="en-US" sz="2200">
                <a:ea typeface="楷体" panose="02010609060101010101" pitchFamily="49" charset="-122"/>
                <a:cs typeface="Arial" panose="020B0604020202020204" pitchFamily="34" charset="0"/>
              </a:rPr>
              <a:t>收敛时间不确定</a:t>
            </a:r>
          </a:p>
          <a:p>
            <a:pPr lvl="3" eaLnBrk="1" hangingPunct="1"/>
            <a:r>
              <a:rPr lang="zh-CN" altLang="en-US">
                <a:ea typeface="楷体" panose="02010609060101010101" pitchFamily="49" charset="-122"/>
                <a:cs typeface="Arial" panose="020B0604020202020204" pitchFamily="34" charset="0"/>
              </a:rPr>
              <a:t>可能会遇到选路环路</a:t>
            </a:r>
          </a:p>
          <a:p>
            <a:pPr lvl="3" eaLnBrk="1" hangingPunct="1"/>
            <a:r>
              <a:rPr lang="zh-CN" altLang="en-US">
                <a:ea typeface="楷体" panose="02010609060101010101" pitchFamily="49" charset="-122"/>
                <a:cs typeface="Arial" panose="020B0604020202020204" pitchFamily="34" charset="0"/>
              </a:rPr>
              <a:t>记数到无穷问题</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AF94EB7-1230-47C9-AD08-CD00A6D44401}"/>
              </a:ext>
            </a:extLst>
          </p:cNvPr>
          <p:cNvSpPr>
            <a:spLocks noGrp="1"/>
          </p:cNvSpPr>
          <p:nvPr>
            <p:ph type="dt" sz="quarter" idx="10"/>
          </p:nvPr>
        </p:nvSpPr>
        <p:spPr/>
        <p:txBody>
          <a:bodyPr/>
          <a:lstStyle/>
          <a:p>
            <a:pPr>
              <a:defRPr/>
            </a:pPr>
            <a:fld id="{A5C2928C-991C-4862-9D0E-F14CBE6CF4EA}" type="datetime2">
              <a:rPr lang="zh-CN" altLang="en-US"/>
              <a:pPr>
                <a:defRPr/>
              </a:pPr>
              <a:t>2021年10月15日</a:t>
            </a:fld>
            <a:endParaRPr lang="zh-CN" altLang="zh-CN"/>
          </a:p>
        </p:txBody>
      </p:sp>
      <p:sp>
        <p:nvSpPr>
          <p:cNvPr id="242691" name="页脚占位符 4">
            <a:extLst>
              <a:ext uri="{FF2B5EF4-FFF2-40B4-BE49-F238E27FC236}">
                <a16:creationId xmlns:a16="http://schemas.microsoft.com/office/drawing/2014/main" id="{625DC8AA-38AA-473F-B604-D2BDA7D60095}"/>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BB42C10C-6408-43AC-BBC2-5FBC6FD605C0}" type="slidenum">
              <a:rPr lang="en-US" altLang="zh-CN" u="none" smtClean="0">
                <a:latin typeface="Garamond" panose="02020404030301010803" pitchFamily="18" charset="0"/>
              </a:rPr>
              <a:pPr/>
              <a:t>141</a:t>
            </a:fld>
            <a:endParaRPr lang="en-US" altLang="zh-CN" u="none">
              <a:latin typeface="Garamond" panose="02020404030301010803" pitchFamily="18" charset="0"/>
            </a:endParaRPr>
          </a:p>
        </p:txBody>
      </p:sp>
      <p:sp>
        <p:nvSpPr>
          <p:cNvPr id="242692" name="Rectangle 2">
            <a:extLst>
              <a:ext uri="{FF2B5EF4-FFF2-40B4-BE49-F238E27FC236}">
                <a16:creationId xmlns:a16="http://schemas.microsoft.com/office/drawing/2014/main" id="{574B742A-E60F-4E39-AD35-4F09CEDC7C32}"/>
              </a:ext>
            </a:extLst>
          </p:cNvPr>
          <p:cNvSpPr>
            <a:spLocks noGrp="1" noChangeArrowheads="1"/>
          </p:cNvSpPr>
          <p:nvPr>
            <p:ph type="title"/>
          </p:nvPr>
        </p:nvSpPr>
        <p:spPr/>
        <p:txBody>
          <a:bodyPr/>
          <a:lstStyle/>
          <a:p>
            <a:pPr eaLnBrk="1" hangingPunct="1"/>
            <a:r>
              <a:rPr lang="en-US" altLang="zh-CN"/>
              <a:t>4.5 </a:t>
            </a:r>
            <a:r>
              <a:rPr lang="zh-CN" altLang="en-US"/>
              <a:t>选路算法</a:t>
            </a:r>
          </a:p>
        </p:txBody>
      </p:sp>
      <p:sp>
        <p:nvSpPr>
          <p:cNvPr id="242693" name="Rectangle 3">
            <a:extLst>
              <a:ext uri="{FF2B5EF4-FFF2-40B4-BE49-F238E27FC236}">
                <a16:creationId xmlns:a16="http://schemas.microsoft.com/office/drawing/2014/main" id="{5ED85EEF-477B-4A6D-B169-0D4BCE46D5FE}"/>
              </a:ext>
            </a:extLst>
          </p:cNvPr>
          <p:cNvSpPr>
            <a:spLocks noGrp="1" noChangeArrowheads="1"/>
          </p:cNvSpPr>
          <p:nvPr>
            <p:ph type="body" idx="1"/>
          </p:nvPr>
        </p:nvSpPr>
        <p:spPr/>
        <p:txBody>
          <a:bodyPr/>
          <a:lstStyle/>
          <a:p>
            <a:pPr lvl="1" eaLnBrk="1" hangingPunct="1"/>
            <a:r>
              <a:rPr lang="zh-CN" altLang="en-US">
                <a:ea typeface="楷体" panose="02010609060101010101" pitchFamily="49" charset="-122"/>
                <a:cs typeface="Arial" panose="020B0604020202020204" pitchFamily="34" charset="0"/>
              </a:rPr>
              <a:t>健壮性</a:t>
            </a:r>
          </a:p>
          <a:p>
            <a:pPr lvl="2" eaLnBrk="1" hangingPunct="1"/>
            <a:r>
              <a:rPr lang="en-US" altLang="zh-CN">
                <a:solidFill>
                  <a:srgbClr val="FF0000"/>
                </a:solidFill>
                <a:ea typeface="楷体" panose="02010609060101010101" pitchFamily="49" charset="-122"/>
                <a:cs typeface="Arial" panose="020B0604020202020204" pitchFamily="34" charset="0"/>
              </a:rPr>
              <a:t>LS:</a:t>
            </a:r>
            <a:endParaRPr lang="en-US" altLang="zh-CN">
              <a:ea typeface="楷体" panose="02010609060101010101" pitchFamily="49" charset="-122"/>
              <a:cs typeface="Arial" panose="020B0604020202020204" pitchFamily="34" charset="0"/>
            </a:endParaRPr>
          </a:p>
          <a:p>
            <a:pPr lvl="3" eaLnBrk="1" hangingPunct="1"/>
            <a:r>
              <a:rPr lang="zh-CN" altLang="en-US">
                <a:ea typeface="楷体" panose="02010609060101010101" pitchFamily="49" charset="-122"/>
                <a:cs typeface="Arial" panose="020B0604020202020204" pitchFamily="34" charset="0"/>
              </a:rPr>
              <a:t>节点能够向其连接的链路广播不正确费用</a:t>
            </a:r>
          </a:p>
          <a:p>
            <a:pPr lvl="3" eaLnBrk="1" hangingPunct="1"/>
            <a:r>
              <a:rPr lang="zh-CN" altLang="en-US">
                <a:ea typeface="楷体" panose="02010609060101010101" pitchFamily="49" charset="-122"/>
                <a:cs typeface="Arial" panose="020B0604020202020204" pitchFamily="34" charset="0"/>
              </a:rPr>
              <a:t>每个节点只计算自己的转发表</a:t>
            </a:r>
            <a:r>
              <a:rPr lang="zh-CN" altLang="en-US"/>
              <a:t>，</a:t>
            </a:r>
            <a:r>
              <a:rPr lang="zh-CN" altLang="en-US">
                <a:ea typeface="楷体" panose="02010609060101010101" pitchFamily="49" charset="-122"/>
              </a:rPr>
              <a:t>路由计算在某种程度上是分离的，有一定的健壮性</a:t>
            </a:r>
          </a:p>
          <a:p>
            <a:pPr lvl="2" eaLnBrk="1" hangingPunct="1"/>
            <a:r>
              <a:rPr lang="en-US" altLang="zh-CN">
                <a:solidFill>
                  <a:srgbClr val="FF0000"/>
                </a:solidFill>
                <a:ea typeface="楷体" panose="02010609060101010101" pitchFamily="49" charset="-122"/>
              </a:rPr>
              <a:t>DV</a:t>
            </a:r>
            <a:endParaRPr lang="en-US" altLang="zh-CN">
              <a:ea typeface="楷体" panose="02010609060101010101" pitchFamily="49" charset="-122"/>
            </a:endParaRPr>
          </a:p>
          <a:p>
            <a:pPr lvl="3" eaLnBrk="1" hangingPunct="1"/>
            <a:r>
              <a:rPr lang="zh-CN" altLang="en-US">
                <a:ea typeface="楷体" panose="02010609060101010101" pitchFamily="49" charset="-122"/>
              </a:rPr>
              <a:t>一个节点可向邻居节点通告其不正确的最低费用路径</a:t>
            </a:r>
          </a:p>
          <a:p>
            <a:pPr lvl="3" eaLnBrk="1" hangingPunct="1"/>
            <a:r>
              <a:rPr lang="zh-CN" altLang="en-US">
                <a:ea typeface="楷体" panose="02010609060101010101" pitchFamily="49" charset="-122"/>
              </a:rPr>
              <a:t>每个节点的计算都会传递给它的邻居</a:t>
            </a:r>
          </a:p>
          <a:p>
            <a:pPr lvl="4" eaLnBrk="1" hangingPunct="1"/>
            <a:r>
              <a:rPr lang="zh-CN" altLang="en-US">
                <a:ea typeface="楷体" panose="02010609060101010101" pitchFamily="49" charset="-122"/>
              </a:rPr>
              <a:t>错误会通过网络进行传播</a:t>
            </a:r>
          </a:p>
          <a:p>
            <a:pPr lvl="1" eaLnBrk="1" hangingPunct="1"/>
            <a:endParaRPr lang="en-US" altLang="zh-CN" sz="2000">
              <a:ea typeface="楷体" panose="02010609060101010101" pitchFamily="49" charset="-122"/>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ACE2C3D-011F-4E9B-896C-039AF1BEFADB}"/>
              </a:ext>
            </a:extLst>
          </p:cNvPr>
          <p:cNvSpPr>
            <a:spLocks noGrp="1"/>
          </p:cNvSpPr>
          <p:nvPr>
            <p:ph type="dt" sz="quarter" idx="10"/>
          </p:nvPr>
        </p:nvSpPr>
        <p:spPr/>
        <p:txBody>
          <a:bodyPr/>
          <a:lstStyle/>
          <a:p>
            <a:pPr>
              <a:defRPr/>
            </a:pPr>
            <a:fld id="{A5C2928C-991C-4862-9D0E-F14CBE6CF4EA}" type="datetime2">
              <a:rPr lang="zh-CN" altLang="en-US"/>
              <a:pPr>
                <a:defRPr/>
              </a:pPr>
              <a:t>2021年10月15日</a:t>
            </a:fld>
            <a:endParaRPr lang="zh-CN" altLang="zh-CN"/>
          </a:p>
        </p:txBody>
      </p:sp>
      <p:sp>
        <p:nvSpPr>
          <p:cNvPr id="244739" name="页脚占位符 4">
            <a:extLst>
              <a:ext uri="{FF2B5EF4-FFF2-40B4-BE49-F238E27FC236}">
                <a16:creationId xmlns:a16="http://schemas.microsoft.com/office/drawing/2014/main" id="{A8140F5B-4D19-4415-8120-C45E240E63C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1F1657F8-56BB-44BE-BD67-F098DFF4BB11}" type="slidenum">
              <a:rPr lang="en-US" altLang="zh-CN" u="none" smtClean="0">
                <a:latin typeface="Garamond" panose="02020404030301010803" pitchFamily="18" charset="0"/>
              </a:rPr>
              <a:pPr/>
              <a:t>142</a:t>
            </a:fld>
            <a:endParaRPr lang="en-US" altLang="zh-CN" u="none">
              <a:latin typeface="Garamond" panose="02020404030301010803" pitchFamily="18" charset="0"/>
            </a:endParaRPr>
          </a:p>
        </p:txBody>
      </p:sp>
      <p:sp>
        <p:nvSpPr>
          <p:cNvPr id="244740" name="Rectangle 2">
            <a:extLst>
              <a:ext uri="{FF2B5EF4-FFF2-40B4-BE49-F238E27FC236}">
                <a16:creationId xmlns:a16="http://schemas.microsoft.com/office/drawing/2014/main" id="{F3A50A25-E41C-493D-9CE2-AAB90BC6A293}"/>
              </a:ext>
            </a:extLst>
          </p:cNvPr>
          <p:cNvSpPr>
            <a:spLocks noGrp="1" noChangeArrowheads="1"/>
          </p:cNvSpPr>
          <p:nvPr>
            <p:ph type="title"/>
          </p:nvPr>
        </p:nvSpPr>
        <p:spPr>
          <a:xfrm>
            <a:off x="838200" y="136525"/>
            <a:ext cx="10515600" cy="1325563"/>
          </a:xfrm>
        </p:spPr>
        <p:txBody>
          <a:bodyPr/>
          <a:lstStyle/>
          <a:p>
            <a:pPr eaLnBrk="1" hangingPunct="1"/>
            <a:r>
              <a:rPr lang="zh-CN" altLang="en-US" dirty="0"/>
              <a:t>距离向量选路算法</a:t>
            </a:r>
          </a:p>
        </p:txBody>
      </p:sp>
      <p:sp>
        <p:nvSpPr>
          <p:cNvPr id="354307" name="Rectangle 3">
            <a:extLst>
              <a:ext uri="{FF2B5EF4-FFF2-40B4-BE49-F238E27FC236}">
                <a16:creationId xmlns:a16="http://schemas.microsoft.com/office/drawing/2014/main" id="{DC51284B-FF7C-4099-B2E7-A57A5E1F526C}"/>
              </a:ext>
            </a:extLst>
          </p:cNvPr>
          <p:cNvSpPr>
            <a:spLocks noGrp="1" noChangeArrowheads="1"/>
          </p:cNvSpPr>
          <p:nvPr>
            <p:ph type="body" idx="1"/>
          </p:nvPr>
        </p:nvSpPr>
        <p:spPr>
          <a:xfrm>
            <a:off x="1981200" y="1341438"/>
            <a:ext cx="8229600" cy="4824412"/>
          </a:xfrm>
        </p:spPr>
        <p:txBody>
          <a:bodyPr/>
          <a:lstStyle/>
          <a:p>
            <a:pPr eaLnBrk="1" hangingPunct="1">
              <a:lnSpc>
                <a:spcPct val="90000"/>
              </a:lnSpc>
            </a:pPr>
            <a:r>
              <a:rPr lang="zh-CN" altLang="en-US" b="1">
                <a:ea typeface="楷体" panose="02010609060101010101" pitchFamily="49" charset="-122"/>
                <a:cs typeface="Arial" panose="020B0604020202020204" pitchFamily="34" charset="0"/>
              </a:rPr>
              <a:t>因特网上的距离向量算法</a:t>
            </a:r>
            <a:r>
              <a:rPr lang="en-US" altLang="zh-CN" b="1">
                <a:ea typeface="楷体" panose="02010609060101010101" pitchFamily="49" charset="-122"/>
                <a:cs typeface="Arial" panose="020B0604020202020204" pitchFamily="34" charset="0"/>
              </a:rPr>
              <a:t>——RIP</a:t>
            </a:r>
            <a:r>
              <a:rPr lang="zh-CN" altLang="en-US" b="1">
                <a:ea typeface="楷体" panose="02010609060101010101" pitchFamily="49" charset="-122"/>
                <a:cs typeface="Arial" panose="020B0604020202020204" pitchFamily="34" charset="0"/>
              </a:rPr>
              <a:t>协议</a:t>
            </a:r>
          </a:p>
          <a:p>
            <a:pPr lvl="1" eaLnBrk="1" hangingPunct="1">
              <a:lnSpc>
                <a:spcPct val="90000"/>
              </a:lnSpc>
            </a:pPr>
            <a:r>
              <a:rPr lang="zh-CN" altLang="en-US">
                <a:ea typeface="楷体" panose="02010609060101010101" pitchFamily="49" charset="-122"/>
                <a:cs typeface="Arial" panose="020B0604020202020204" pitchFamily="34" charset="0"/>
              </a:rPr>
              <a:t>相邻两点间链路上的费用定义为</a:t>
            </a:r>
            <a:r>
              <a:rPr lang="en-US" altLang="zh-CN">
                <a:ea typeface="楷体" panose="02010609060101010101" pitchFamily="49" charset="-122"/>
                <a:cs typeface="Arial" panose="020B0604020202020204" pitchFamily="34" charset="0"/>
              </a:rPr>
              <a:t>1</a:t>
            </a:r>
            <a:r>
              <a:rPr lang="zh-CN" altLang="en-US">
                <a:ea typeface="楷体" panose="02010609060101010101" pitchFamily="49" charset="-122"/>
                <a:cs typeface="Arial" panose="020B0604020202020204" pitchFamily="34" charset="0"/>
              </a:rPr>
              <a:t>，即只考虑源到目标经过多少个路由器，或多少“跳”</a:t>
            </a:r>
          </a:p>
          <a:p>
            <a:pPr lvl="1" eaLnBrk="1" hangingPunct="1">
              <a:lnSpc>
                <a:spcPct val="90000"/>
              </a:lnSpc>
            </a:pPr>
            <a:r>
              <a:rPr lang="zh-CN" altLang="en-US">
                <a:ea typeface="楷体" panose="02010609060101010101" pitchFamily="49" charset="-122"/>
                <a:cs typeface="Arial" panose="020B0604020202020204" pitchFamily="34" charset="0"/>
              </a:rPr>
              <a:t>一条路径的最大费用限制为</a:t>
            </a:r>
            <a:r>
              <a:rPr lang="en-US" altLang="zh-CN">
                <a:ea typeface="楷体" panose="02010609060101010101" pitchFamily="49" charset="-122"/>
                <a:cs typeface="Arial" panose="020B0604020202020204" pitchFamily="34" charset="0"/>
              </a:rPr>
              <a:t>15</a:t>
            </a:r>
          </a:p>
          <a:p>
            <a:pPr lvl="1" eaLnBrk="1" hangingPunct="1">
              <a:lnSpc>
                <a:spcPct val="90000"/>
              </a:lnSpc>
            </a:pPr>
            <a:r>
              <a:rPr lang="zh-CN" altLang="en-US">
                <a:ea typeface="楷体" panose="02010609060101010101" pitchFamily="49" charset="-122"/>
                <a:cs typeface="Arial" panose="020B0604020202020204" pitchFamily="34" charset="0"/>
              </a:rPr>
              <a:t>选路更新消息每</a:t>
            </a:r>
            <a:r>
              <a:rPr lang="en-US" altLang="zh-CN">
                <a:ea typeface="楷体" panose="02010609060101010101" pitchFamily="49" charset="-122"/>
                <a:cs typeface="Arial" panose="020B0604020202020204" pitchFamily="34" charset="0"/>
              </a:rPr>
              <a:t>30s</a:t>
            </a:r>
            <a:r>
              <a:rPr lang="zh-CN" altLang="en-US">
                <a:ea typeface="楷体" panose="02010609060101010101" pitchFamily="49" charset="-122"/>
                <a:cs typeface="Arial" panose="020B0604020202020204" pitchFamily="34" charset="0"/>
              </a:rPr>
              <a:t>在邻居之间以</a:t>
            </a:r>
            <a:r>
              <a:rPr lang="en-US" altLang="zh-CN">
                <a:solidFill>
                  <a:srgbClr val="0000FF"/>
                </a:solidFill>
                <a:ea typeface="楷体" panose="02010609060101010101" pitchFamily="49" charset="-122"/>
                <a:cs typeface="Arial" panose="020B0604020202020204" pitchFamily="34" charset="0"/>
              </a:rPr>
              <a:t>RIP</a:t>
            </a:r>
            <a:r>
              <a:rPr lang="zh-CN" altLang="en-US">
                <a:solidFill>
                  <a:srgbClr val="0000FF"/>
                </a:solidFill>
                <a:ea typeface="楷体" panose="02010609060101010101" pitchFamily="49" charset="-122"/>
                <a:cs typeface="Arial" panose="020B0604020202020204" pitchFamily="34" charset="0"/>
              </a:rPr>
              <a:t>响应报文（</a:t>
            </a:r>
            <a:r>
              <a:rPr lang="en-US" altLang="zh-CN">
                <a:solidFill>
                  <a:srgbClr val="0000FF"/>
                </a:solidFill>
                <a:ea typeface="楷体" panose="02010609060101010101" pitchFamily="49" charset="-122"/>
                <a:cs typeface="Arial" panose="020B0604020202020204" pitchFamily="34" charset="0"/>
              </a:rPr>
              <a:t>RIP</a:t>
            </a:r>
            <a:r>
              <a:rPr lang="zh-CN" altLang="en-US">
                <a:solidFill>
                  <a:srgbClr val="0000FF"/>
                </a:solidFill>
                <a:ea typeface="楷体" panose="02010609060101010101" pitchFamily="49" charset="-122"/>
                <a:cs typeface="Arial" panose="020B0604020202020204" pitchFamily="34" charset="0"/>
              </a:rPr>
              <a:t>通告）</a:t>
            </a:r>
            <a:r>
              <a:rPr lang="zh-CN" altLang="en-US">
                <a:ea typeface="楷体" panose="02010609060101010101" pitchFamily="49" charset="-122"/>
                <a:cs typeface="Arial" panose="020B0604020202020204" pitchFamily="34" charset="0"/>
              </a:rPr>
              <a:t>的形式进行交换</a:t>
            </a:r>
          </a:p>
          <a:p>
            <a:pPr lvl="1" eaLnBrk="1" hangingPunct="1">
              <a:lnSpc>
                <a:spcPct val="90000"/>
              </a:lnSpc>
            </a:pPr>
            <a:r>
              <a:rPr lang="zh-CN" altLang="en-US">
                <a:ea typeface="楷体" panose="02010609060101010101" pitchFamily="49" charset="-122"/>
                <a:cs typeface="Arial" panose="020B0604020202020204" pitchFamily="34" charset="0"/>
              </a:rPr>
              <a:t>路由器经过</a:t>
            </a:r>
            <a:r>
              <a:rPr lang="en-US" altLang="zh-CN">
                <a:ea typeface="楷体" panose="02010609060101010101" pitchFamily="49" charset="-122"/>
                <a:cs typeface="Arial" panose="020B0604020202020204" pitchFamily="34" charset="0"/>
              </a:rPr>
              <a:t>180s</a:t>
            </a:r>
            <a:r>
              <a:rPr lang="zh-CN" altLang="en-US">
                <a:ea typeface="楷体" panose="02010609060101010101" pitchFamily="49" charset="-122"/>
                <a:cs typeface="Arial" panose="020B0604020202020204" pitchFamily="34" charset="0"/>
              </a:rPr>
              <a:t>没有收到来自某个邻居的</a:t>
            </a:r>
            <a:r>
              <a:rPr lang="en-US" altLang="zh-CN">
                <a:ea typeface="楷体" panose="02010609060101010101" pitchFamily="49" charset="-122"/>
                <a:cs typeface="Arial" panose="020B0604020202020204" pitchFamily="34" charset="0"/>
              </a:rPr>
              <a:t>RIP</a:t>
            </a:r>
            <a:r>
              <a:rPr lang="zh-CN" altLang="en-US">
                <a:ea typeface="楷体" panose="02010609060101010101" pitchFamily="49" charset="-122"/>
                <a:cs typeface="Arial" panose="020B0604020202020204" pitchFamily="34" charset="0"/>
              </a:rPr>
              <a:t>通告，则认为该邻居已离线，修改选路表，向其它邻居广播</a:t>
            </a:r>
          </a:p>
          <a:p>
            <a:pPr lvl="1" eaLnBrk="1" hangingPunct="1">
              <a:lnSpc>
                <a:spcPct val="90000"/>
              </a:lnSpc>
            </a:pPr>
            <a:r>
              <a:rPr lang="en-US" altLang="zh-CN">
                <a:solidFill>
                  <a:srgbClr val="FF0000"/>
                </a:solidFill>
                <a:ea typeface="楷体" panose="02010609060101010101" pitchFamily="49" charset="-122"/>
                <a:cs typeface="Arial" panose="020B0604020202020204" pitchFamily="34" charset="0"/>
              </a:rPr>
              <a:t>RIP</a:t>
            </a:r>
            <a:r>
              <a:rPr lang="zh-CN" altLang="en-US">
                <a:solidFill>
                  <a:srgbClr val="FF0000"/>
                </a:solidFill>
                <a:ea typeface="楷体" panose="02010609060101010101" pitchFamily="49" charset="-122"/>
                <a:cs typeface="Arial" panose="020B0604020202020204" pitchFamily="34" charset="0"/>
              </a:rPr>
              <a:t>是一个运行在</a:t>
            </a:r>
            <a:r>
              <a:rPr lang="en-US" altLang="zh-CN">
                <a:solidFill>
                  <a:srgbClr val="FF0000"/>
                </a:solidFill>
                <a:ea typeface="楷体" panose="02010609060101010101" pitchFamily="49" charset="-122"/>
                <a:cs typeface="Arial" panose="020B0604020202020204" pitchFamily="34" charset="0"/>
              </a:rPr>
              <a:t>UDP</a:t>
            </a:r>
            <a:r>
              <a:rPr lang="zh-CN" altLang="en-US">
                <a:solidFill>
                  <a:srgbClr val="FF0000"/>
                </a:solidFill>
                <a:ea typeface="楷体" panose="02010609060101010101" pitchFamily="49" charset="-122"/>
                <a:cs typeface="Arial" panose="020B0604020202020204" pitchFamily="34" charset="0"/>
              </a:rPr>
              <a:t>上的应用层协议（端口</a:t>
            </a:r>
            <a:r>
              <a:rPr lang="en-US" altLang="zh-CN">
                <a:solidFill>
                  <a:srgbClr val="FF0000"/>
                </a:solidFill>
                <a:ea typeface="楷体" panose="02010609060101010101" pitchFamily="49" charset="-122"/>
                <a:cs typeface="Arial" panose="020B0604020202020204" pitchFamily="34" charset="0"/>
              </a:rPr>
              <a:t>520</a:t>
            </a:r>
            <a:r>
              <a:rPr lang="zh-CN" altLang="en-US">
                <a:solidFill>
                  <a:srgbClr val="FF0000"/>
                </a:solidFill>
                <a:ea typeface="楷体" panose="02010609060101010101" pitchFamily="49" charset="-122"/>
                <a:cs typeface="Arial" panose="020B060402020202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354307">
                                            <p:txEl>
                                              <p:pRg st="1" end="1"/>
                                            </p:txEl>
                                          </p:spTgt>
                                        </p:tgtEl>
                                        <p:attrNameLst>
                                          <p:attrName>style.visibility</p:attrName>
                                        </p:attrNameLst>
                                      </p:cBhvr>
                                      <p:to>
                                        <p:strVal val="visible"/>
                                      </p:to>
                                    </p:set>
                                    <p:anim calcmode="discrete" valueType="clr">
                                      <p:cBhvr override="childStyle">
                                        <p:cTn id="7" dur="80"/>
                                        <p:tgtEl>
                                          <p:spTgt spid="35430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54307">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354307">
                                            <p:txEl>
                                              <p:pRg st="1" end="1"/>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354307">
                                            <p:txEl>
                                              <p:pRg st="2" end="2"/>
                                            </p:txEl>
                                          </p:spTgt>
                                        </p:tgtEl>
                                        <p:attrNameLst>
                                          <p:attrName>style.visibility</p:attrName>
                                        </p:attrNameLst>
                                      </p:cBhvr>
                                      <p:to>
                                        <p:strVal val="visible"/>
                                      </p:to>
                                    </p:set>
                                    <p:anim calcmode="discrete" valueType="clr">
                                      <p:cBhvr override="childStyle">
                                        <p:cTn id="14" dur="80"/>
                                        <p:tgtEl>
                                          <p:spTgt spid="354307">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54307">
                                            <p:txEl>
                                              <p:pRg st="2" end="2"/>
                                            </p:txEl>
                                          </p:spTgt>
                                        </p:tgtEl>
                                        <p:attrNameLst>
                                          <p:attrName>fillcolor</p:attrName>
                                        </p:attrNameLst>
                                      </p:cBhvr>
                                      <p:tavLst>
                                        <p:tav tm="0">
                                          <p:val>
                                            <p:clrVal>
                                              <a:schemeClr val="accent2"/>
                                            </p:clrVal>
                                          </p:val>
                                        </p:tav>
                                        <p:tav tm="50000">
                                          <p:val>
                                            <p:clrVal>
                                              <a:schemeClr val="hlink"/>
                                            </p:clrVal>
                                          </p:val>
                                        </p:tav>
                                      </p:tavLst>
                                    </p:anim>
                                    <p:set>
                                      <p:cBhvr>
                                        <p:cTn id="16" dur="80"/>
                                        <p:tgtEl>
                                          <p:spTgt spid="354307">
                                            <p:txEl>
                                              <p:pRg st="2" end="2"/>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354307">
                                            <p:txEl>
                                              <p:pRg st="3" end="3"/>
                                            </p:txEl>
                                          </p:spTgt>
                                        </p:tgtEl>
                                        <p:attrNameLst>
                                          <p:attrName>style.visibility</p:attrName>
                                        </p:attrNameLst>
                                      </p:cBhvr>
                                      <p:to>
                                        <p:strVal val="visible"/>
                                      </p:to>
                                    </p:set>
                                    <p:anim calcmode="discrete" valueType="clr">
                                      <p:cBhvr override="childStyle">
                                        <p:cTn id="21" dur="80"/>
                                        <p:tgtEl>
                                          <p:spTgt spid="354307">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354307">
                                            <p:txEl>
                                              <p:pRg st="3" end="3"/>
                                            </p:txEl>
                                          </p:spTgt>
                                        </p:tgtEl>
                                        <p:attrNameLst>
                                          <p:attrName>fillcolor</p:attrName>
                                        </p:attrNameLst>
                                      </p:cBhvr>
                                      <p:tavLst>
                                        <p:tav tm="0">
                                          <p:val>
                                            <p:clrVal>
                                              <a:schemeClr val="accent2"/>
                                            </p:clrVal>
                                          </p:val>
                                        </p:tav>
                                        <p:tav tm="50000">
                                          <p:val>
                                            <p:clrVal>
                                              <a:schemeClr val="hlink"/>
                                            </p:clrVal>
                                          </p:val>
                                        </p:tav>
                                      </p:tavLst>
                                    </p:anim>
                                    <p:set>
                                      <p:cBhvr>
                                        <p:cTn id="23" dur="80"/>
                                        <p:tgtEl>
                                          <p:spTgt spid="354307">
                                            <p:txEl>
                                              <p:pRg st="3" end="3"/>
                                            </p:txEl>
                                          </p:spTgt>
                                        </p:tgtEl>
                                        <p:attrNameLst>
                                          <p:attrName>fill.type</p:attrName>
                                        </p:attrNameLst>
                                      </p:cBhvr>
                                      <p:to>
                                        <p:strVal val="solid"/>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354307">
                                            <p:txEl>
                                              <p:pRg st="4" end="4"/>
                                            </p:txEl>
                                          </p:spTgt>
                                        </p:tgtEl>
                                        <p:attrNameLst>
                                          <p:attrName>style.visibility</p:attrName>
                                        </p:attrNameLst>
                                      </p:cBhvr>
                                      <p:to>
                                        <p:strVal val="visible"/>
                                      </p:to>
                                    </p:set>
                                    <p:anim calcmode="discrete" valueType="clr">
                                      <p:cBhvr override="childStyle">
                                        <p:cTn id="28" dur="80"/>
                                        <p:tgtEl>
                                          <p:spTgt spid="354307">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354307">
                                            <p:txEl>
                                              <p:pRg st="4" end="4"/>
                                            </p:txEl>
                                          </p:spTgt>
                                        </p:tgtEl>
                                        <p:attrNameLst>
                                          <p:attrName>fillcolor</p:attrName>
                                        </p:attrNameLst>
                                      </p:cBhvr>
                                      <p:tavLst>
                                        <p:tav tm="0">
                                          <p:val>
                                            <p:clrVal>
                                              <a:schemeClr val="accent2"/>
                                            </p:clrVal>
                                          </p:val>
                                        </p:tav>
                                        <p:tav tm="50000">
                                          <p:val>
                                            <p:clrVal>
                                              <a:schemeClr val="hlink"/>
                                            </p:clrVal>
                                          </p:val>
                                        </p:tav>
                                      </p:tavLst>
                                    </p:anim>
                                    <p:set>
                                      <p:cBhvr>
                                        <p:cTn id="30" dur="80"/>
                                        <p:tgtEl>
                                          <p:spTgt spid="354307">
                                            <p:txEl>
                                              <p:pRg st="4" end="4"/>
                                            </p:txEl>
                                          </p:spTgt>
                                        </p:tgtEl>
                                        <p:attrNameLst>
                                          <p:attrName>fill.type</p:attrName>
                                        </p:attrNameLst>
                                      </p:cBhvr>
                                      <p:to>
                                        <p:strVal val="solid"/>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7" presetClass="entr" presetSubtype="0" fill="hold" nodeType="clickEffect">
                                  <p:stCondLst>
                                    <p:cond delay="0"/>
                                  </p:stCondLst>
                                  <p:iterate type="lt">
                                    <p:tmPct val="50000"/>
                                  </p:iterate>
                                  <p:childTnLst>
                                    <p:set>
                                      <p:cBhvr>
                                        <p:cTn id="34" dur="1" fill="hold">
                                          <p:stCondLst>
                                            <p:cond delay="0"/>
                                          </p:stCondLst>
                                        </p:cTn>
                                        <p:tgtEl>
                                          <p:spTgt spid="354307">
                                            <p:txEl>
                                              <p:pRg st="5" end="5"/>
                                            </p:txEl>
                                          </p:spTgt>
                                        </p:tgtEl>
                                        <p:attrNameLst>
                                          <p:attrName>style.visibility</p:attrName>
                                        </p:attrNameLst>
                                      </p:cBhvr>
                                      <p:to>
                                        <p:strVal val="visible"/>
                                      </p:to>
                                    </p:set>
                                    <p:anim calcmode="discrete" valueType="clr">
                                      <p:cBhvr override="childStyle">
                                        <p:cTn id="35" dur="80"/>
                                        <p:tgtEl>
                                          <p:spTgt spid="354307">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354307">
                                            <p:txEl>
                                              <p:pRg st="5" end="5"/>
                                            </p:txEl>
                                          </p:spTgt>
                                        </p:tgtEl>
                                        <p:attrNameLst>
                                          <p:attrName>fillcolor</p:attrName>
                                        </p:attrNameLst>
                                      </p:cBhvr>
                                      <p:tavLst>
                                        <p:tav tm="0">
                                          <p:val>
                                            <p:clrVal>
                                              <a:schemeClr val="accent2"/>
                                            </p:clrVal>
                                          </p:val>
                                        </p:tav>
                                        <p:tav tm="50000">
                                          <p:val>
                                            <p:clrVal>
                                              <a:schemeClr val="hlink"/>
                                            </p:clrVal>
                                          </p:val>
                                        </p:tav>
                                      </p:tavLst>
                                    </p:anim>
                                    <p:set>
                                      <p:cBhvr>
                                        <p:cTn id="37" dur="80"/>
                                        <p:tgtEl>
                                          <p:spTgt spid="354307">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4">
            <a:extLst>
              <a:ext uri="{FF2B5EF4-FFF2-40B4-BE49-F238E27FC236}">
                <a16:creationId xmlns:a16="http://schemas.microsoft.com/office/drawing/2014/main" id="{BC1F2A42-1C42-40F5-AACC-6BBD7C892805}"/>
              </a:ext>
            </a:extLst>
          </p:cNvPr>
          <p:cNvSpPr>
            <a:spLocks noGrp="1" noChangeArrowheads="1"/>
          </p:cNvSpPr>
          <p:nvPr>
            <p:ph type="dt" sz="quarter" idx="10"/>
          </p:nvPr>
        </p:nvSpPr>
        <p:spPr/>
        <p:txBody>
          <a:bodyPr/>
          <a:lstStyle/>
          <a:p>
            <a:pPr>
              <a:defRPr/>
            </a:pPr>
            <a:fld id="{169BB4E8-5922-4068-A200-F54644B68CCF}" type="datetime1">
              <a:rPr lang="zh-CN" altLang="en-US"/>
              <a:pPr>
                <a:defRPr/>
              </a:pPr>
              <a:t>2021/10/15</a:t>
            </a:fld>
            <a:endParaRPr lang="zh-CN" altLang="zh-CN"/>
          </a:p>
        </p:txBody>
      </p:sp>
      <p:sp>
        <p:nvSpPr>
          <p:cNvPr id="246787" name="Rectangle 5">
            <a:extLst>
              <a:ext uri="{FF2B5EF4-FFF2-40B4-BE49-F238E27FC236}">
                <a16:creationId xmlns:a16="http://schemas.microsoft.com/office/drawing/2014/main" id="{48EB42E5-F892-4ECA-87C9-1449D798F19D}"/>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AC973F19-9593-498F-90A3-80B20CDCADD4}" type="slidenum">
              <a:rPr lang="en-US" altLang="zh-CN" u="none" smtClean="0">
                <a:latin typeface="Garamond" panose="02020404030301010803" pitchFamily="18" charset="0"/>
              </a:rPr>
              <a:pPr/>
              <a:t>143</a:t>
            </a:fld>
            <a:endParaRPr lang="en-US" altLang="zh-CN" u="none">
              <a:latin typeface="Garamond" panose="02020404030301010803" pitchFamily="18" charset="0"/>
            </a:endParaRPr>
          </a:p>
        </p:txBody>
      </p:sp>
      <p:sp>
        <p:nvSpPr>
          <p:cNvPr id="246788" name="Rectangle 2">
            <a:extLst>
              <a:ext uri="{FF2B5EF4-FFF2-40B4-BE49-F238E27FC236}">
                <a16:creationId xmlns:a16="http://schemas.microsoft.com/office/drawing/2014/main" id="{AC35652D-88B6-49D4-95BC-ECEE1123D24A}"/>
              </a:ext>
            </a:extLst>
          </p:cNvPr>
          <p:cNvSpPr>
            <a:spLocks noGrp="1" noChangeArrowheads="1"/>
          </p:cNvSpPr>
          <p:nvPr>
            <p:ph type="title"/>
          </p:nvPr>
        </p:nvSpPr>
        <p:spPr>
          <a:xfrm>
            <a:off x="1981201" y="493713"/>
            <a:ext cx="7808913" cy="703262"/>
          </a:xfrm>
        </p:spPr>
        <p:txBody>
          <a:bodyPr/>
          <a:lstStyle/>
          <a:p>
            <a:r>
              <a:rPr lang="en-US" altLang="zh-CN" sz="3200" dirty="0"/>
              <a:t>RIP ( </a:t>
            </a:r>
            <a:r>
              <a:rPr lang="zh-CN" altLang="en-US" sz="3200" dirty="0"/>
              <a:t>选路信息协议</a:t>
            </a:r>
            <a:r>
              <a:rPr lang="en-US" altLang="zh-CN" sz="3200" dirty="0"/>
              <a:t>)</a:t>
            </a:r>
          </a:p>
        </p:txBody>
      </p:sp>
      <p:sp>
        <p:nvSpPr>
          <p:cNvPr id="246789" name="Rectangle 3">
            <a:extLst>
              <a:ext uri="{FF2B5EF4-FFF2-40B4-BE49-F238E27FC236}">
                <a16:creationId xmlns:a16="http://schemas.microsoft.com/office/drawing/2014/main" id="{94FD887C-ABF5-455F-AD83-BAAE8C2C5BFE}"/>
              </a:ext>
            </a:extLst>
          </p:cNvPr>
          <p:cNvSpPr>
            <a:spLocks noGrp="1" noChangeArrowheads="1"/>
          </p:cNvSpPr>
          <p:nvPr>
            <p:ph type="body" idx="1"/>
          </p:nvPr>
        </p:nvSpPr>
        <p:spPr>
          <a:xfrm>
            <a:off x="2093913" y="1228726"/>
            <a:ext cx="7969250" cy="1552575"/>
          </a:xfrm>
        </p:spPr>
        <p:txBody>
          <a:bodyPr>
            <a:normAutofit fontScale="92500" lnSpcReduction="20000"/>
          </a:bodyPr>
          <a:lstStyle/>
          <a:p>
            <a:pPr>
              <a:lnSpc>
                <a:spcPct val="90000"/>
              </a:lnSpc>
            </a:pPr>
            <a:r>
              <a:rPr lang="zh-CN" altLang="en-US" sz="2400">
                <a:latin typeface="楷体" panose="02010609060101010101" pitchFamily="49" charset="-122"/>
                <a:ea typeface="楷体" panose="02010609060101010101" pitchFamily="49" charset="-122"/>
              </a:rPr>
              <a:t>距离向量算法</a:t>
            </a:r>
          </a:p>
          <a:p>
            <a:pPr>
              <a:lnSpc>
                <a:spcPct val="90000"/>
              </a:lnSpc>
            </a:pPr>
            <a:r>
              <a:rPr lang="zh-CN" altLang="en-US" sz="2400">
                <a:latin typeface="楷体" panose="02010609060101010101" pitchFamily="49" charset="-122"/>
                <a:ea typeface="楷体" panose="02010609060101010101" pitchFamily="49" charset="-122"/>
              </a:rPr>
              <a:t>包含在支持</a:t>
            </a:r>
            <a:r>
              <a:rPr lang="en-US" altLang="zh-CN" sz="2400">
                <a:latin typeface="楷体" panose="02010609060101010101" pitchFamily="49" charset="-122"/>
                <a:ea typeface="楷体" panose="02010609060101010101" pitchFamily="49" charset="-122"/>
              </a:rPr>
              <a:t>TCP/IP</a:t>
            </a:r>
            <a:r>
              <a:rPr lang="zh-CN" altLang="en-US" sz="2400">
                <a:latin typeface="楷体" panose="02010609060101010101" pitchFamily="49" charset="-122"/>
                <a:ea typeface="楷体" panose="02010609060101010101" pitchFamily="49" charset="-122"/>
              </a:rPr>
              <a:t>的</a:t>
            </a:r>
            <a:r>
              <a:rPr lang="en-US" altLang="zh-CN" sz="2400">
                <a:latin typeface="楷体" panose="02010609060101010101" pitchFamily="49" charset="-122"/>
                <a:ea typeface="楷体" panose="02010609060101010101" pitchFamily="49" charset="-122"/>
              </a:rPr>
              <a:t>1982</a:t>
            </a:r>
            <a:r>
              <a:rPr lang="zh-CN" altLang="en-US" sz="2400">
                <a:latin typeface="楷体" panose="02010609060101010101" pitchFamily="49" charset="-122"/>
                <a:ea typeface="楷体" panose="02010609060101010101" pitchFamily="49" charset="-122"/>
              </a:rPr>
              <a:t>年</a:t>
            </a:r>
            <a:r>
              <a:rPr lang="en-US" altLang="zh-CN" sz="2400">
                <a:latin typeface="楷体" panose="02010609060101010101" pitchFamily="49" charset="-122"/>
                <a:ea typeface="楷体" panose="02010609060101010101" pitchFamily="49" charset="-122"/>
              </a:rPr>
              <a:t>UNIX</a:t>
            </a:r>
            <a:r>
              <a:rPr lang="zh-CN" altLang="en-US" sz="2400">
                <a:latin typeface="楷体" panose="02010609060101010101" pitchFamily="49" charset="-122"/>
                <a:ea typeface="楷体" panose="02010609060101010101" pitchFamily="49" charset="-122"/>
              </a:rPr>
              <a:t>伯克利软件版本（ＢＳＤ）中</a:t>
            </a:r>
            <a:endParaRPr lang="en-US" altLang="zh-CN" sz="2400">
              <a:latin typeface="楷体" panose="02010609060101010101" pitchFamily="49" charset="-122"/>
              <a:ea typeface="楷体" panose="02010609060101010101" pitchFamily="49" charset="-122"/>
            </a:endParaRPr>
          </a:p>
          <a:p>
            <a:pPr>
              <a:lnSpc>
                <a:spcPct val="90000"/>
              </a:lnSpc>
            </a:pPr>
            <a:r>
              <a:rPr lang="zh-CN" altLang="en-US" sz="2400">
                <a:latin typeface="楷体" panose="02010609060101010101" pitchFamily="49" charset="-122"/>
                <a:ea typeface="楷体" panose="02010609060101010101" pitchFamily="49" charset="-122"/>
              </a:rPr>
              <a:t>距离尺度</a:t>
            </a:r>
            <a:r>
              <a:rPr lang="en-US" altLang="zh-CN" sz="2400">
                <a:latin typeface="楷体" panose="02010609060101010101" pitchFamily="49" charset="-122"/>
                <a:ea typeface="楷体" panose="02010609060101010101" pitchFamily="49" charset="-122"/>
              </a:rPr>
              <a:t>: </a:t>
            </a:r>
            <a:r>
              <a:rPr lang="zh-CN" altLang="en-US" sz="2400">
                <a:latin typeface="楷体" panose="02010609060101010101" pitchFamily="49" charset="-122"/>
                <a:ea typeface="楷体" panose="02010609060101010101" pitchFamily="49" charset="-122"/>
              </a:rPr>
              <a:t>以跳数 作为度量，也就是每条链路费用为１</a:t>
            </a:r>
            <a:r>
              <a:rPr lang="en-US" altLang="zh-CN" sz="2400">
                <a:latin typeface="楷体" panose="02010609060101010101" pitchFamily="49" charset="-122"/>
                <a:ea typeface="楷体" panose="02010609060101010101" pitchFamily="49" charset="-122"/>
              </a:rPr>
              <a:t>(</a:t>
            </a:r>
            <a:r>
              <a:rPr lang="zh-CN" altLang="en-US" sz="2400">
                <a:latin typeface="楷体" panose="02010609060101010101" pitchFamily="49" charset="-122"/>
                <a:ea typeface="楷体" panose="02010609060101010101" pitchFamily="49" charset="-122"/>
              </a:rPr>
              <a:t>最大值为</a:t>
            </a:r>
            <a:r>
              <a:rPr lang="en-US" altLang="zh-CN" sz="2400">
                <a:latin typeface="楷体" panose="02010609060101010101" pitchFamily="49" charset="-122"/>
                <a:ea typeface="楷体" panose="02010609060101010101" pitchFamily="49" charset="-122"/>
              </a:rPr>
              <a:t>15</a:t>
            </a:r>
            <a:r>
              <a:rPr lang="zh-CN" altLang="en-US" sz="2400">
                <a:latin typeface="楷体" panose="02010609060101010101" pitchFamily="49" charset="-122"/>
                <a:ea typeface="楷体" panose="02010609060101010101" pitchFamily="49" charset="-122"/>
              </a:rPr>
              <a:t>跳</a:t>
            </a:r>
            <a:r>
              <a:rPr lang="en-US" altLang="zh-CN" sz="2400">
                <a:latin typeface="楷体" panose="02010609060101010101" pitchFamily="49" charset="-122"/>
                <a:ea typeface="楷体" panose="02010609060101010101" pitchFamily="49" charset="-122"/>
              </a:rPr>
              <a:t>)</a:t>
            </a:r>
            <a:r>
              <a:rPr lang="zh-CN" altLang="en-US" sz="2400">
                <a:latin typeface="楷体" panose="02010609060101010101" pitchFamily="49" charset="-122"/>
                <a:ea typeface="楷体" panose="02010609060101010101" pitchFamily="49" charset="-122"/>
              </a:rPr>
              <a:t>。跳</a:t>
            </a:r>
            <a:r>
              <a:rPr lang="en-US" altLang="zh-CN" sz="2400">
                <a:latin typeface="楷体" panose="02010609060101010101" pitchFamily="49" charset="-122"/>
                <a:ea typeface="楷体" panose="02010609060101010101" pitchFamily="49" charset="-122"/>
              </a:rPr>
              <a:t>(hop)</a:t>
            </a:r>
            <a:r>
              <a:rPr lang="zh-CN" altLang="en-US" sz="2400">
                <a:latin typeface="楷体" panose="02010609060101010101" pitchFamily="49" charset="-122"/>
                <a:ea typeface="楷体" panose="02010609060101010101" pitchFamily="49" charset="-122"/>
              </a:rPr>
              <a:t>是沿着从源路由器到目的子网的最短路径所经过的子网数量（</a:t>
            </a:r>
            <a:r>
              <a:rPr lang="zh-CN" altLang="en-US" sz="2400">
                <a:solidFill>
                  <a:srgbClr val="FF0000"/>
                </a:solidFill>
                <a:latin typeface="楷体" panose="02010609060101010101" pitchFamily="49" charset="-122"/>
                <a:ea typeface="楷体" panose="02010609060101010101" pitchFamily="49" charset="-122"/>
              </a:rPr>
              <a:t>包括目的子网</a:t>
            </a:r>
            <a:r>
              <a:rPr lang="zh-CN" altLang="en-US" sz="2400">
                <a:latin typeface="楷体" panose="02010609060101010101" pitchFamily="49" charset="-122"/>
                <a:ea typeface="楷体" panose="02010609060101010101" pitchFamily="49" charset="-122"/>
              </a:rPr>
              <a:t>）</a:t>
            </a:r>
          </a:p>
        </p:txBody>
      </p:sp>
      <p:grpSp>
        <p:nvGrpSpPr>
          <p:cNvPr id="246790" name="Group 4">
            <a:extLst>
              <a:ext uri="{FF2B5EF4-FFF2-40B4-BE49-F238E27FC236}">
                <a16:creationId xmlns:a16="http://schemas.microsoft.com/office/drawing/2014/main" id="{A874B48A-ED81-4A18-9DD6-5CCE25E25B2A}"/>
              </a:ext>
            </a:extLst>
          </p:cNvPr>
          <p:cNvGrpSpPr>
            <a:grpSpLocks/>
          </p:cNvGrpSpPr>
          <p:nvPr/>
        </p:nvGrpSpPr>
        <p:grpSpPr bwMode="auto">
          <a:xfrm>
            <a:off x="2325688" y="3554414"/>
            <a:ext cx="4267200" cy="2770187"/>
            <a:chOff x="505" y="2239"/>
            <a:chExt cx="2688" cy="1745"/>
          </a:xfrm>
        </p:grpSpPr>
        <p:sp>
          <p:nvSpPr>
            <p:cNvPr id="246792" name="Freeform 5">
              <a:extLst>
                <a:ext uri="{FF2B5EF4-FFF2-40B4-BE49-F238E27FC236}">
                  <a16:creationId xmlns:a16="http://schemas.microsoft.com/office/drawing/2014/main" id="{C837EB67-89C7-4F21-9464-A3ECE0839B15}"/>
                </a:ext>
              </a:extLst>
            </p:cNvPr>
            <p:cNvSpPr>
              <a:spLocks/>
            </p:cNvSpPr>
            <p:nvPr/>
          </p:nvSpPr>
          <p:spPr bwMode="auto">
            <a:xfrm>
              <a:off x="505" y="2239"/>
              <a:ext cx="2688" cy="1745"/>
            </a:xfrm>
            <a:custGeom>
              <a:avLst/>
              <a:gdLst>
                <a:gd name="T0" fmla="*/ 0 w 2250"/>
                <a:gd name="T1" fmla="*/ 308263 h 1409"/>
                <a:gd name="T2" fmla="*/ 38127 w 2250"/>
                <a:gd name="T3" fmla="*/ 159028 h 1409"/>
                <a:gd name="T4" fmla="*/ 92030 w 2250"/>
                <a:gd name="T5" fmla="*/ 17248 h 1409"/>
                <a:gd name="T6" fmla="*/ 269672 w 2250"/>
                <a:gd name="T7" fmla="*/ 54702 h 1409"/>
                <a:gd name="T8" fmla="*/ 342148 w 2250"/>
                <a:gd name="T9" fmla="*/ 238758 h 1409"/>
                <a:gd name="T10" fmla="*/ 382293 w 2250"/>
                <a:gd name="T11" fmla="*/ 447250 h 1409"/>
                <a:gd name="T12" fmla="*/ 288442 w 2250"/>
                <a:gd name="T13" fmla="*/ 649015 h 1409"/>
                <a:gd name="T14" fmla="*/ 172690 w 2250"/>
                <a:gd name="T15" fmla="*/ 684667 h 1409"/>
                <a:gd name="T16" fmla="*/ 80764 w 2250"/>
                <a:gd name="T17" fmla="*/ 669441 h 1409"/>
                <a:gd name="T18" fmla="*/ 17676 w 2250"/>
                <a:gd name="T19" fmla="*/ 527555 h 1409"/>
                <a:gd name="T20" fmla="*/ 0 w 2250"/>
                <a:gd name="T21" fmla="*/ 308263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46793" name="Oval 6">
              <a:extLst>
                <a:ext uri="{FF2B5EF4-FFF2-40B4-BE49-F238E27FC236}">
                  <a16:creationId xmlns:a16="http://schemas.microsoft.com/office/drawing/2014/main" id="{4913AE67-2B30-477A-9E00-345309CF719A}"/>
                </a:ext>
              </a:extLst>
            </p:cNvPr>
            <p:cNvSpPr>
              <a:spLocks noChangeArrowheads="1"/>
            </p:cNvSpPr>
            <p:nvPr/>
          </p:nvSpPr>
          <p:spPr bwMode="auto">
            <a:xfrm>
              <a:off x="1247" y="3513"/>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6794" name="Line 7">
              <a:extLst>
                <a:ext uri="{FF2B5EF4-FFF2-40B4-BE49-F238E27FC236}">
                  <a16:creationId xmlns:a16="http://schemas.microsoft.com/office/drawing/2014/main" id="{EAA6F9F4-7F60-40F9-85DA-5C6048F2BE29}"/>
                </a:ext>
              </a:extLst>
            </p:cNvPr>
            <p:cNvSpPr>
              <a:spLocks noChangeShapeType="1"/>
            </p:cNvSpPr>
            <p:nvPr/>
          </p:nvSpPr>
          <p:spPr bwMode="auto">
            <a:xfrm>
              <a:off x="1247" y="3506"/>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795" name="Line 8">
              <a:extLst>
                <a:ext uri="{FF2B5EF4-FFF2-40B4-BE49-F238E27FC236}">
                  <a16:creationId xmlns:a16="http://schemas.microsoft.com/office/drawing/2014/main" id="{B1AAF586-953A-4CDF-815D-448D4FB5C83F}"/>
                </a:ext>
              </a:extLst>
            </p:cNvPr>
            <p:cNvSpPr>
              <a:spLocks noChangeShapeType="1"/>
            </p:cNvSpPr>
            <p:nvPr/>
          </p:nvSpPr>
          <p:spPr bwMode="auto">
            <a:xfrm>
              <a:off x="1560" y="3506"/>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796" name="Rectangle 9">
              <a:extLst>
                <a:ext uri="{FF2B5EF4-FFF2-40B4-BE49-F238E27FC236}">
                  <a16:creationId xmlns:a16="http://schemas.microsoft.com/office/drawing/2014/main" id="{F561A595-F1B7-4DFC-B161-6FA1316D2915}"/>
                </a:ext>
              </a:extLst>
            </p:cNvPr>
            <p:cNvSpPr>
              <a:spLocks noChangeArrowheads="1"/>
            </p:cNvSpPr>
            <p:nvPr/>
          </p:nvSpPr>
          <p:spPr bwMode="auto">
            <a:xfrm>
              <a:off x="1247" y="3506"/>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46797" name="Oval 10">
              <a:extLst>
                <a:ext uri="{FF2B5EF4-FFF2-40B4-BE49-F238E27FC236}">
                  <a16:creationId xmlns:a16="http://schemas.microsoft.com/office/drawing/2014/main" id="{C8AB5B09-9F27-4D9C-8B2A-6E4D0C58310E}"/>
                </a:ext>
              </a:extLst>
            </p:cNvPr>
            <p:cNvSpPr>
              <a:spLocks noChangeArrowheads="1"/>
            </p:cNvSpPr>
            <p:nvPr/>
          </p:nvSpPr>
          <p:spPr bwMode="auto">
            <a:xfrm>
              <a:off x="1244" y="3447"/>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6798" name="Oval 11">
              <a:extLst>
                <a:ext uri="{FF2B5EF4-FFF2-40B4-BE49-F238E27FC236}">
                  <a16:creationId xmlns:a16="http://schemas.microsoft.com/office/drawing/2014/main" id="{89FEF02D-59A9-4876-BB32-B18FC674C8C9}"/>
                </a:ext>
              </a:extLst>
            </p:cNvPr>
            <p:cNvSpPr>
              <a:spLocks noChangeArrowheads="1"/>
            </p:cNvSpPr>
            <p:nvPr/>
          </p:nvSpPr>
          <p:spPr bwMode="auto">
            <a:xfrm>
              <a:off x="1243" y="2823"/>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6799" name="Line 12">
              <a:extLst>
                <a:ext uri="{FF2B5EF4-FFF2-40B4-BE49-F238E27FC236}">
                  <a16:creationId xmlns:a16="http://schemas.microsoft.com/office/drawing/2014/main" id="{C9BA2BDE-67CF-44CC-8FF3-1D5F1B30A983}"/>
                </a:ext>
              </a:extLst>
            </p:cNvPr>
            <p:cNvSpPr>
              <a:spLocks noChangeShapeType="1"/>
            </p:cNvSpPr>
            <p:nvPr/>
          </p:nvSpPr>
          <p:spPr bwMode="auto">
            <a:xfrm>
              <a:off x="1243" y="2816"/>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800" name="Line 13">
              <a:extLst>
                <a:ext uri="{FF2B5EF4-FFF2-40B4-BE49-F238E27FC236}">
                  <a16:creationId xmlns:a16="http://schemas.microsoft.com/office/drawing/2014/main" id="{CCCF7C5E-3C25-434A-B8AA-A38678C05DCC}"/>
                </a:ext>
              </a:extLst>
            </p:cNvPr>
            <p:cNvSpPr>
              <a:spLocks noChangeShapeType="1"/>
            </p:cNvSpPr>
            <p:nvPr/>
          </p:nvSpPr>
          <p:spPr bwMode="auto">
            <a:xfrm>
              <a:off x="1556" y="2816"/>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801" name="Rectangle 14">
              <a:extLst>
                <a:ext uri="{FF2B5EF4-FFF2-40B4-BE49-F238E27FC236}">
                  <a16:creationId xmlns:a16="http://schemas.microsoft.com/office/drawing/2014/main" id="{1FB13A2B-4CE0-44B3-89F3-4DC0EBCAB12D}"/>
                </a:ext>
              </a:extLst>
            </p:cNvPr>
            <p:cNvSpPr>
              <a:spLocks noChangeArrowheads="1"/>
            </p:cNvSpPr>
            <p:nvPr/>
          </p:nvSpPr>
          <p:spPr bwMode="auto">
            <a:xfrm>
              <a:off x="1243" y="2816"/>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46802" name="Oval 15">
              <a:extLst>
                <a:ext uri="{FF2B5EF4-FFF2-40B4-BE49-F238E27FC236}">
                  <a16:creationId xmlns:a16="http://schemas.microsoft.com/office/drawing/2014/main" id="{A3A9B7A9-6742-4A35-A95E-027F4BC2AC37}"/>
                </a:ext>
              </a:extLst>
            </p:cNvPr>
            <p:cNvSpPr>
              <a:spLocks noChangeArrowheads="1"/>
            </p:cNvSpPr>
            <p:nvPr/>
          </p:nvSpPr>
          <p:spPr bwMode="auto">
            <a:xfrm>
              <a:off x="1240" y="2757"/>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6803" name="Oval 16">
              <a:extLst>
                <a:ext uri="{FF2B5EF4-FFF2-40B4-BE49-F238E27FC236}">
                  <a16:creationId xmlns:a16="http://schemas.microsoft.com/office/drawing/2014/main" id="{8FD3E9EC-99B6-4D93-87BE-FFDBB96213AA}"/>
                </a:ext>
              </a:extLst>
            </p:cNvPr>
            <p:cNvSpPr>
              <a:spLocks noChangeArrowheads="1"/>
            </p:cNvSpPr>
            <p:nvPr/>
          </p:nvSpPr>
          <p:spPr bwMode="auto">
            <a:xfrm>
              <a:off x="1926" y="2819"/>
              <a:ext cx="312"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6804" name="Line 17">
              <a:extLst>
                <a:ext uri="{FF2B5EF4-FFF2-40B4-BE49-F238E27FC236}">
                  <a16:creationId xmlns:a16="http://schemas.microsoft.com/office/drawing/2014/main" id="{29676C6C-D935-44D3-9554-EF06D29E1EFF}"/>
                </a:ext>
              </a:extLst>
            </p:cNvPr>
            <p:cNvSpPr>
              <a:spLocks noChangeShapeType="1"/>
            </p:cNvSpPr>
            <p:nvPr/>
          </p:nvSpPr>
          <p:spPr bwMode="auto">
            <a:xfrm>
              <a:off x="1926" y="2812"/>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805" name="Line 18">
              <a:extLst>
                <a:ext uri="{FF2B5EF4-FFF2-40B4-BE49-F238E27FC236}">
                  <a16:creationId xmlns:a16="http://schemas.microsoft.com/office/drawing/2014/main" id="{2A83A531-07CF-4AAC-AF78-33424BEF42FD}"/>
                </a:ext>
              </a:extLst>
            </p:cNvPr>
            <p:cNvSpPr>
              <a:spLocks noChangeShapeType="1"/>
            </p:cNvSpPr>
            <p:nvPr/>
          </p:nvSpPr>
          <p:spPr bwMode="auto">
            <a:xfrm>
              <a:off x="2238" y="2812"/>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806" name="Rectangle 19">
              <a:extLst>
                <a:ext uri="{FF2B5EF4-FFF2-40B4-BE49-F238E27FC236}">
                  <a16:creationId xmlns:a16="http://schemas.microsoft.com/office/drawing/2014/main" id="{33D38867-6B84-49EF-9EA0-B092D0DC78EC}"/>
                </a:ext>
              </a:extLst>
            </p:cNvPr>
            <p:cNvSpPr>
              <a:spLocks noChangeArrowheads="1"/>
            </p:cNvSpPr>
            <p:nvPr/>
          </p:nvSpPr>
          <p:spPr bwMode="auto">
            <a:xfrm>
              <a:off x="1926" y="2812"/>
              <a:ext cx="309"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46807" name="Oval 20">
              <a:extLst>
                <a:ext uri="{FF2B5EF4-FFF2-40B4-BE49-F238E27FC236}">
                  <a16:creationId xmlns:a16="http://schemas.microsoft.com/office/drawing/2014/main" id="{5051B826-B699-499C-BC25-BA90EEB6C69D}"/>
                </a:ext>
              </a:extLst>
            </p:cNvPr>
            <p:cNvSpPr>
              <a:spLocks noChangeArrowheads="1"/>
            </p:cNvSpPr>
            <p:nvPr/>
          </p:nvSpPr>
          <p:spPr bwMode="auto">
            <a:xfrm>
              <a:off x="1929" y="2756"/>
              <a:ext cx="312"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6808" name="Oval 21">
              <a:extLst>
                <a:ext uri="{FF2B5EF4-FFF2-40B4-BE49-F238E27FC236}">
                  <a16:creationId xmlns:a16="http://schemas.microsoft.com/office/drawing/2014/main" id="{42A76B00-0852-46DB-88F3-B17AFDB9E178}"/>
                </a:ext>
              </a:extLst>
            </p:cNvPr>
            <p:cNvSpPr>
              <a:spLocks noChangeArrowheads="1"/>
            </p:cNvSpPr>
            <p:nvPr/>
          </p:nvSpPr>
          <p:spPr bwMode="auto">
            <a:xfrm>
              <a:off x="1936" y="3510"/>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6809" name="Line 22">
              <a:extLst>
                <a:ext uri="{FF2B5EF4-FFF2-40B4-BE49-F238E27FC236}">
                  <a16:creationId xmlns:a16="http://schemas.microsoft.com/office/drawing/2014/main" id="{B0DF95D4-30AC-4B47-9064-0DE9B47DFA01}"/>
                </a:ext>
              </a:extLst>
            </p:cNvPr>
            <p:cNvSpPr>
              <a:spLocks noChangeShapeType="1"/>
            </p:cNvSpPr>
            <p:nvPr/>
          </p:nvSpPr>
          <p:spPr bwMode="auto">
            <a:xfrm>
              <a:off x="1936" y="350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810" name="Rectangle 23">
              <a:extLst>
                <a:ext uri="{FF2B5EF4-FFF2-40B4-BE49-F238E27FC236}">
                  <a16:creationId xmlns:a16="http://schemas.microsoft.com/office/drawing/2014/main" id="{5F5D7805-AF2F-42E9-AE20-6E81560BAA4F}"/>
                </a:ext>
              </a:extLst>
            </p:cNvPr>
            <p:cNvSpPr>
              <a:spLocks noChangeArrowheads="1"/>
            </p:cNvSpPr>
            <p:nvPr/>
          </p:nvSpPr>
          <p:spPr bwMode="auto">
            <a:xfrm>
              <a:off x="1936" y="350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46811" name="Oval 24">
              <a:extLst>
                <a:ext uri="{FF2B5EF4-FFF2-40B4-BE49-F238E27FC236}">
                  <a16:creationId xmlns:a16="http://schemas.microsoft.com/office/drawing/2014/main" id="{3BD939C1-8517-4378-AD73-76D5EA8DC21B}"/>
                </a:ext>
              </a:extLst>
            </p:cNvPr>
            <p:cNvSpPr>
              <a:spLocks noChangeArrowheads="1"/>
            </p:cNvSpPr>
            <p:nvPr/>
          </p:nvSpPr>
          <p:spPr bwMode="auto">
            <a:xfrm>
              <a:off x="1933" y="3444"/>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6812" name="Freeform 25">
              <a:extLst>
                <a:ext uri="{FF2B5EF4-FFF2-40B4-BE49-F238E27FC236}">
                  <a16:creationId xmlns:a16="http://schemas.microsoft.com/office/drawing/2014/main" id="{248C0F7F-86B5-4806-A473-4124B8FC4048}"/>
                </a:ext>
              </a:extLst>
            </p:cNvPr>
            <p:cNvSpPr>
              <a:spLocks/>
            </p:cNvSpPr>
            <p:nvPr/>
          </p:nvSpPr>
          <p:spPr bwMode="auto">
            <a:xfrm>
              <a:off x="2092" y="2911"/>
              <a:ext cx="1" cy="522"/>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6813" name="Freeform 26">
              <a:extLst>
                <a:ext uri="{FF2B5EF4-FFF2-40B4-BE49-F238E27FC236}">
                  <a16:creationId xmlns:a16="http://schemas.microsoft.com/office/drawing/2014/main" id="{4C10EC41-9C80-4DBE-9885-487FB437ECBF}"/>
                </a:ext>
              </a:extLst>
            </p:cNvPr>
            <p:cNvSpPr>
              <a:spLocks/>
            </p:cNvSpPr>
            <p:nvPr/>
          </p:nvSpPr>
          <p:spPr bwMode="auto">
            <a:xfrm>
              <a:off x="1399" y="2917"/>
              <a:ext cx="1" cy="53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6814" name="Freeform 27">
              <a:extLst>
                <a:ext uri="{FF2B5EF4-FFF2-40B4-BE49-F238E27FC236}">
                  <a16:creationId xmlns:a16="http://schemas.microsoft.com/office/drawing/2014/main" id="{E7E26A1C-1A68-4CB8-9350-BDDE81AF5BF8}"/>
                </a:ext>
              </a:extLst>
            </p:cNvPr>
            <p:cNvSpPr>
              <a:spLocks/>
            </p:cNvSpPr>
            <p:nvPr/>
          </p:nvSpPr>
          <p:spPr bwMode="auto">
            <a:xfrm>
              <a:off x="1570" y="3532"/>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6815" name="Freeform 28">
              <a:extLst>
                <a:ext uri="{FF2B5EF4-FFF2-40B4-BE49-F238E27FC236}">
                  <a16:creationId xmlns:a16="http://schemas.microsoft.com/office/drawing/2014/main" id="{8DD151D9-38C4-49DC-AB28-D5E402170AC9}"/>
                </a:ext>
              </a:extLst>
            </p:cNvPr>
            <p:cNvSpPr>
              <a:spLocks/>
            </p:cNvSpPr>
            <p:nvPr/>
          </p:nvSpPr>
          <p:spPr bwMode="auto">
            <a:xfrm>
              <a:off x="1564" y="2842"/>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6816" name="Rectangle 29">
              <a:extLst>
                <a:ext uri="{FF2B5EF4-FFF2-40B4-BE49-F238E27FC236}">
                  <a16:creationId xmlns:a16="http://schemas.microsoft.com/office/drawing/2014/main" id="{A06101DD-E152-4CA9-A59B-F2CE11B91EAE}"/>
                </a:ext>
              </a:extLst>
            </p:cNvPr>
            <p:cNvSpPr>
              <a:spLocks noChangeArrowheads="1"/>
            </p:cNvSpPr>
            <p:nvPr/>
          </p:nvSpPr>
          <p:spPr bwMode="auto">
            <a:xfrm>
              <a:off x="2019" y="3457"/>
              <a:ext cx="143"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6817" name="Text Box 30">
              <a:extLst>
                <a:ext uri="{FF2B5EF4-FFF2-40B4-BE49-F238E27FC236}">
                  <a16:creationId xmlns:a16="http://schemas.microsoft.com/office/drawing/2014/main" id="{1D882D88-B044-42E6-BFA8-F4E671461DFD}"/>
                </a:ext>
              </a:extLst>
            </p:cNvPr>
            <p:cNvSpPr txBox="1">
              <a:spLocks noChangeArrowheads="1"/>
            </p:cNvSpPr>
            <p:nvPr/>
          </p:nvSpPr>
          <p:spPr bwMode="auto">
            <a:xfrm>
              <a:off x="1979" y="3396"/>
              <a:ext cx="2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ea typeface="黑体" panose="02010609060101010101" pitchFamily="49" charset="-122"/>
                </a:rPr>
                <a:t>D</a:t>
              </a:r>
              <a:endParaRPr lang="en-US" altLang="zh-CN" sz="2400" u="none">
                <a:latin typeface="Times New Roman" panose="02020603050405020304" pitchFamily="18" charset="0"/>
                <a:ea typeface="黑体" panose="02010609060101010101" pitchFamily="49" charset="-122"/>
              </a:endParaRPr>
            </a:p>
          </p:txBody>
        </p:sp>
        <p:sp>
          <p:nvSpPr>
            <p:cNvPr id="246818" name="Rectangle 31">
              <a:extLst>
                <a:ext uri="{FF2B5EF4-FFF2-40B4-BE49-F238E27FC236}">
                  <a16:creationId xmlns:a16="http://schemas.microsoft.com/office/drawing/2014/main" id="{1B138927-A13C-4BF8-B02D-BB255702E8CD}"/>
                </a:ext>
              </a:extLst>
            </p:cNvPr>
            <p:cNvSpPr>
              <a:spLocks noChangeArrowheads="1"/>
            </p:cNvSpPr>
            <p:nvPr/>
          </p:nvSpPr>
          <p:spPr bwMode="auto">
            <a:xfrm>
              <a:off x="1338" y="3454"/>
              <a:ext cx="143"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6819" name="Text Box 32">
              <a:extLst>
                <a:ext uri="{FF2B5EF4-FFF2-40B4-BE49-F238E27FC236}">
                  <a16:creationId xmlns:a16="http://schemas.microsoft.com/office/drawing/2014/main" id="{BC06E905-57DE-4C53-B0E6-AC487EB31DC5}"/>
                </a:ext>
              </a:extLst>
            </p:cNvPr>
            <p:cNvSpPr txBox="1">
              <a:spLocks noChangeArrowheads="1"/>
            </p:cNvSpPr>
            <p:nvPr/>
          </p:nvSpPr>
          <p:spPr bwMode="auto">
            <a:xfrm>
              <a:off x="1297" y="3363"/>
              <a:ext cx="2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400" u="none">
                  <a:latin typeface="Comic Sans MS" panose="030F0702030302020204" pitchFamily="66" charset="0"/>
                  <a:ea typeface="黑体" panose="02010609060101010101" pitchFamily="49" charset="-122"/>
                </a:rPr>
                <a:t>C</a:t>
              </a:r>
            </a:p>
          </p:txBody>
        </p:sp>
        <p:sp>
          <p:nvSpPr>
            <p:cNvPr id="246820" name="Rectangle 33">
              <a:extLst>
                <a:ext uri="{FF2B5EF4-FFF2-40B4-BE49-F238E27FC236}">
                  <a16:creationId xmlns:a16="http://schemas.microsoft.com/office/drawing/2014/main" id="{8584228A-A67A-49E5-9B35-42CA1771D5E0}"/>
                </a:ext>
              </a:extLst>
            </p:cNvPr>
            <p:cNvSpPr>
              <a:spLocks noChangeArrowheads="1"/>
            </p:cNvSpPr>
            <p:nvPr/>
          </p:nvSpPr>
          <p:spPr bwMode="auto">
            <a:xfrm>
              <a:off x="2014" y="2767"/>
              <a:ext cx="142"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6821" name="Text Box 34">
              <a:extLst>
                <a:ext uri="{FF2B5EF4-FFF2-40B4-BE49-F238E27FC236}">
                  <a16:creationId xmlns:a16="http://schemas.microsoft.com/office/drawing/2014/main" id="{54C8B11A-F99B-4D92-94CD-E4CF345E646C}"/>
                </a:ext>
              </a:extLst>
            </p:cNvPr>
            <p:cNvSpPr txBox="1">
              <a:spLocks noChangeArrowheads="1"/>
            </p:cNvSpPr>
            <p:nvPr/>
          </p:nvSpPr>
          <p:spPr bwMode="auto">
            <a:xfrm>
              <a:off x="1980" y="2706"/>
              <a:ext cx="2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latin typeface="Comic Sans MS" panose="030F0702030302020204" pitchFamily="66" charset="0"/>
                  <a:ea typeface="黑体" panose="02010609060101010101" pitchFamily="49" charset="-122"/>
                </a:rPr>
                <a:t>B</a:t>
              </a:r>
              <a:endParaRPr lang="en-US" altLang="zh-CN" sz="2400" u="none">
                <a:latin typeface="Times New Roman" panose="02020603050405020304" pitchFamily="18" charset="0"/>
                <a:ea typeface="黑体" panose="02010609060101010101" pitchFamily="49" charset="-122"/>
              </a:endParaRPr>
            </a:p>
          </p:txBody>
        </p:sp>
        <p:sp>
          <p:nvSpPr>
            <p:cNvPr id="246822" name="Rectangle 35">
              <a:extLst>
                <a:ext uri="{FF2B5EF4-FFF2-40B4-BE49-F238E27FC236}">
                  <a16:creationId xmlns:a16="http://schemas.microsoft.com/office/drawing/2014/main" id="{AEDA2874-BC64-43E3-A232-B7312998E950}"/>
                </a:ext>
              </a:extLst>
            </p:cNvPr>
            <p:cNvSpPr>
              <a:spLocks noChangeArrowheads="1"/>
            </p:cNvSpPr>
            <p:nvPr/>
          </p:nvSpPr>
          <p:spPr bwMode="auto">
            <a:xfrm>
              <a:off x="1329" y="2767"/>
              <a:ext cx="143"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6823" name="Text Box 36">
              <a:extLst>
                <a:ext uri="{FF2B5EF4-FFF2-40B4-BE49-F238E27FC236}">
                  <a16:creationId xmlns:a16="http://schemas.microsoft.com/office/drawing/2014/main" id="{AF1A1E65-CCE4-4D2F-AE86-25D8CCC0C689}"/>
                </a:ext>
              </a:extLst>
            </p:cNvPr>
            <p:cNvSpPr txBox="1">
              <a:spLocks noChangeArrowheads="1"/>
            </p:cNvSpPr>
            <p:nvPr/>
          </p:nvSpPr>
          <p:spPr bwMode="auto">
            <a:xfrm>
              <a:off x="1288" y="2706"/>
              <a:ext cx="2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solidFill>
                    <a:srgbClr val="FF0000"/>
                  </a:solidFill>
                  <a:latin typeface="Comic Sans MS" panose="030F0702030302020204" pitchFamily="66" charset="0"/>
                  <a:ea typeface="黑体" panose="02010609060101010101" pitchFamily="49" charset="-122"/>
                </a:rPr>
                <a:t>A</a:t>
              </a:r>
              <a:endParaRPr lang="en-US" altLang="zh-CN" sz="2400" u="none">
                <a:solidFill>
                  <a:srgbClr val="FF0000"/>
                </a:solidFill>
                <a:latin typeface="Times New Roman" panose="02020603050405020304" pitchFamily="18" charset="0"/>
                <a:ea typeface="黑体" panose="02010609060101010101" pitchFamily="49" charset="-122"/>
              </a:endParaRPr>
            </a:p>
          </p:txBody>
        </p:sp>
        <p:sp>
          <p:nvSpPr>
            <p:cNvPr id="246824" name="Line 37">
              <a:extLst>
                <a:ext uri="{FF2B5EF4-FFF2-40B4-BE49-F238E27FC236}">
                  <a16:creationId xmlns:a16="http://schemas.microsoft.com/office/drawing/2014/main" id="{7E12CF78-F268-4458-BD75-D2007B3567D1}"/>
                </a:ext>
              </a:extLst>
            </p:cNvPr>
            <p:cNvSpPr>
              <a:spLocks noChangeShapeType="1"/>
            </p:cNvSpPr>
            <p:nvPr/>
          </p:nvSpPr>
          <p:spPr bwMode="auto">
            <a:xfrm>
              <a:off x="2233" y="2815"/>
              <a:ext cx="336"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825" name="Line 38">
              <a:extLst>
                <a:ext uri="{FF2B5EF4-FFF2-40B4-BE49-F238E27FC236}">
                  <a16:creationId xmlns:a16="http://schemas.microsoft.com/office/drawing/2014/main" id="{7C2864CB-53D2-4479-8DA3-AD78BEACEA76}"/>
                </a:ext>
              </a:extLst>
            </p:cNvPr>
            <p:cNvSpPr>
              <a:spLocks noChangeShapeType="1"/>
            </p:cNvSpPr>
            <p:nvPr/>
          </p:nvSpPr>
          <p:spPr bwMode="auto">
            <a:xfrm flipV="1">
              <a:off x="2185" y="2575"/>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826" name="Line 39">
              <a:extLst>
                <a:ext uri="{FF2B5EF4-FFF2-40B4-BE49-F238E27FC236}">
                  <a16:creationId xmlns:a16="http://schemas.microsoft.com/office/drawing/2014/main" id="{AFBC9577-4AB6-4B45-BF8B-4CA11F65F1BF}"/>
                </a:ext>
              </a:extLst>
            </p:cNvPr>
            <p:cNvSpPr>
              <a:spLocks noChangeShapeType="1"/>
            </p:cNvSpPr>
            <p:nvPr/>
          </p:nvSpPr>
          <p:spPr bwMode="auto">
            <a:xfrm flipV="1">
              <a:off x="2233" y="3247"/>
              <a:ext cx="24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827" name="Line 40">
              <a:extLst>
                <a:ext uri="{FF2B5EF4-FFF2-40B4-BE49-F238E27FC236}">
                  <a16:creationId xmlns:a16="http://schemas.microsoft.com/office/drawing/2014/main" id="{B9CFE5F0-2F4E-4D26-A6B5-D2BED48BDF4E}"/>
                </a:ext>
              </a:extLst>
            </p:cNvPr>
            <p:cNvSpPr>
              <a:spLocks noChangeShapeType="1"/>
            </p:cNvSpPr>
            <p:nvPr/>
          </p:nvSpPr>
          <p:spPr bwMode="auto">
            <a:xfrm>
              <a:off x="2233" y="3535"/>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828" name="Line 41">
              <a:extLst>
                <a:ext uri="{FF2B5EF4-FFF2-40B4-BE49-F238E27FC236}">
                  <a16:creationId xmlns:a16="http://schemas.microsoft.com/office/drawing/2014/main" id="{B0B42CAA-981E-4261-8DEB-E0453C842A70}"/>
                </a:ext>
              </a:extLst>
            </p:cNvPr>
            <p:cNvSpPr>
              <a:spLocks noChangeShapeType="1"/>
            </p:cNvSpPr>
            <p:nvPr/>
          </p:nvSpPr>
          <p:spPr bwMode="auto">
            <a:xfrm>
              <a:off x="2233" y="3535"/>
              <a:ext cx="28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829" name="Line 42">
              <a:extLst>
                <a:ext uri="{FF2B5EF4-FFF2-40B4-BE49-F238E27FC236}">
                  <a16:creationId xmlns:a16="http://schemas.microsoft.com/office/drawing/2014/main" id="{7749F1FD-70E7-421E-8A04-3A6B224684EE}"/>
                </a:ext>
              </a:extLst>
            </p:cNvPr>
            <p:cNvSpPr>
              <a:spLocks noChangeShapeType="1"/>
            </p:cNvSpPr>
            <p:nvPr/>
          </p:nvSpPr>
          <p:spPr bwMode="auto">
            <a:xfrm flipH="1" flipV="1">
              <a:off x="1033" y="2527"/>
              <a:ext cx="288"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830" name="Line 43">
              <a:extLst>
                <a:ext uri="{FF2B5EF4-FFF2-40B4-BE49-F238E27FC236}">
                  <a16:creationId xmlns:a16="http://schemas.microsoft.com/office/drawing/2014/main" id="{9227FBB1-17B8-474E-A520-5289C442F83E}"/>
                </a:ext>
              </a:extLst>
            </p:cNvPr>
            <p:cNvSpPr>
              <a:spLocks noChangeShapeType="1"/>
            </p:cNvSpPr>
            <p:nvPr/>
          </p:nvSpPr>
          <p:spPr bwMode="auto">
            <a:xfrm flipH="1" flipV="1">
              <a:off x="889" y="3439"/>
              <a:ext cx="384"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831" name="Text Box 44">
              <a:extLst>
                <a:ext uri="{FF2B5EF4-FFF2-40B4-BE49-F238E27FC236}">
                  <a16:creationId xmlns:a16="http://schemas.microsoft.com/office/drawing/2014/main" id="{1B18BBAD-C403-4A38-8A26-71F1262E1038}"/>
                </a:ext>
              </a:extLst>
            </p:cNvPr>
            <p:cNvSpPr txBox="1">
              <a:spLocks noChangeArrowheads="1"/>
            </p:cNvSpPr>
            <p:nvPr/>
          </p:nvSpPr>
          <p:spPr bwMode="auto">
            <a:xfrm>
              <a:off x="1129" y="2416"/>
              <a:ext cx="4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latin typeface="Comic Sans MS" panose="030F0702030302020204" pitchFamily="66" charset="0"/>
                  <a:ea typeface="黑体" panose="02010609060101010101" pitchFamily="49" charset="-122"/>
                </a:rPr>
                <a:t>u</a:t>
              </a:r>
            </a:p>
          </p:txBody>
        </p:sp>
        <p:sp>
          <p:nvSpPr>
            <p:cNvPr id="246832" name="Text Box 45">
              <a:extLst>
                <a:ext uri="{FF2B5EF4-FFF2-40B4-BE49-F238E27FC236}">
                  <a16:creationId xmlns:a16="http://schemas.microsoft.com/office/drawing/2014/main" id="{5C433EE5-B7A9-497C-9E82-EF6CFD26CD6C}"/>
                </a:ext>
              </a:extLst>
            </p:cNvPr>
            <p:cNvSpPr txBox="1">
              <a:spLocks noChangeArrowheads="1"/>
            </p:cNvSpPr>
            <p:nvPr/>
          </p:nvSpPr>
          <p:spPr bwMode="auto">
            <a:xfrm>
              <a:off x="2089" y="2434"/>
              <a:ext cx="3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latin typeface="Comic Sans MS" panose="030F0702030302020204" pitchFamily="66" charset="0"/>
                  <a:ea typeface="黑体" panose="02010609060101010101" pitchFamily="49" charset="-122"/>
                </a:rPr>
                <a:t>v</a:t>
              </a:r>
            </a:p>
          </p:txBody>
        </p:sp>
        <p:sp>
          <p:nvSpPr>
            <p:cNvPr id="246833" name="Text Box 46">
              <a:extLst>
                <a:ext uri="{FF2B5EF4-FFF2-40B4-BE49-F238E27FC236}">
                  <a16:creationId xmlns:a16="http://schemas.microsoft.com/office/drawing/2014/main" id="{8E78AD66-9E59-4E4B-AAF8-790DC29721F1}"/>
                </a:ext>
              </a:extLst>
            </p:cNvPr>
            <p:cNvSpPr txBox="1">
              <a:spLocks noChangeArrowheads="1"/>
            </p:cNvSpPr>
            <p:nvPr/>
          </p:nvSpPr>
          <p:spPr bwMode="auto">
            <a:xfrm>
              <a:off x="2329" y="2629"/>
              <a:ext cx="24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latin typeface="Comic Sans MS" panose="030F0702030302020204" pitchFamily="66" charset="0"/>
                  <a:ea typeface="黑体" panose="02010609060101010101" pitchFamily="49" charset="-122"/>
                </a:rPr>
                <a:t>w</a:t>
              </a:r>
            </a:p>
          </p:txBody>
        </p:sp>
        <p:sp>
          <p:nvSpPr>
            <p:cNvPr id="246834" name="Text Box 47">
              <a:extLst>
                <a:ext uri="{FF2B5EF4-FFF2-40B4-BE49-F238E27FC236}">
                  <a16:creationId xmlns:a16="http://schemas.microsoft.com/office/drawing/2014/main" id="{97197386-A1AA-49BF-B5DA-79017B50FC32}"/>
                </a:ext>
              </a:extLst>
            </p:cNvPr>
            <p:cNvSpPr txBox="1">
              <a:spLocks noChangeArrowheads="1"/>
            </p:cNvSpPr>
            <p:nvPr/>
          </p:nvSpPr>
          <p:spPr bwMode="auto">
            <a:xfrm>
              <a:off x="2377" y="3205"/>
              <a:ext cx="2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latin typeface="Comic Sans MS" panose="030F0702030302020204" pitchFamily="66" charset="0"/>
                  <a:ea typeface="黑体" panose="02010609060101010101" pitchFamily="49" charset="-122"/>
                </a:rPr>
                <a:t>x</a:t>
              </a:r>
            </a:p>
          </p:txBody>
        </p:sp>
        <p:sp>
          <p:nvSpPr>
            <p:cNvPr id="246835" name="Text Box 48">
              <a:extLst>
                <a:ext uri="{FF2B5EF4-FFF2-40B4-BE49-F238E27FC236}">
                  <a16:creationId xmlns:a16="http://schemas.microsoft.com/office/drawing/2014/main" id="{0CDA83FC-F694-4C65-A763-3AF40D788F57}"/>
                </a:ext>
              </a:extLst>
            </p:cNvPr>
            <p:cNvSpPr txBox="1">
              <a:spLocks noChangeArrowheads="1"/>
            </p:cNvSpPr>
            <p:nvPr/>
          </p:nvSpPr>
          <p:spPr bwMode="auto">
            <a:xfrm>
              <a:off x="2281" y="3541"/>
              <a:ext cx="2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latin typeface="Comic Sans MS" panose="030F0702030302020204" pitchFamily="66" charset="0"/>
                  <a:ea typeface="黑体" panose="02010609060101010101" pitchFamily="49" charset="-122"/>
                </a:rPr>
                <a:t>y</a:t>
              </a:r>
            </a:p>
          </p:txBody>
        </p:sp>
        <p:sp>
          <p:nvSpPr>
            <p:cNvPr id="246836" name="Text Box 49">
              <a:extLst>
                <a:ext uri="{FF2B5EF4-FFF2-40B4-BE49-F238E27FC236}">
                  <a16:creationId xmlns:a16="http://schemas.microsoft.com/office/drawing/2014/main" id="{9AFEABED-603A-4A4E-AE0E-676B47C1015D}"/>
                </a:ext>
              </a:extLst>
            </p:cNvPr>
            <p:cNvSpPr txBox="1">
              <a:spLocks noChangeArrowheads="1"/>
            </p:cNvSpPr>
            <p:nvPr/>
          </p:nvSpPr>
          <p:spPr bwMode="auto">
            <a:xfrm>
              <a:off x="985" y="3397"/>
              <a:ext cx="2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latin typeface="Comic Sans MS" panose="030F0702030302020204" pitchFamily="66" charset="0"/>
                  <a:ea typeface="黑体" panose="02010609060101010101" pitchFamily="49" charset="-122"/>
                </a:rPr>
                <a:t>z</a:t>
              </a:r>
            </a:p>
          </p:txBody>
        </p:sp>
      </p:grpSp>
      <p:sp>
        <p:nvSpPr>
          <p:cNvPr id="246791" name="Text Box 50">
            <a:extLst>
              <a:ext uri="{FF2B5EF4-FFF2-40B4-BE49-F238E27FC236}">
                <a16:creationId xmlns:a16="http://schemas.microsoft.com/office/drawing/2014/main" id="{F8E6CBC2-5A82-4E14-8B11-622415E5F22F}"/>
              </a:ext>
            </a:extLst>
          </p:cNvPr>
          <p:cNvSpPr txBox="1">
            <a:spLocks noChangeArrowheads="1"/>
          </p:cNvSpPr>
          <p:nvPr/>
        </p:nvSpPr>
        <p:spPr bwMode="auto">
          <a:xfrm>
            <a:off x="7491413" y="3676651"/>
            <a:ext cx="2638864"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    </a:t>
            </a:r>
            <a:r>
              <a:rPr lang="zh-CN" altLang="en-US" sz="2400">
                <a:latin typeface="Comic Sans MS" panose="030F0702030302020204" pitchFamily="66" charset="0"/>
                <a:ea typeface="黑体" panose="02010609060101010101" pitchFamily="49" charset="-122"/>
              </a:rPr>
              <a:t>目的地</a:t>
            </a:r>
            <a:r>
              <a:rPr lang="zh-CN" altLang="en-US" sz="2400" u="none">
                <a:latin typeface="Comic Sans MS" panose="030F0702030302020204" pitchFamily="66" charset="0"/>
                <a:ea typeface="黑体" panose="02010609060101010101" pitchFamily="49" charset="-122"/>
              </a:rPr>
              <a:t>       </a:t>
            </a:r>
            <a:r>
              <a:rPr lang="zh-CN" altLang="en-US" sz="2400">
                <a:latin typeface="Comic Sans MS" panose="030F0702030302020204" pitchFamily="66" charset="0"/>
                <a:ea typeface="黑体" panose="02010609060101010101" pitchFamily="49" charset="-122"/>
              </a:rPr>
              <a:t>跳数</a:t>
            </a:r>
          </a:p>
          <a:p>
            <a:r>
              <a:rPr lang="en-US" altLang="zh-CN" sz="2400" u="none">
                <a:latin typeface="Comic Sans MS" panose="030F0702030302020204" pitchFamily="66" charset="0"/>
                <a:ea typeface="黑体" panose="02010609060101010101" pitchFamily="49" charset="-122"/>
              </a:rPr>
              <a:t>      u                1</a:t>
            </a:r>
          </a:p>
          <a:p>
            <a:r>
              <a:rPr lang="en-US" altLang="zh-CN" sz="2400" u="none">
                <a:latin typeface="Comic Sans MS" panose="030F0702030302020204" pitchFamily="66" charset="0"/>
                <a:ea typeface="黑体" panose="02010609060101010101" pitchFamily="49" charset="-122"/>
              </a:rPr>
              <a:t>      v                2</a:t>
            </a:r>
          </a:p>
          <a:p>
            <a:r>
              <a:rPr lang="en-US" altLang="zh-CN" sz="2400" u="none">
                <a:latin typeface="Comic Sans MS" panose="030F0702030302020204" pitchFamily="66" charset="0"/>
                <a:ea typeface="黑体" panose="02010609060101010101" pitchFamily="49" charset="-122"/>
              </a:rPr>
              <a:t>      w               2</a:t>
            </a:r>
          </a:p>
          <a:p>
            <a:r>
              <a:rPr lang="en-US" altLang="zh-CN" sz="2400" u="none">
                <a:latin typeface="Comic Sans MS" panose="030F0702030302020204" pitchFamily="66" charset="0"/>
                <a:ea typeface="黑体" panose="02010609060101010101" pitchFamily="49" charset="-122"/>
              </a:rPr>
              <a:t>      x               3</a:t>
            </a:r>
          </a:p>
          <a:p>
            <a:r>
              <a:rPr lang="en-US" altLang="zh-CN" sz="2400" u="none">
                <a:latin typeface="Comic Sans MS" panose="030F0702030302020204" pitchFamily="66" charset="0"/>
                <a:ea typeface="黑体" panose="02010609060101010101" pitchFamily="49" charset="-122"/>
              </a:rPr>
              <a:t>      y               3</a:t>
            </a:r>
          </a:p>
          <a:p>
            <a:r>
              <a:rPr lang="en-US" altLang="zh-CN" sz="2400" u="none">
                <a:latin typeface="Comic Sans MS" panose="030F0702030302020204" pitchFamily="66" charset="0"/>
                <a:ea typeface="黑体" panose="02010609060101010101" pitchFamily="49" charset="-122"/>
              </a:rPr>
              <a:t>      z               2</a:t>
            </a:r>
          </a:p>
          <a:p>
            <a:r>
              <a:rPr lang="en-US" altLang="zh-CN" u="none">
                <a:ea typeface="黑体" panose="02010609060101010101" pitchFamily="49" charset="-122"/>
              </a:rPr>
              <a:t>  </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B53C9015-5471-4D3B-A152-501D215C5AFD}"/>
              </a:ext>
            </a:extLst>
          </p:cNvPr>
          <p:cNvSpPr>
            <a:spLocks noGrp="1" noChangeArrowheads="1"/>
          </p:cNvSpPr>
          <p:nvPr>
            <p:ph type="dt" sz="quarter" idx="10"/>
          </p:nvPr>
        </p:nvSpPr>
        <p:spPr/>
        <p:txBody>
          <a:bodyPr/>
          <a:lstStyle/>
          <a:p>
            <a:pPr>
              <a:defRPr/>
            </a:pPr>
            <a:fld id="{4C2B9185-4B13-48E2-9946-95758B3C4A83}" type="datetime1">
              <a:rPr lang="zh-CN" altLang="en-US"/>
              <a:pPr>
                <a:defRPr/>
              </a:pPr>
              <a:t>2021/10/15</a:t>
            </a:fld>
            <a:endParaRPr lang="zh-CN" altLang="zh-CN"/>
          </a:p>
        </p:txBody>
      </p:sp>
      <p:sp>
        <p:nvSpPr>
          <p:cNvPr id="247811" name="Rectangle 5">
            <a:extLst>
              <a:ext uri="{FF2B5EF4-FFF2-40B4-BE49-F238E27FC236}">
                <a16:creationId xmlns:a16="http://schemas.microsoft.com/office/drawing/2014/main" id="{DDA1F632-875F-44E8-9A0F-3163077BFAD9}"/>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242E0E2A-1E81-4EA5-84B6-88C82EEF72CE}" type="slidenum">
              <a:rPr lang="en-US" altLang="zh-CN" u="none" smtClean="0">
                <a:latin typeface="Garamond" panose="02020404030301010803" pitchFamily="18" charset="0"/>
              </a:rPr>
              <a:pPr/>
              <a:t>144</a:t>
            </a:fld>
            <a:endParaRPr lang="en-US" altLang="zh-CN" u="none">
              <a:latin typeface="Garamond" panose="02020404030301010803" pitchFamily="18" charset="0"/>
            </a:endParaRPr>
          </a:p>
        </p:txBody>
      </p:sp>
      <p:sp>
        <p:nvSpPr>
          <p:cNvPr id="247812" name="Rectangle 2">
            <a:extLst>
              <a:ext uri="{FF2B5EF4-FFF2-40B4-BE49-F238E27FC236}">
                <a16:creationId xmlns:a16="http://schemas.microsoft.com/office/drawing/2014/main" id="{88E3FD9F-6419-46E7-8791-006EFAD2D719}"/>
              </a:ext>
            </a:extLst>
          </p:cNvPr>
          <p:cNvSpPr>
            <a:spLocks noGrp="1" noChangeArrowheads="1"/>
          </p:cNvSpPr>
          <p:nvPr>
            <p:ph type="title"/>
          </p:nvPr>
        </p:nvSpPr>
        <p:spPr>
          <a:xfrm>
            <a:off x="1803400" y="538163"/>
            <a:ext cx="8610600" cy="868362"/>
          </a:xfrm>
        </p:spPr>
        <p:txBody>
          <a:bodyPr/>
          <a:lstStyle/>
          <a:p>
            <a:r>
              <a:rPr lang="en-US" altLang="zh-CN"/>
              <a:t>RIP </a:t>
            </a:r>
            <a:r>
              <a:rPr lang="zh-CN" altLang="en-US"/>
              <a:t>通告</a:t>
            </a:r>
          </a:p>
        </p:txBody>
      </p:sp>
      <p:sp>
        <p:nvSpPr>
          <p:cNvPr id="247813" name="Rectangle 3">
            <a:extLst>
              <a:ext uri="{FF2B5EF4-FFF2-40B4-BE49-F238E27FC236}">
                <a16:creationId xmlns:a16="http://schemas.microsoft.com/office/drawing/2014/main" id="{0FE46B68-1C76-4DE1-8946-7CBA8CA8D4F5}"/>
              </a:ext>
            </a:extLst>
          </p:cNvPr>
          <p:cNvSpPr>
            <a:spLocks noGrp="1" noChangeArrowheads="1"/>
          </p:cNvSpPr>
          <p:nvPr>
            <p:ph type="body" idx="1"/>
          </p:nvPr>
        </p:nvSpPr>
        <p:spPr>
          <a:xfrm>
            <a:off x="1811339" y="2051050"/>
            <a:ext cx="8497887" cy="3003550"/>
          </a:xfrm>
        </p:spPr>
        <p:txBody>
          <a:bodyPr/>
          <a:lstStyle/>
          <a:p>
            <a:pPr>
              <a:lnSpc>
                <a:spcPct val="90000"/>
              </a:lnSpc>
            </a:pPr>
            <a:r>
              <a:rPr lang="zh-CN" altLang="en-US">
                <a:latin typeface="楷体" panose="02010609060101010101" pitchFamily="49" charset="-122"/>
                <a:ea typeface="楷体" panose="02010609060101010101" pitchFamily="49" charset="-122"/>
              </a:rPr>
              <a:t>更新距离向量</a:t>
            </a:r>
            <a:r>
              <a:rPr lang="en-US" altLang="zh-CN">
                <a:latin typeface="楷体" panose="02010609060101010101" pitchFamily="49" charset="-122"/>
                <a:ea typeface="楷体" panose="02010609060101010101" pitchFamily="49" charset="-122"/>
              </a:rPr>
              <a:t>: </a:t>
            </a:r>
            <a:r>
              <a:rPr lang="zh-CN" altLang="en-US">
                <a:latin typeface="楷体" panose="02010609060101010101" pitchFamily="49" charset="-122"/>
                <a:ea typeface="楷体" panose="02010609060101010101" pitchFamily="49" charset="-122"/>
              </a:rPr>
              <a:t>选路更新信息在邻居之间通过</a:t>
            </a:r>
            <a:r>
              <a:rPr lang="en-US" altLang="zh-CN">
                <a:latin typeface="楷体" panose="02010609060101010101" pitchFamily="49" charset="-122"/>
                <a:ea typeface="楷体" panose="02010609060101010101" pitchFamily="49" charset="-122"/>
              </a:rPr>
              <a:t>RIP</a:t>
            </a:r>
            <a:r>
              <a:rPr lang="zh-CN" altLang="en-US">
                <a:latin typeface="楷体" panose="02010609060101010101" pitchFamily="49" charset="-122"/>
                <a:ea typeface="楷体" panose="02010609060101010101" pitchFamily="49" charset="-122"/>
              </a:rPr>
              <a:t>响应报文（</a:t>
            </a:r>
            <a:r>
              <a:rPr lang="zh-CN" altLang="en-US">
                <a:solidFill>
                  <a:srgbClr val="FF0000"/>
                </a:solidFill>
                <a:latin typeface="楷体" panose="02010609060101010101" pitchFamily="49" charset="-122"/>
                <a:ea typeface="楷体" panose="02010609060101010101" pitchFamily="49" charset="-122"/>
              </a:rPr>
              <a:t>也称为通告</a:t>
            </a:r>
            <a:r>
              <a:rPr lang="zh-CN" altLang="en-US">
                <a:latin typeface="楷体" panose="02010609060101010101" pitchFamily="49" charset="-122"/>
                <a:ea typeface="楷体" panose="02010609060101010101" pitchFamily="49" charset="-122"/>
              </a:rPr>
              <a:t>）交换，每</a:t>
            </a:r>
            <a:r>
              <a:rPr lang="en-US" altLang="zh-CN">
                <a:latin typeface="楷体" panose="02010609060101010101" pitchFamily="49" charset="-122"/>
                <a:ea typeface="楷体" panose="02010609060101010101" pitchFamily="49" charset="-122"/>
              </a:rPr>
              <a:t>30</a:t>
            </a:r>
            <a:r>
              <a:rPr lang="zh-CN" altLang="en-US">
                <a:latin typeface="楷体" panose="02010609060101010101" pitchFamily="49" charset="-122"/>
                <a:ea typeface="楷体" panose="02010609060101010101" pitchFamily="49" charset="-122"/>
              </a:rPr>
              <a:t>秒相互交换一次</a:t>
            </a:r>
            <a:endParaRPr lang="en-US" altLang="zh-CN">
              <a:latin typeface="楷体" panose="02010609060101010101" pitchFamily="49" charset="-122"/>
              <a:ea typeface="楷体" panose="02010609060101010101" pitchFamily="49" charset="-122"/>
            </a:endParaRPr>
          </a:p>
          <a:p>
            <a:pPr>
              <a:lnSpc>
                <a:spcPct val="90000"/>
              </a:lnSpc>
            </a:pPr>
            <a:r>
              <a:rPr lang="zh-CN" altLang="en-US">
                <a:latin typeface="楷体" panose="02010609060101010101" pitchFamily="49" charset="-122"/>
                <a:ea typeface="楷体" panose="02010609060101010101" pitchFamily="49" charset="-122"/>
              </a:rPr>
              <a:t>通告</a:t>
            </a:r>
            <a:r>
              <a:rPr lang="en-US" altLang="zh-CN">
                <a:latin typeface="楷体" panose="02010609060101010101" pitchFamily="49" charset="-122"/>
                <a:ea typeface="楷体" panose="02010609060101010101" pitchFamily="49" charset="-122"/>
              </a:rPr>
              <a:t>: </a:t>
            </a:r>
            <a:r>
              <a:rPr lang="zh-CN" altLang="en-US">
                <a:latin typeface="楷体" panose="02010609060101010101" pitchFamily="49" charset="-122"/>
                <a:ea typeface="楷体" panose="02010609060101010101" pitchFamily="49" charset="-122"/>
              </a:rPr>
              <a:t>通告包含了</a:t>
            </a:r>
            <a:r>
              <a:rPr lang="zh-CN" altLang="en-US">
                <a:solidFill>
                  <a:srgbClr val="FF0000"/>
                </a:solidFill>
                <a:latin typeface="楷体" panose="02010609060101010101" pitchFamily="49" charset="-122"/>
                <a:ea typeface="楷体" panose="02010609060101010101" pitchFamily="49" charset="-122"/>
              </a:rPr>
              <a:t>目的子网列表，下一跳路由器、以及发送方到其中每个子网的距离的信息</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4">
            <a:extLst>
              <a:ext uri="{FF2B5EF4-FFF2-40B4-BE49-F238E27FC236}">
                <a16:creationId xmlns:a16="http://schemas.microsoft.com/office/drawing/2014/main" id="{5965C323-5CC5-4C44-91B1-AA868B95AE30}"/>
              </a:ext>
            </a:extLst>
          </p:cNvPr>
          <p:cNvSpPr>
            <a:spLocks noGrp="1" noChangeArrowheads="1"/>
          </p:cNvSpPr>
          <p:nvPr>
            <p:ph type="dt" sz="quarter" idx="10"/>
          </p:nvPr>
        </p:nvSpPr>
        <p:spPr/>
        <p:txBody>
          <a:bodyPr/>
          <a:lstStyle/>
          <a:p>
            <a:pPr>
              <a:defRPr/>
            </a:pPr>
            <a:fld id="{FC8B6C73-6518-4644-9C3B-90D574F9E650}" type="datetime1">
              <a:rPr lang="zh-CN" altLang="en-US"/>
              <a:pPr>
                <a:defRPr/>
              </a:pPr>
              <a:t>2021/10/15</a:t>
            </a:fld>
            <a:endParaRPr lang="zh-CN" altLang="zh-CN"/>
          </a:p>
        </p:txBody>
      </p:sp>
      <p:sp>
        <p:nvSpPr>
          <p:cNvPr id="248835" name="Rectangle 5">
            <a:extLst>
              <a:ext uri="{FF2B5EF4-FFF2-40B4-BE49-F238E27FC236}">
                <a16:creationId xmlns:a16="http://schemas.microsoft.com/office/drawing/2014/main" id="{5AC85284-0775-448F-8B2A-8293E78CD03F}"/>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4D1108D4-AB3C-4285-824F-0173EF8F26E0}" type="slidenum">
              <a:rPr lang="en-US" altLang="zh-CN" u="none" smtClean="0">
                <a:latin typeface="Garamond" panose="02020404030301010803" pitchFamily="18" charset="0"/>
              </a:rPr>
              <a:pPr/>
              <a:t>145</a:t>
            </a:fld>
            <a:endParaRPr lang="en-US" altLang="zh-CN" u="none">
              <a:latin typeface="Garamond" panose="02020404030301010803" pitchFamily="18" charset="0"/>
            </a:endParaRPr>
          </a:p>
        </p:txBody>
      </p:sp>
      <p:sp>
        <p:nvSpPr>
          <p:cNvPr id="248836" name="Freeform 2">
            <a:extLst>
              <a:ext uri="{FF2B5EF4-FFF2-40B4-BE49-F238E27FC236}">
                <a16:creationId xmlns:a16="http://schemas.microsoft.com/office/drawing/2014/main" id="{75218167-F589-4E30-BE07-1534C0549433}"/>
              </a:ext>
            </a:extLst>
          </p:cNvPr>
          <p:cNvSpPr>
            <a:spLocks/>
          </p:cNvSpPr>
          <p:nvPr/>
        </p:nvSpPr>
        <p:spPr bwMode="auto">
          <a:xfrm>
            <a:off x="3829050" y="1938339"/>
            <a:ext cx="1277938" cy="1587"/>
          </a:xfrm>
          <a:custGeom>
            <a:avLst/>
            <a:gdLst>
              <a:gd name="T0" fmla="*/ 0 w 805"/>
              <a:gd name="T1" fmla="*/ 0 h 1"/>
              <a:gd name="T2" fmla="*/ 2147483646 w 805"/>
              <a:gd name="T3" fmla="*/ 2147483646 h 1"/>
              <a:gd name="T4" fmla="*/ 0 60000 65536"/>
              <a:gd name="T5" fmla="*/ 0 60000 65536"/>
              <a:gd name="T6" fmla="*/ 0 w 805"/>
              <a:gd name="T7" fmla="*/ 0 h 1"/>
              <a:gd name="T8" fmla="*/ 805 w 805"/>
              <a:gd name="T9" fmla="*/ 1 h 1"/>
            </a:gdLst>
            <a:ahLst/>
            <a:cxnLst>
              <a:cxn ang="T4">
                <a:pos x="T0" y="T1"/>
              </a:cxn>
              <a:cxn ang="T5">
                <a:pos x="T2" y="T3"/>
              </a:cxn>
            </a:cxnLst>
            <a:rect l="T6" t="T7" r="T8" b="T9"/>
            <a:pathLst>
              <a:path w="805" h="1">
                <a:moveTo>
                  <a:pt x="0" y="0"/>
                </a:moveTo>
                <a:lnTo>
                  <a:pt x="805" y="1"/>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8837" name="Rectangle 3">
            <a:extLst>
              <a:ext uri="{FF2B5EF4-FFF2-40B4-BE49-F238E27FC236}">
                <a16:creationId xmlns:a16="http://schemas.microsoft.com/office/drawing/2014/main" id="{76E66BB2-19F0-4703-AA4B-D9FC8399FEDC}"/>
              </a:ext>
            </a:extLst>
          </p:cNvPr>
          <p:cNvSpPr>
            <a:spLocks noGrp="1" noChangeArrowheads="1"/>
          </p:cNvSpPr>
          <p:nvPr>
            <p:ph type="title"/>
          </p:nvPr>
        </p:nvSpPr>
        <p:spPr>
          <a:xfrm>
            <a:off x="2063750" y="568054"/>
            <a:ext cx="7772400" cy="535531"/>
          </a:xfrm>
          <a:noFill/>
        </p:spPr>
        <p:txBody>
          <a:bodyPr>
            <a:spAutoFit/>
          </a:bodyPr>
          <a:lstStyle/>
          <a:p>
            <a:r>
              <a:rPr lang="en-US" altLang="zh-CN" sz="3200"/>
              <a:t>RIP: </a:t>
            </a:r>
            <a:r>
              <a:rPr lang="zh-CN" altLang="en-US" sz="3200"/>
              <a:t>例子</a:t>
            </a:r>
            <a:r>
              <a:rPr lang="zh-CN" altLang="en-US" sz="2400"/>
              <a:t> </a:t>
            </a:r>
          </a:p>
        </p:txBody>
      </p:sp>
      <p:sp>
        <p:nvSpPr>
          <p:cNvPr id="248838" name="Text Box 4">
            <a:extLst>
              <a:ext uri="{FF2B5EF4-FFF2-40B4-BE49-F238E27FC236}">
                <a16:creationId xmlns:a16="http://schemas.microsoft.com/office/drawing/2014/main" id="{56884FC4-1904-4D38-B734-1E1B7F098EF0}"/>
              </a:ext>
            </a:extLst>
          </p:cNvPr>
          <p:cNvSpPr txBox="1">
            <a:spLocks noChangeArrowheads="1"/>
          </p:cNvSpPr>
          <p:nvPr/>
        </p:nvSpPr>
        <p:spPr bwMode="auto">
          <a:xfrm>
            <a:off x="2133600" y="3357564"/>
            <a:ext cx="8229600" cy="2098675"/>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000" b="1" u="none">
                <a:solidFill>
                  <a:schemeClr val="accent2"/>
                </a:solidFill>
                <a:latin typeface="Comic Sans MS" panose="030F0702030302020204" pitchFamily="66" charset="0"/>
                <a:ea typeface="黑体" panose="02010609060101010101" pitchFamily="49" charset="-122"/>
              </a:rPr>
              <a:t>     目的子网	           下一跳路由器         到目的地的跳数</a:t>
            </a:r>
            <a:r>
              <a:rPr lang="en-US" altLang="zh-CN" sz="2000" b="1" u="none">
                <a:solidFill>
                  <a:schemeClr val="accent2"/>
                </a:solidFill>
                <a:latin typeface="Comic Sans MS" panose="030F0702030302020204" pitchFamily="66" charset="0"/>
                <a:ea typeface="黑体" panose="02010609060101010101" pitchFamily="49" charset="-122"/>
              </a:rPr>
              <a:t>.</a:t>
            </a:r>
          </a:p>
          <a:p>
            <a:r>
              <a:rPr lang="en-US" altLang="zh-CN" sz="2000" b="1" u="none">
                <a:latin typeface="Comic Sans MS" panose="030F0702030302020204" pitchFamily="66" charset="0"/>
                <a:ea typeface="黑体" panose="02010609060101010101" pitchFamily="49" charset="-122"/>
              </a:rPr>
              <a:t> 	</a:t>
            </a:r>
            <a:r>
              <a:rPr lang="en-US" altLang="zh-CN" sz="2400" b="1" u="none">
                <a:solidFill>
                  <a:srgbClr val="FF0000"/>
                </a:solidFill>
                <a:latin typeface="Comic Sans MS" panose="030F0702030302020204" pitchFamily="66" charset="0"/>
                <a:ea typeface="黑体" panose="02010609060101010101" pitchFamily="49" charset="-122"/>
              </a:rPr>
              <a:t>w</a:t>
            </a:r>
            <a:r>
              <a:rPr lang="en-US" altLang="zh-CN" sz="2400" b="1" u="none">
                <a:latin typeface="Comic Sans MS" panose="030F0702030302020204" pitchFamily="66" charset="0"/>
                <a:ea typeface="黑体" panose="02010609060101010101" pitchFamily="49" charset="-122"/>
              </a:rPr>
              <a:t>			A			2</a:t>
            </a:r>
          </a:p>
          <a:p>
            <a:r>
              <a:rPr lang="en-US" altLang="zh-CN" sz="2400" b="1" u="none">
                <a:latin typeface="Comic Sans MS" panose="030F0702030302020204" pitchFamily="66" charset="0"/>
                <a:ea typeface="黑体" panose="02010609060101010101" pitchFamily="49" charset="-122"/>
              </a:rPr>
              <a:t>	</a:t>
            </a:r>
            <a:r>
              <a:rPr lang="en-US" altLang="zh-CN" sz="2400" b="1" u="none">
                <a:solidFill>
                  <a:srgbClr val="FF0000"/>
                </a:solidFill>
                <a:latin typeface="Comic Sans MS" panose="030F0702030302020204" pitchFamily="66" charset="0"/>
                <a:ea typeface="黑体" panose="02010609060101010101" pitchFamily="49" charset="-122"/>
              </a:rPr>
              <a:t>y</a:t>
            </a:r>
            <a:r>
              <a:rPr lang="en-US" altLang="zh-CN" sz="2400" b="1" u="none">
                <a:latin typeface="Comic Sans MS" panose="030F0702030302020204" pitchFamily="66" charset="0"/>
                <a:ea typeface="黑体" panose="02010609060101010101" pitchFamily="49" charset="-122"/>
              </a:rPr>
              <a:t>			B			2</a:t>
            </a:r>
          </a:p>
          <a:p>
            <a:r>
              <a:rPr lang="en-US" altLang="zh-CN" sz="2400" b="1" u="none">
                <a:latin typeface="Comic Sans MS" panose="030F0702030302020204" pitchFamily="66" charset="0"/>
                <a:ea typeface="黑体" panose="02010609060101010101" pitchFamily="49" charset="-122"/>
              </a:rPr>
              <a:t> 	</a:t>
            </a:r>
            <a:r>
              <a:rPr lang="en-US" altLang="zh-CN" sz="2400" b="1" u="none">
                <a:solidFill>
                  <a:srgbClr val="FF0000"/>
                </a:solidFill>
                <a:latin typeface="Comic Sans MS" panose="030F0702030302020204" pitchFamily="66" charset="0"/>
                <a:ea typeface="黑体" panose="02010609060101010101" pitchFamily="49" charset="-122"/>
              </a:rPr>
              <a:t>z</a:t>
            </a:r>
            <a:r>
              <a:rPr lang="en-US" altLang="zh-CN" sz="2400" b="1" u="none">
                <a:latin typeface="Comic Sans MS" panose="030F0702030302020204" pitchFamily="66" charset="0"/>
                <a:ea typeface="黑体" panose="02010609060101010101" pitchFamily="49" charset="-122"/>
              </a:rPr>
              <a:t>			B			7</a:t>
            </a:r>
          </a:p>
          <a:p>
            <a:r>
              <a:rPr lang="en-US" altLang="zh-CN" sz="2400" b="1" u="none">
                <a:latin typeface="Comic Sans MS" panose="030F0702030302020204" pitchFamily="66" charset="0"/>
                <a:ea typeface="黑体" panose="02010609060101010101" pitchFamily="49" charset="-122"/>
              </a:rPr>
              <a:t>	</a:t>
            </a:r>
            <a:r>
              <a:rPr lang="en-US" altLang="zh-CN" sz="2400" b="1" u="none">
                <a:solidFill>
                  <a:srgbClr val="FF0000"/>
                </a:solidFill>
                <a:latin typeface="Comic Sans MS" panose="030F0702030302020204" pitchFamily="66" charset="0"/>
                <a:ea typeface="黑体" panose="02010609060101010101" pitchFamily="49" charset="-122"/>
              </a:rPr>
              <a:t>x</a:t>
            </a:r>
            <a:r>
              <a:rPr lang="en-US" altLang="zh-CN" sz="2400" b="1" u="none">
                <a:latin typeface="Comic Sans MS" panose="030F0702030302020204" pitchFamily="66" charset="0"/>
                <a:ea typeface="黑体" panose="02010609060101010101" pitchFamily="49" charset="-122"/>
              </a:rPr>
              <a:t>			--			1</a:t>
            </a:r>
          </a:p>
          <a:p>
            <a:r>
              <a:rPr lang="en-US" altLang="zh-CN" sz="2000" b="1" u="none">
                <a:latin typeface="Comic Sans MS" panose="030F0702030302020204" pitchFamily="66" charset="0"/>
                <a:ea typeface="黑体" panose="02010609060101010101" pitchFamily="49" charset="-122"/>
              </a:rPr>
              <a:t>	….			….			....</a:t>
            </a:r>
          </a:p>
        </p:txBody>
      </p:sp>
      <p:sp>
        <p:nvSpPr>
          <p:cNvPr id="248839" name="Freeform 5">
            <a:extLst>
              <a:ext uri="{FF2B5EF4-FFF2-40B4-BE49-F238E27FC236}">
                <a16:creationId xmlns:a16="http://schemas.microsoft.com/office/drawing/2014/main" id="{EF11E7D8-8184-4688-A87D-6D1B9EBC2ADF}"/>
              </a:ext>
            </a:extLst>
          </p:cNvPr>
          <p:cNvSpPr>
            <a:spLocks/>
          </p:cNvSpPr>
          <p:nvPr/>
        </p:nvSpPr>
        <p:spPr bwMode="auto">
          <a:xfrm>
            <a:off x="3830638" y="1600201"/>
            <a:ext cx="1225550" cy="536575"/>
          </a:xfrm>
          <a:custGeom>
            <a:avLst/>
            <a:gdLst>
              <a:gd name="T0" fmla="*/ 2147483646 w 690"/>
              <a:gd name="T1" fmla="*/ 2147483646 h 274"/>
              <a:gd name="T2" fmla="*/ 2147483646 w 690"/>
              <a:gd name="T3" fmla="*/ 2147483646 h 274"/>
              <a:gd name="T4" fmla="*/ 2147483646 w 690"/>
              <a:gd name="T5" fmla="*/ 2147483646 h 274"/>
              <a:gd name="T6" fmla="*/ 2147483646 w 690"/>
              <a:gd name="T7" fmla="*/ 2147483646 h 274"/>
              <a:gd name="T8" fmla="*/ 2147483646 w 690"/>
              <a:gd name="T9" fmla="*/ 2147483646 h 274"/>
              <a:gd name="T10" fmla="*/ 2147483646 w 690"/>
              <a:gd name="T11" fmla="*/ 2147483646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nvGrpSpPr>
          <p:cNvPr id="248840" name="Group 6">
            <a:extLst>
              <a:ext uri="{FF2B5EF4-FFF2-40B4-BE49-F238E27FC236}">
                <a16:creationId xmlns:a16="http://schemas.microsoft.com/office/drawing/2014/main" id="{A16903C0-7539-49CA-A21A-2394A5C2AF5B}"/>
              </a:ext>
            </a:extLst>
          </p:cNvPr>
          <p:cNvGrpSpPr>
            <a:grpSpLocks/>
          </p:cNvGrpSpPr>
          <p:nvPr/>
        </p:nvGrpSpPr>
        <p:grpSpPr bwMode="auto">
          <a:xfrm>
            <a:off x="4964113" y="1755776"/>
            <a:ext cx="679450" cy="314325"/>
            <a:chOff x="3600" y="219"/>
            <a:chExt cx="360" cy="175"/>
          </a:xfrm>
        </p:grpSpPr>
        <p:sp>
          <p:nvSpPr>
            <p:cNvPr id="248921" name="Oval 7">
              <a:extLst>
                <a:ext uri="{FF2B5EF4-FFF2-40B4-BE49-F238E27FC236}">
                  <a16:creationId xmlns:a16="http://schemas.microsoft.com/office/drawing/2014/main" id="{B1B291F1-D90C-439C-9D4B-F3958A533EA6}"/>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8922" name="Line 8">
              <a:extLst>
                <a:ext uri="{FF2B5EF4-FFF2-40B4-BE49-F238E27FC236}">
                  <a16:creationId xmlns:a16="http://schemas.microsoft.com/office/drawing/2014/main" id="{6DFDC964-5D8B-4B1A-9DCC-AC068E7898DD}"/>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923" name="Line 9">
              <a:extLst>
                <a:ext uri="{FF2B5EF4-FFF2-40B4-BE49-F238E27FC236}">
                  <a16:creationId xmlns:a16="http://schemas.microsoft.com/office/drawing/2014/main" id="{6900E51E-AAD9-47B8-A830-A13821DEB5A6}"/>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924" name="Rectangle 10">
              <a:extLst>
                <a:ext uri="{FF2B5EF4-FFF2-40B4-BE49-F238E27FC236}">
                  <a16:creationId xmlns:a16="http://schemas.microsoft.com/office/drawing/2014/main" id="{1DC48EC3-C42E-4CDD-8CB4-10DCF3C316E7}"/>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48925" name="Oval 11">
              <a:extLst>
                <a:ext uri="{FF2B5EF4-FFF2-40B4-BE49-F238E27FC236}">
                  <a16:creationId xmlns:a16="http://schemas.microsoft.com/office/drawing/2014/main" id="{9A1402DE-214F-41E2-90C3-AF257F5EDE17}"/>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48926" name="Group 12">
              <a:extLst>
                <a:ext uri="{FF2B5EF4-FFF2-40B4-BE49-F238E27FC236}">
                  <a16:creationId xmlns:a16="http://schemas.microsoft.com/office/drawing/2014/main" id="{6FA6DD5D-C827-4A56-868B-B33969BEEDC7}"/>
                </a:ext>
              </a:extLst>
            </p:cNvPr>
            <p:cNvGrpSpPr>
              <a:grpSpLocks/>
            </p:cNvGrpSpPr>
            <p:nvPr/>
          </p:nvGrpSpPr>
          <p:grpSpPr bwMode="auto">
            <a:xfrm>
              <a:off x="3686" y="244"/>
              <a:ext cx="177" cy="66"/>
              <a:chOff x="2848" y="848"/>
              <a:chExt cx="140" cy="98"/>
            </a:xfrm>
          </p:grpSpPr>
          <p:sp>
            <p:nvSpPr>
              <p:cNvPr id="248931" name="Line 13">
                <a:extLst>
                  <a:ext uri="{FF2B5EF4-FFF2-40B4-BE49-F238E27FC236}">
                    <a16:creationId xmlns:a16="http://schemas.microsoft.com/office/drawing/2014/main" id="{C47EFA04-F52F-4B82-A624-D21E4418E727}"/>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932" name="Line 14">
                <a:extLst>
                  <a:ext uri="{FF2B5EF4-FFF2-40B4-BE49-F238E27FC236}">
                    <a16:creationId xmlns:a16="http://schemas.microsoft.com/office/drawing/2014/main" id="{3F507A9A-5003-4D8B-B43A-DF0483AAA6A3}"/>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933" name="Line 15">
                <a:extLst>
                  <a:ext uri="{FF2B5EF4-FFF2-40B4-BE49-F238E27FC236}">
                    <a16:creationId xmlns:a16="http://schemas.microsoft.com/office/drawing/2014/main" id="{104E6535-342B-4456-B17F-30C6D09FF08A}"/>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8927" name="Group 16">
              <a:extLst>
                <a:ext uri="{FF2B5EF4-FFF2-40B4-BE49-F238E27FC236}">
                  <a16:creationId xmlns:a16="http://schemas.microsoft.com/office/drawing/2014/main" id="{049DA6F2-5B4D-4202-AD5A-5304D7CCA5C8}"/>
                </a:ext>
              </a:extLst>
            </p:cNvPr>
            <p:cNvGrpSpPr>
              <a:grpSpLocks/>
            </p:cNvGrpSpPr>
            <p:nvPr/>
          </p:nvGrpSpPr>
          <p:grpSpPr bwMode="auto">
            <a:xfrm flipV="1">
              <a:off x="3686" y="243"/>
              <a:ext cx="177" cy="66"/>
              <a:chOff x="2848" y="848"/>
              <a:chExt cx="140" cy="98"/>
            </a:xfrm>
          </p:grpSpPr>
          <p:sp>
            <p:nvSpPr>
              <p:cNvPr id="248928" name="Line 17">
                <a:extLst>
                  <a:ext uri="{FF2B5EF4-FFF2-40B4-BE49-F238E27FC236}">
                    <a16:creationId xmlns:a16="http://schemas.microsoft.com/office/drawing/2014/main" id="{777A948F-86B1-4E86-B5DC-01BBC65453CC}"/>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929" name="Line 18">
                <a:extLst>
                  <a:ext uri="{FF2B5EF4-FFF2-40B4-BE49-F238E27FC236}">
                    <a16:creationId xmlns:a16="http://schemas.microsoft.com/office/drawing/2014/main" id="{8E4A3EFA-5501-4929-A9A8-8CC2BDAE50B2}"/>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930" name="Line 19">
                <a:extLst>
                  <a:ext uri="{FF2B5EF4-FFF2-40B4-BE49-F238E27FC236}">
                    <a16:creationId xmlns:a16="http://schemas.microsoft.com/office/drawing/2014/main" id="{6ECDEDCE-2B9C-4DD7-BAFD-AC716B01AAD5}"/>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48841" name="Group 20">
            <a:extLst>
              <a:ext uri="{FF2B5EF4-FFF2-40B4-BE49-F238E27FC236}">
                <a16:creationId xmlns:a16="http://schemas.microsoft.com/office/drawing/2014/main" id="{121B9D57-3D37-4CCF-B940-8CAD3D3D28C0}"/>
              </a:ext>
            </a:extLst>
          </p:cNvPr>
          <p:cNvGrpSpPr>
            <a:grpSpLocks/>
          </p:cNvGrpSpPr>
          <p:nvPr/>
        </p:nvGrpSpPr>
        <p:grpSpPr bwMode="auto">
          <a:xfrm>
            <a:off x="3135313" y="1754189"/>
            <a:ext cx="679450" cy="314325"/>
            <a:chOff x="3600" y="219"/>
            <a:chExt cx="360" cy="175"/>
          </a:xfrm>
        </p:grpSpPr>
        <p:sp>
          <p:nvSpPr>
            <p:cNvPr id="248908" name="Oval 21">
              <a:extLst>
                <a:ext uri="{FF2B5EF4-FFF2-40B4-BE49-F238E27FC236}">
                  <a16:creationId xmlns:a16="http://schemas.microsoft.com/office/drawing/2014/main" id="{0599618D-EC87-4D28-BE21-283C0778D974}"/>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8909" name="Line 22">
              <a:extLst>
                <a:ext uri="{FF2B5EF4-FFF2-40B4-BE49-F238E27FC236}">
                  <a16:creationId xmlns:a16="http://schemas.microsoft.com/office/drawing/2014/main" id="{EBD19C1F-C7FB-49F3-BC1B-851B80323101}"/>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910" name="Line 23">
              <a:extLst>
                <a:ext uri="{FF2B5EF4-FFF2-40B4-BE49-F238E27FC236}">
                  <a16:creationId xmlns:a16="http://schemas.microsoft.com/office/drawing/2014/main" id="{D7056055-800A-4830-A82E-48938977204E}"/>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911" name="Rectangle 24">
              <a:extLst>
                <a:ext uri="{FF2B5EF4-FFF2-40B4-BE49-F238E27FC236}">
                  <a16:creationId xmlns:a16="http://schemas.microsoft.com/office/drawing/2014/main" id="{47ABEB85-77A7-4C67-8DBF-F014D5D30099}"/>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48912" name="Oval 25">
              <a:extLst>
                <a:ext uri="{FF2B5EF4-FFF2-40B4-BE49-F238E27FC236}">
                  <a16:creationId xmlns:a16="http://schemas.microsoft.com/office/drawing/2014/main" id="{BD864F06-A2E1-4FE0-A570-6DF04DD91818}"/>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48913" name="Group 26">
              <a:extLst>
                <a:ext uri="{FF2B5EF4-FFF2-40B4-BE49-F238E27FC236}">
                  <a16:creationId xmlns:a16="http://schemas.microsoft.com/office/drawing/2014/main" id="{47F183DC-4F9C-4648-9D8F-BB82B5ECA2A5}"/>
                </a:ext>
              </a:extLst>
            </p:cNvPr>
            <p:cNvGrpSpPr>
              <a:grpSpLocks/>
            </p:cNvGrpSpPr>
            <p:nvPr/>
          </p:nvGrpSpPr>
          <p:grpSpPr bwMode="auto">
            <a:xfrm>
              <a:off x="3686" y="244"/>
              <a:ext cx="177" cy="66"/>
              <a:chOff x="2848" y="848"/>
              <a:chExt cx="140" cy="98"/>
            </a:xfrm>
          </p:grpSpPr>
          <p:sp>
            <p:nvSpPr>
              <p:cNvPr id="248918" name="Line 27">
                <a:extLst>
                  <a:ext uri="{FF2B5EF4-FFF2-40B4-BE49-F238E27FC236}">
                    <a16:creationId xmlns:a16="http://schemas.microsoft.com/office/drawing/2014/main" id="{3FF8D27C-33E0-4323-9165-520537ACDE63}"/>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919" name="Line 28">
                <a:extLst>
                  <a:ext uri="{FF2B5EF4-FFF2-40B4-BE49-F238E27FC236}">
                    <a16:creationId xmlns:a16="http://schemas.microsoft.com/office/drawing/2014/main" id="{2525D6B3-9E24-4EC0-B0AF-F7402F1A6182}"/>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920" name="Line 29">
                <a:extLst>
                  <a:ext uri="{FF2B5EF4-FFF2-40B4-BE49-F238E27FC236}">
                    <a16:creationId xmlns:a16="http://schemas.microsoft.com/office/drawing/2014/main" id="{F9CF8413-42CC-462C-AD1E-8DCB45FFA77D}"/>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8914" name="Group 30">
              <a:extLst>
                <a:ext uri="{FF2B5EF4-FFF2-40B4-BE49-F238E27FC236}">
                  <a16:creationId xmlns:a16="http://schemas.microsoft.com/office/drawing/2014/main" id="{AC319D24-155C-42EB-96C1-80CB4068F4A9}"/>
                </a:ext>
              </a:extLst>
            </p:cNvPr>
            <p:cNvGrpSpPr>
              <a:grpSpLocks/>
            </p:cNvGrpSpPr>
            <p:nvPr/>
          </p:nvGrpSpPr>
          <p:grpSpPr bwMode="auto">
            <a:xfrm flipV="1">
              <a:off x="3686" y="243"/>
              <a:ext cx="177" cy="66"/>
              <a:chOff x="2848" y="848"/>
              <a:chExt cx="140" cy="98"/>
            </a:xfrm>
          </p:grpSpPr>
          <p:sp>
            <p:nvSpPr>
              <p:cNvPr id="248915" name="Line 31">
                <a:extLst>
                  <a:ext uri="{FF2B5EF4-FFF2-40B4-BE49-F238E27FC236}">
                    <a16:creationId xmlns:a16="http://schemas.microsoft.com/office/drawing/2014/main" id="{7920C64A-854A-4EA8-9178-DC0A95451D5A}"/>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916" name="Line 32">
                <a:extLst>
                  <a:ext uri="{FF2B5EF4-FFF2-40B4-BE49-F238E27FC236}">
                    <a16:creationId xmlns:a16="http://schemas.microsoft.com/office/drawing/2014/main" id="{6E3A346F-FC5C-4B0E-9909-DD42964677B5}"/>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917" name="Line 33">
                <a:extLst>
                  <a:ext uri="{FF2B5EF4-FFF2-40B4-BE49-F238E27FC236}">
                    <a16:creationId xmlns:a16="http://schemas.microsoft.com/office/drawing/2014/main" id="{EC1516F5-144B-44A0-BBF5-0E86C75E7552}"/>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48842" name="Group 34">
            <a:extLst>
              <a:ext uri="{FF2B5EF4-FFF2-40B4-BE49-F238E27FC236}">
                <a16:creationId xmlns:a16="http://schemas.microsoft.com/office/drawing/2014/main" id="{8FE9CA6B-767C-4684-9FFF-161A3B6F59B2}"/>
              </a:ext>
            </a:extLst>
          </p:cNvPr>
          <p:cNvGrpSpPr>
            <a:grpSpLocks/>
          </p:cNvGrpSpPr>
          <p:nvPr/>
        </p:nvGrpSpPr>
        <p:grpSpPr bwMode="auto">
          <a:xfrm>
            <a:off x="4951414" y="2552701"/>
            <a:ext cx="676275" cy="314325"/>
            <a:chOff x="3600" y="219"/>
            <a:chExt cx="360" cy="175"/>
          </a:xfrm>
        </p:grpSpPr>
        <p:sp>
          <p:nvSpPr>
            <p:cNvPr id="248895" name="Oval 35">
              <a:extLst>
                <a:ext uri="{FF2B5EF4-FFF2-40B4-BE49-F238E27FC236}">
                  <a16:creationId xmlns:a16="http://schemas.microsoft.com/office/drawing/2014/main" id="{9810B71C-E67C-4065-8336-3439B949DB47}"/>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8896" name="Line 36">
              <a:extLst>
                <a:ext uri="{FF2B5EF4-FFF2-40B4-BE49-F238E27FC236}">
                  <a16:creationId xmlns:a16="http://schemas.microsoft.com/office/drawing/2014/main" id="{D742A5E1-F363-4452-B464-564436ABE95C}"/>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97" name="Line 37">
              <a:extLst>
                <a:ext uri="{FF2B5EF4-FFF2-40B4-BE49-F238E27FC236}">
                  <a16:creationId xmlns:a16="http://schemas.microsoft.com/office/drawing/2014/main" id="{F4832F19-AFC7-492F-9774-2E1E32294DEE}"/>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98" name="Rectangle 38">
              <a:extLst>
                <a:ext uri="{FF2B5EF4-FFF2-40B4-BE49-F238E27FC236}">
                  <a16:creationId xmlns:a16="http://schemas.microsoft.com/office/drawing/2014/main" id="{0E2B8986-B69C-4BBE-8575-51D44B5015FE}"/>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48899" name="Oval 39">
              <a:extLst>
                <a:ext uri="{FF2B5EF4-FFF2-40B4-BE49-F238E27FC236}">
                  <a16:creationId xmlns:a16="http://schemas.microsoft.com/office/drawing/2014/main" id="{F586E72C-A08A-4C35-B82D-500F746CC7EC}"/>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48900" name="Group 40">
              <a:extLst>
                <a:ext uri="{FF2B5EF4-FFF2-40B4-BE49-F238E27FC236}">
                  <a16:creationId xmlns:a16="http://schemas.microsoft.com/office/drawing/2014/main" id="{D4A04657-E15C-465D-B9C4-89C913BE11A9}"/>
                </a:ext>
              </a:extLst>
            </p:cNvPr>
            <p:cNvGrpSpPr>
              <a:grpSpLocks/>
            </p:cNvGrpSpPr>
            <p:nvPr/>
          </p:nvGrpSpPr>
          <p:grpSpPr bwMode="auto">
            <a:xfrm>
              <a:off x="3686" y="244"/>
              <a:ext cx="177" cy="66"/>
              <a:chOff x="2848" y="848"/>
              <a:chExt cx="140" cy="98"/>
            </a:xfrm>
          </p:grpSpPr>
          <p:sp>
            <p:nvSpPr>
              <p:cNvPr id="248905" name="Line 41">
                <a:extLst>
                  <a:ext uri="{FF2B5EF4-FFF2-40B4-BE49-F238E27FC236}">
                    <a16:creationId xmlns:a16="http://schemas.microsoft.com/office/drawing/2014/main" id="{E7ECB9AC-A354-4A94-A245-118A10A35F07}"/>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906" name="Line 42">
                <a:extLst>
                  <a:ext uri="{FF2B5EF4-FFF2-40B4-BE49-F238E27FC236}">
                    <a16:creationId xmlns:a16="http://schemas.microsoft.com/office/drawing/2014/main" id="{4B866D5C-A7F2-45B9-9870-E99E90545376}"/>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907" name="Line 43">
                <a:extLst>
                  <a:ext uri="{FF2B5EF4-FFF2-40B4-BE49-F238E27FC236}">
                    <a16:creationId xmlns:a16="http://schemas.microsoft.com/office/drawing/2014/main" id="{832E18CC-BA43-4D46-B862-4C2E750E4B58}"/>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8901" name="Group 44">
              <a:extLst>
                <a:ext uri="{FF2B5EF4-FFF2-40B4-BE49-F238E27FC236}">
                  <a16:creationId xmlns:a16="http://schemas.microsoft.com/office/drawing/2014/main" id="{D21AD3BB-B2FA-45E9-AC61-0B16272787CD}"/>
                </a:ext>
              </a:extLst>
            </p:cNvPr>
            <p:cNvGrpSpPr>
              <a:grpSpLocks/>
            </p:cNvGrpSpPr>
            <p:nvPr/>
          </p:nvGrpSpPr>
          <p:grpSpPr bwMode="auto">
            <a:xfrm flipV="1">
              <a:off x="3686" y="243"/>
              <a:ext cx="177" cy="66"/>
              <a:chOff x="2848" y="848"/>
              <a:chExt cx="140" cy="98"/>
            </a:xfrm>
          </p:grpSpPr>
          <p:sp>
            <p:nvSpPr>
              <p:cNvPr id="248902" name="Line 45">
                <a:extLst>
                  <a:ext uri="{FF2B5EF4-FFF2-40B4-BE49-F238E27FC236}">
                    <a16:creationId xmlns:a16="http://schemas.microsoft.com/office/drawing/2014/main" id="{8D5F327E-A6EA-43AD-8554-F95D70D2C2C0}"/>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903" name="Line 46">
                <a:extLst>
                  <a:ext uri="{FF2B5EF4-FFF2-40B4-BE49-F238E27FC236}">
                    <a16:creationId xmlns:a16="http://schemas.microsoft.com/office/drawing/2014/main" id="{13DD92D5-312D-4FCF-877E-87D56C412D29}"/>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904" name="Line 47">
                <a:extLst>
                  <a:ext uri="{FF2B5EF4-FFF2-40B4-BE49-F238E27FC236}">
                    <a16:creationId xmlns:a16="http://schemas.microsoft.com/office/drawing/2014/main" id="{437DBBAB-6240-4886-8FBA-F58F56150706}"/>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48843" name="Freeform 48">
            <a:extLst>
              <a:ext uri="{FF2B5EF4-FFF2-40B4-BE49-F238E27FC236}">
                <a16:creationId xmlns:a16="http://schemas.microsoft.com/office/drawing/2014/main" id="{D93FEEB7-B22E-4F0C-B231-87C185A37B28}"/>
              </a:ext>
            </a:extLst>
          </p:cNvPr>
          <p:cNvSpPr>
            <a:spLocks/>
          </p:cNvSpPr>
          <p:nvPr/>
        </p:nvSpPr>
        <p:spPr bwMode="auto">
          <a:xfrm>
            <a:off x="5675314" y="1938339"/>
            <a:ext cx="1277937" cy="1587"/>
          </a:xfrm>
          <a:custGeom>
            <a:avLst/>
            <a:gdLst>
              <a:gd name="T0" fmla="*/ 0 w 805"/>
              <a:gd name="T1" fmla="*/ 0 h 1"/>
              <a:gd name="T2" fmla="*/ 2147483646 w 805"/>
              <a:gd name="T3" fmla="*/ 2147483646 h 1"/>
              <a:gd name="T4" fmla="*/ 0 60000 65536"/>
              <a:gd name="T5" fmla="*/ 0 60000 65536"/>
              <a:gd name="T6" fmla="*/ 0 w 805"/>
              <a:gd name="T7" fmla="*/ 0 h 1"/>
              <a:gd name="T8" fmla="*/ 805 w 805"/>
              <a:gd name="T9" fmla="*/ 1 h 1"/>
            </a:gdLst>
            <a:ahLst/>
            <a:cxnLst>
              <a:cxn ang="T4">
                <a:pos x="T0" y="T1"/>
              </a:cxn>
              <a:cxn ang="T5">
                <a:pos x="T2" y="T3"/>
              </a:cxn>
            </a:cxnLst>
            <a:rect l="T6" t="T7" r="T8" b="T9"/>
            <a:pathLst>
              <a:path w="805" h="1">
                <a:moveTo>
                  <a:pt x="0" y="0"/>
                </a:moveTo>
                <a:lnTo>
                  <a:pt x="805" y="1"/>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48844" name="Group 49">
            <a:extLst>
              <a:ext uri="{FF2B5EF4-FFF2-40B4-BE49-F238E27FC236}">
                <a16:creationId xmlns:a16="http://schemas.microsoft.com/office/drawing/2014/main" id="{52EF4986-7E43-4C1A-A31B-F444F436D8FD}"/>
              </a:ext>
            </a:extLst>
          </p:cNvPr>
          <p:cNvGrpSpPr>
            <a:grpSpLocks/>
          </p:cNvGrpSpPr>
          <p:nvPr/>
        </p:nvGrpSpPr>
        <p:grpSpPr bwMode="auto">
          <a:xfrm>
            <a:off x="6810375" y="1755776"/>
            <a:ext cx="679450" cy="314325"/>
            <a:chOff x="3600" y="219"/>
            <a:chExt cx="360" cy="175"/>
          </a:xfrm>
        </p:grpSpPr>
        <p:sp>
          <p:nvSpPr>
            <p:cNvPr id="248882" name="Oval 50">
              <a:extLst>
                <a:ext uri="{FF2B5EF4-FFF2-40B4-BE49-F238E27FC236}">
                  <a16:creationId xmlns:a16="http://schemas.microsoft.com/office/drawing/2014/main" id="{051BFC3A-AEDB-4675-8A7A-C6C35D3DBD65}"/>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8883" name="Line 51">
              <a:extLst>
                <a:ext uri="{FF2B5EF4-FFF2-40B4-BE49-F238E27FC236}">
                  <a16:creationId xmlns:a16="http://schemas.microsoft.com/office/drawing/2014/main" id="{C63F444D-2580-40B3-8193-90FA3EA3818E}"/>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84" name="Line 52">
              <a:extLst>
                <a:ext uri="{FF2B5EF4-FFF2-40B4-BE49-F238E27FC236}">
                  <a16:creationId xmlns:a16="http://schemas.microsoft.com/office/drawing/2014/main" id="{C29BCB02-3509-4879-BBC9-7DDBB32BDB40}"/>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85" name="Rectangle 53">
              <a:extLst>
                <a:ext uri="{FF2B5EF4-FFF2-40B4-BE49-F238E27FC236}">
                  <a16:creationId xmlns:a16="http://schemas.microsoft.com/office/drawing/2014/main" id="{C08C7A90-F86F-4E48-8DC6-38CC55F95702}"/>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48886" name="Oval 54">
              <a:extLst>
                <a:ext uri="{FF2B5EF4-FFF2-40B4-BE49-F238E27FC236}">
                  <a16:creationId xmlns:a16="http://schemas.microsoft.com/office/drawing/2014/main" id="{BD3E1C49-6EAF-4718-A2B2-166FF5315F87}"/>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48887" name="Group 55">
              <a:extLst>
                <a:ext uri="{FF2B5EF4-FFF2-40B4-BE49-F238E27FC236}">
                  <a16:creationId xmlns:a16="http://schemas.microsoft.com/office/drawing/2014/main" id="{D3AF5BCC-A3D0-448C-9524-C741A15A6C52}"/>
                </a:ext>
              </a:extLst>
            </p:cNvPr>
            <p:cNvGrpSpPr>
              <a:grpSpLocks/>
            </p:cNvGrpSpPr>
            <p:nvPr/>
          </p:nvGrpSpPr>
          <p:grpSpPr bwMode="auto">
            <a:xfrm>
              <a:off x="3686" y="244"/>
              <a:ext cx="177" cy="66"/>
              <a:chOff x="2848" y="848"/>
              <a:chExt cx="140" cy="98"/>
            </a:xfrm>
          </p:grpSpPr>
          <p:sp>
            <p:nvSpPr>
              <p:cNvPr id="248892" name="Line 56">
                <a:extLst>
                  <a:ext uri="{FF2B5EF4-FFF2-40B4-BE49-F238E27FC236}">
                    <a16:creationId xmlns:a16="http://schemas.microsoft.com/office/drawing/2014/main" id="{F675BB4E-C788-4665-9550-22AEA5B0901E}"/>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93" name="Line 57">
                <a:extLst>
                  <a:ext uri="{FF2B5EF4-FFF2-40B4-BE49-F238E27FC236}">
                    <a16:creationId xmlns:a16="http://schemas.microsoft.com/office/drawing/2014/main" id="{FCCDE9AB-12A3-4ECE-B9B2-987D23922F6F}"/>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94" name="Line 58">
                <a:extLst>
                  <a:ext uri="{FF2B5EF4-FFF2-40B4-BE49-F238E27FC236}">
                    <a16:creationId xmlns:a16="http://schemas.microsoft.com/office/drawing/2014/main" id="{2AFC21DF-811B-4283-A63D-E9BA7DE62F0F}"/>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8888" name="Group 59">
              <a:extLst>
                <a:ext uri="{FF2B5EF4-FFF2-40B4-BE49-F238E27FC236}">
                  <a16:creationId xmlns:a16="http://schemas.microsoft.com/office/drawing/2014/main" id="{398AD40E-83F8-4F9F-A17C-98B6D137E5DA}"/>
                </a:ext>
              </a:extLst>
            </p:cNvPr>
            <p:cNvGrpSpPr>
              <a:grpSpLocks/>
            </p:cNvGrpSpPr>
            <p:nvPr/>
          </p:nvGrpSpPr>
          <p:grpSpPr bwMode="auto">
            <a:xfrm flipV="1">
              <a:off x="3686" y="243"/>
              <a:ext cx="177" cy="66"/>
              <a:chOff x="2848" y="848"/>
              <a:chExt cx="140" cy="98"/>
            </a:xfrm>
          </p:grpSpPr>
          <p:sp>
            <p:nvSpPr>
              <p:cNvPr id="248889" name="Line 60">
                <a:extLst>
                  <a:ext uri="{FF2B5EF4-FFF2-40B4-BE49-F238E27FC236}">
                    <a16:creationId xmlns:a16="http://schemas.microsoft.com/office/drawing/2014/main" id="{B0D0A048-C219-40BC-BB34-2EB6A39C12D9}"/>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90" name="Line 61">
                <a:extLst>
                  <a:ext uri="{FF2B5EF4-FFF2-40B4-BE49-F238E27FC236}">
                    <a16:creationId xmlns:a16="http://schemas.microsoft.com/office/drawing/2014/main" id="{2807233B-A4B9-4C86-B772-7E1CF8F1A0CF}"/>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91" name="Line 62">
                <a:extLst>
                  <a:ext uri="{FF2B5EF4-FFF2-40B4-BE49-F238E27FC236}">
                    <a16:creationId xmlns:a16="http://schemas.microsoft.com/office/drawing/2014/main" id="{6B23247B-A0DF-45B0-82AA-179D09D50372}"/>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48845" name="Freeform 63">
            <a:extLst>
              <a:ext uri="{FF2B5EF4-FFF2-40B4-BE49-F238E27FC236}">
                <a16:creationId xmlns:a16="http://schemas.microsoft.com/office/drawing/2014/main" id="{7E16A86D-337B-455C-9237-163A704BE4C3}"/>
              </a:ext>
            </a:extLst>
          </p:cNvPr>
          <p:cNvSpPr>
            <a:spLocks/>
          </p:cNvSpPr>
          <p:nvPr/>
        </p:nvSpPr>
        <p:spPr bwMode="auto">
          <a:xfrm>
            <a:off x="1878014" y="1951039"/>
            <a:ext cx="1277937" cy="1587"/>
          </a:xfrm>
          <a:custGeom>
            <a:avLst/>
            <a:gdLst>
              <a:gd name="T0" fmla="*/ 0 w 805"/>
              <a:gd name="T1" fmla="*/ 0 h 1"/>
              <a:gd name="T2" fmla="*/ 2147483646 w 805"/>
              <a:gd name="T3" fmla="*/ 2147483646 h 1"/>
              <a:gd name="T4" fmla="*/ 0 60000 65536"/>
              <a:gd name="T5" fmla="*/ 0 60000 65536"/>
              <a:gd name="T6" fmla="*/ 0 w 805"/>
              <a:gd name="T7" fmla="*/ 0 h 1"/>
              <a:gd name="T8" fmla="*/ 805 w 805"/>
              <a:gd name="T9" fmla="*/ 1 h 1"/>
            </a:gdLst>
            <a:ahLst/>
            <a:cxnLst>
              <a:cxn ang="T4">
                <a:pos x="T0" y="T1"/>
              </a:cxn>
              <a:cxn ang="T5">
                <a:pos x="T2" y="T3"/>
              </a:cxn>
            </a:cxnLst>
            <a:rect l="T6" t="T7" r="T8" b="T9"/>
            <a:pathLst>
              <a:path w="805" h="1">
                <a:moveTo>
                  <a:pt x="0" y="0"/>
                </a:moveTo>
                <a:lnTo>
                  <a:pt x="805" y="1"/>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8846" name="Freeform 64">
            <a:extLst>
              <a:ext uri="{FF2B5EF4-FFF2-40B4-BE49-F238E27FC236}">
                <a16:creationId xmlns:a16="http://schemas.microsoft.com/office/drawing/2014/main" id="{5C943B4C-82FF-4617-98C5-87222E6179BC}"/>
              </a:ext>
            </a:extLst>
          </p:cNvPr>
          <p:cNvSpPr>
            <a:spLocks/>
          </p:cNvSpPr>
          <p:nvPr/>
        </p:nvSpPr>
        <p:spPr bwMode="auto">
          <a:xfrm>
            <a:off x="7497764" y="1927225"/>
            <a:ext cx="1277937" cy="1588"/>
          </a:xfrm>
          <a:custGeom>
            <a:avLst/>
            <a:gdLst>
              <a:gd name="T0" fmla="*/ 0 w 805"/>
              <a:gd name="T1" fmla="*/ 0 h 1"/>
              <a:gd name="T2" fmla="*/ 2147483646 w 805"/>
              <a:gd name="T3" fmla="*/ 2147483646 h 1"/>
              <a:gd name="T4" fmla="*/ 0 60000 65536"/>
              <a:gd name="T5" fmla="*/ 0 60000 65536"/>
              <a:gd name="T6" fmla="*/ 0 w 805"/>
              <a:gd name="T7" fmla="*/ 0 h 1"/>
              <a:gd name="T8" fmla="*/ 805 w 805"/>
              <a:gd name="T9" fmla="*/ 1 h 1"/>
            </a:gdLst>
            <a:ahLst/>
            <a:cxnLst>
              <a:cxn ang="T4">
                <a:pos x="T0" y="T1"/>
              </a:cxn>
              <a:cxn ang="T5">
                <a:pos x="T2" y="T3"/>
              </a:cxn>
            </a:cxnLst>
            <a:rect l="T6" t="T7" r="T8" b="T9"/>
            <a:pathLst>
              <a:path w="805" h="1">
                <a:moveTo>
                  <a:pt x="0" y="0"/>
                </a:moveTo>
                <a:lnTo>
                  <a:pt x="805" y="1"/>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48847" name="Group 65">
            <a:extLst>
              <a:ext uri="{FF2B5EF4-FFF2-40B4-BE49-F238E27FC236}">
                <a16:creationId xmlns:a16="http://schemas.microsoft.com/office/drawing/2014/main" id="{04B7AC8C-58B4-42C7-87ED-811936A57EF6}"/>
              </a:ext>
            </a:extLst>
          </p:cNvPr>
          <p:cNvGrpSpPr>
            <a:grpSpLocks/>
          </p:cNvGrpSpPr>
          <p:nvPr/>
        </p:nvGrpSpPr>
        <p:grpSpPr bwMode="auto">
          <a:xfrm>
            <a:off x="9207501" y="1776414"/>
            <a:ext cx="676275" cy="314325"/>
            <a:chOff x="3600" y="219"/>
            <a:chExt cx="360" cy="175"/>
          </a:xfrm>
        </p:grpSpPr>
        <p:sp>
          <p:nvSpPr>
            <p:cNvPr id="248869" name="Oval 66">
              <a:extLst>
                <a:ext uri="{FF2B5EF4-FFF2-40B4-BE49-F238E27FC236}">
                  <a16:creationId xmlns:a16="http://schemas.microsoft.com/office/drawing/2014/main" id="{C0F91A43-E880-4DB7-A364-59F13D1E0BA6}"/>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8870" name="Line 67">
              <a:extLst>
                <a:ext uri="{FF2B5EF4-FFF2-40B4-BE49-F238E27FC236}">
                  <a16:creationId xmlns:a16="http://schemas.microsoft.com/office/drawing/2014/main" id="{D16240DE-BDA2-443F-B183-1A0FE3D74B99}"/>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71" name="Line 68">
              <a:extLst>
                <a:ext uri="{FF2B5EF4-FFF2-40B4-BE49-F238E27FC236}">
                  <a16:creationId xmlns:a16="http://schemas.microsoft.com/office/drawing/2014/main" id="{4C4108C5-BE6C-4419-B97A-29CF1956AA1F}"/>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72" name="Rectangle 69">
              <a:extLst>
                <a:ext uri="{FF2B5EF4-FFF2-40B4-BE49-F238E27FC236}">
                  <a16:creationId xmlns:a16="http://schemas.microsoft.com/office/drawing/2014/main" id="{BE68E7C7-D892-461B-AAA9-E7E41ABDEA41}"/>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48873" name="Oval 70">
              <a:extLst>
                <a:ext uri="{FF2B5EF4-FFF2-40B4-BE49-F238E27FC236}">
                  <a16:creationId xmlns:a16="http://schemas.microsoft.com/office/drawing/2014/main" id="{0F99B084-5E17-44D6-9A1E-C60F51D4DF5E}"/>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48874" name="Group 71">
              <a:extLst>
                <a:ext uri="{FF2B5EF4-FFF2-40B4-BE49-F238E27FC236}">
                  <a16:creationId xmlns:a16="http://schemas.microsoft.com/office/drawing/2014/main" id="{FF981F40-4BE6-4545-875F-8015E9E45AA0}"/>
                </a:ext>
              </a:extLst>
            </p:cNvPr>
            <p:cNvGrpSpPr>
              <a:grpSpLocks/>
            </p:cNvGrpSpPr>
            <p:nvPr/>
          </p:nvGrpSpPr>
          <p:grpSpPr bwMode="auto">
            <a:xfrm>
              <a:off x="3686" y="244"/>
              <a:ext cx="177" cy="66"/>
              <a:chOff x="2848" y="848"/>
              <a:chExt cx="140" cy="98"/>
            </a:xfrm>
          </p:grpSpPr>
          <p:sp>
            <p:nvSpPr>
              <p:cNvPr id="248879" name="Line 72">
                <a:extLst>
                  <a:ext uri="{FF2B5EF4-FFF2-40B4-BE49-F238E27FC236}">
                    <a16:creationId xmlns:a16="http://schemas.microsoft.com/office/drawing/2014/main" id="{D424E06B-1EEF-4029-AF78-1CB34283123D}"/>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80" name="Line 73">
                <a:extLst>
                  <a:ext uri="{FF2B5EF4-FFF2-40B4-BE49-F238E27FC236}">
                    <a16:creationId xmlns:a16="http://schemas.microsoft.com/office/drawing/2014/main" id="{F68BE6F3-73FB-4CFF-B080-1C924B3619F3}"/>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81" name="Line 74">
                <a:extLst>
                  <a:ext uri="{FF2B5EF4-FFF2-40B4-BE49-F238E27FC236}">
                    <a16:creationId xmlns:a16="http://schemas.microsoft.com/office/drawing/2014/main" id="{0DBA3700-514B-4948-AE5A-97299E846B91}"/>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8875" name="Group 75">
              <a:extLst>
                <a:ext uri="{FF2B5EF4-FFF2-40B4-BE49-F238E27FC236}">
                  <a16:creationId xmlns:a16="http://schemas.microsoft.com/office/drawing/2014/main" id="{8FC66C07-CCF8-4CBB-A24A-E4A6FB34EAA3}"/>
                </a:ext>
              </a:extLst>
            </p:cNvPr>
            <p:cNvGrpSpPr>
              <a:grpSpLocks/>
            </p:cNvGrpSpPr>
            <p:nvPr/>
          </p:nvGrpSpPr>
          <p:grpSpPr bwMode="auto">
            <a:xfrm flipV="1">
              <a:off x="3686" y="243"/>
              <a:ext cx="177" cy="66"/>
              <a:chOff x="2848" y="848"/>
              <a:chExt cx="140" cy="98"/>
            </a:xfrm>
          </p:grpSpPr>
          <p:sp>
            <p:nvSpPr>
              <p:cNvPr id="248876" name="Line 76">
                <a:extLst>
                  <a:ext uri="{FF2B5EF4-FFF2-40B4-BE49-F238E27FC236}">
                    <a16:creationId xmlns:a16="http://schemas.microsoft.com/office/drawing/2014/main" id="{DC1B53D0-5C17-44A8-8E0F-B516149BB724}"/>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77" name="Line 77">
                <a:extLst>
                  <a:ext uri="{FF2B5EF4-FFF2-40B4-BE49-F238E27FC236}">
                    <a16:creationId xmlns:a16="http://schemas.microsoft.com/office/drawing/2014/main" id="{D1225FD8-702F-432E-8FC5-084DBDEB995B}"/>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78" name="Line 78">
                <a:extLst>
                  <a:ext uri="{FF2B5EF4-FFF2-40B4-BE49-F238E27FC236}">
                    <a16:creationId xmlns:a16="http://schemas.microsoft.com/office/drawing/2014/main" id="{9B8C991D-3BCB-4471-9967-2B772B6929FB}"/>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48848" name="Line 79">
            <a:extLst>
              <a:ext uri="{FF2B5EF4-FFF2-40B4-BE49-F238E27FC236}">
                <a16:creationId xmlns:a16="http://schemas.microsoft.com/office/drawing/2014/main" id="{637A8681-A990-4D95-924B-D29689C1992C}"/>
              </a:ext>
            </a:extLst>
          </p:cNvPr>
          <p:cNvSpPr>
            <a:spLocks noChangeShapeType="1"/>
          </p:cNvSpPr>
          <p:nvPr/>
        </p:nvSpPr>
        <p:spPr bwMode="auto">
          <a:xfrm flipV="1">
            <a:off x="3652838" y="1338263"/>
            <a:ext cx="62230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49" name="Line 80">
            <a:extLst>
              <a:ext uri="{FF2B5EF4-FFF2-40B4-BE49-F238E27FC236}">
                <a16:creationId xmlns:a16="http://schemas.microsoft.com/office/drawing/2014/main" id="{AA033A1E-D4B8-4DFD-89EE-79A65DB620C5}"/>
              </a:ext>
            </a:extLst>
          </p:cNvPr>
          <p:cNvSpPr>
            <a:spLocks noChangeShapeType="1"/>
          </p:cNvSpPr>
          <p:nvPr/>
        </p:nvSpPr>
        <p:spPr bwMode="auto">
          <a:xfrm flipV="1">
            <a:off x="5487988" y="1373188"/>
            <a:ext cx="62230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50" name="Line 81">
            <a:extLst>
              <a:ext uri="{FF2B5EF4-FFF2-40B4-BE49-F238E27FC236}">
                <a16:creationId xmlns:a16="http://schemas.microsoft.com/office/drawing/2014/main" id="{37B0C5B5-9FE8-4CE8-B4D0-6AD6D595FC8E}"/>
              </a:ext>
            </a:extLst>
          </p:cNvPr>
          <p:cNvSpPr>
            <a:spLocks noChangeShapeType="1"/>
          </p:cNvSpPr>
          <p:nvPr/>
        </p:nvSpPr>
        <p:spPr bwMode="auto">
          <a:xfrm flipV="1">
            <a:off x="7323138" y="1408113"/>
            <a:ext cx="62230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51" name="Line 82">
            <a:extLst>
              <a:ext uri="{FF2B5EF4-FFF2-40B4-BE49-F238E27FC236}">
                <a16:creationId xmlns:a16="http://schemas.microsoft.com/office/drawing/2014/main" id="{D65E67F7-7E93-4754-8F6E-32634C45085C}"/>
              </a:ext>
            </a:extLst>
          </p:cNvPr>
          <p:cNvSpPr>
            <a:spLocks noChangeShapeType="1"/>
          </p:cNvSpPr>
          <p:nvPr/>
        </p:nvSpPr>
        <p:spPr bwMode="auto">
          <a:xfrm flipV="1">
            <a:off x="9688513" y="1362075"/>
            <a:ext cx="62230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52" name="Line 83">
            <a:extLst>
              <a:ext uri="{FF2B5EF4-FFF2-40B4-BE49-F238E27FC236}">
                <a16:creationId xmlns:a16="http://schemas.microsoft.com/office/drawing/2014/main" id="{96D7BCAE-4F53-4184-9C63-2C6BD53FC283}"/>
              </a:ext>
            </a:extLst>
          </p:cNvPr>
          <p:cNvSpPr>
            <a:spLocks noChangeShapeType="1"/>
          </p:cNvSpPr>
          <p:nvPr/>
        </p:nvSpPr>
        <p:spPr bwMode="auto">
          <a:xfrm>
            <a:off x="9698038" y="2112963"/>
            <a:ext cx="62230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53" name="Line 84">
            <a:extLst>
              <a:ext uri="{FF2B5EF4-FFF2-40B4-BE49-F238E27FC236}">
                <a16:creationId xmlns:a16="http://schemas.microsoft.com/office/drawing/2014/main" id="{DA65B0DE-2C53-4578-B15C-336EC60D6564}"/>
              </a:ext>
            </a:extLst>
          </p:cNvPr>
          <p:cNvSpPr>
            <a:spLocks noChangeShapeType="1"/>
          </p:cNvSpPr>
          <p:nvPr/>
        </p:nvSpPr>
        <p:spPr bwMode="auto">
          <a:xfrm>
            <a:off x="3663951" y="2079626"/>
            <a:ext cx="1292225" cy="657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8854" name="Freeform 85">
            <a:extLst>
              <a:ext uri="{FF2B5EF4-FFF2-40B4-BE49-F238E27FC236}">
                <a16:creationId xmlns:a16="http://schemas.microsoft.com/office/drawing/2014/main" id="{ED1081D3-3125-4306-87A2-3D145F12C388}"/>
              </a:ext>
            </a:extLst>
          </p:cNvPr>
          <p:cNvSpPr>
            <a:spLocks/>
          </p:cNvSpPr>
          <p:nvPr/>
        </p:nvSpPr>
        <p:spPr bwMode="auto">
          <a:xfrm rot="1183889">
            <a:off x="3795714" y="2230439"/>
            <a:ext cx="1095375" cy="434975"/>
          </a:xfrm>
          <a:custGeom>
            <a:avLst/>
            <a:gdLst>
              <a:gd name="T0" fmla="*/ 2147483646 w 690"/>
              <a:gd name="T1" fmla="*/ 2147483646 h 274"/>
              <a:gd name="T2" fmla="*/ 2147483646 w 690"/>
              <a:gd name="T3" fmla="*/ 2147483646 h 274"/>
              <a:gd name="T4" fmla="*/ 2147483646 w 690"/>
              <a:gd name="T5" fmla="*/ 2147483646 h 274"/>
              <a:gd name="T6" fmla="*/ 2147483646 w 690"/>
              <a:gd name="T7" fmla="*/ 2147483646 h 274"/>
              <a:gd name="T8" fmla="*/ 2147483646 w 690"/>
              <a:gd name="T9" fmla="*/ 2147483646 h 274"/>
              <a:gd name="T10" fmla="*/ 2147483646 w 690"/>
              <a:gd name="T11" fmla="*/ 2147483646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48855" name="Freeform 86">
            <a:extLst>
              <a:ext uri="{FF2B5EF4-FFF2-40B4-BE49-F238E27FC236}">
                <a16:creationId xmlns:a16="http://schemas.microsoft.com/office/drawing/2014/main" id="{A8DA21AB-EBB2-4F46-9ACC-1511FE270F5F}"/>
              </a:ext>
            </a:extLst>
          </p:cNvPr>
          <p:cNvSpPr>
            <a:spLocks/>
          </p:cNvSpPr>
          <p:nvPr/>
        </p:nvSpPr>
        <p:spPr bwMode="auto">
          <a:xfrm>
            <a:off x="1879600" y="1584325"/>
            <a:ext cx="1168400" cy="565150"/>
          </a:xfrm>
          <a:custGeom>
            <a:avLst/>
            <a:gdLst>
              <a:gd name="T0" fmla="*/ 2147483646 w 690"/>
              <a:gd name="T1" fmla="*/ 2147483646 h 274"/>
              <a:gd name="T2" fmla="*/ 2147483646 w 690"/>
              <a:gd name="T3" fmla="*/ 2147483646 h 274"/>
              <a:gd name="T4" fmla="*/ 2147483646 w 690"/>
              <a:gd name="T5" fmla="*/ 2147483646 h 274"/>
              <a:gd name="T6" fmla="*/ 2147483646 w 690"/>
              <a:gd name="T7" fmla="*/ 2147483646 h 274"/>
              <a:gd name="T8" fmla="*/ 2147483646 w 690"/>
              <a:gd name="T9" fmla="*/ 2147483646 h 274"/>
              <a:gd name="T10" fmla="*/ 2147483646 w 690"/>
              <a:gd name="T11" fmla="*/ 2147483646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48856" name="Freeform 87">
            <a:extLst>
              <a:ext uri="{FF2B5EF4-FFF2-40B4-BE49-F238E27FC236}">
                <a16:creationId xmlns:a16="http://schemas.microsoft.com/office/drawing/2014/main" id="{C18BAB1A-27A2-4BF7-ABB4-58DD106FC945}"/>
              </a:ext>
            </a:extLst>
          </p:cNvPr>
          <p:cNvSpPr>
            <a:spLocks/>
          </p:cNvSpPr>
          <p:nvPr/>
        </p:nvSpPr>
        <p:spPr bwMode="auto">
          <a:xfrm>
            <a:off x="5676900" y="1658939"/>
            <a:ext cx="1168400" cy="477837"/>
          </a:xfrm>
          <a:custGeom>
            <a:avLst/>
            <a:gdLst>
              <a:gd name="T0" fmla="*/ 2147483646 w 690"/>
              <a:gd name="T1" fmla="*/ 2147483646 h 274"/>
              <a:gd name="T2" fmla="*/ 2147483646 w 690"/>
              <a:gd name="T3" fmla="*/ 2147483646 h 274"/>
              <a:gd name="T4" fmla="*/ 2147483646 w 690"/>
              <a:gd name="T5" fmla="*/ 2147483646 h 274"/>
              <a:gd name="T6" fmla="*/ 2147483646 w 690"/>
              <a:gd name="T7" fmla="*/ 2147483646 h 274"/>
              <a:gd name="T8" fmla="*/ 2147483646 w 690"/>
              <a:gd name="T9" fmla="*/ 2147483646 h 274"/>
              <a:gd name="T10" fmla="*/ 2147483646 w 690"/>
              <a:gd name="T11" fmla="*/ 2147483646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48857" name="Freeform 88">
            <a:extLst>
              <a:ext uri="{FF2B5EF4-FFF2-40B4-BE49-F238E27FC236}">
                <a16:creationId xmlns:a16="http://schemas.microsoft.com/office/drawing/2014/main" id="{20299C9D-4710-4B1B-B118-9F0FC82A64BA}"/>
              </a:ext>
            </a:extLst>
          </p:cNvPr>
          <p:cNvSpPr>
            <a:spLocks/>
          </p:cNvSpPr>
          <p:nvPr/>
        </p:nvSpPr>
        <p:spPr bwMode="auto">
          <a:xfrm>
            <a:off x="7499351" y="1690689"/>
            <a:ext cx="1095375" cy="434975"/>
          </a:xfrm>
          <a:custGeom>
            <a:avLst/>
            <a:gdLst>
              <a:gd name="T0" fmla="*/ 2147483646 w 690"/>
              <a:gd name="T1" fmla="*/ 2147483646 h 274"/>
              <a:gd name="T2" fmla="*/ 2147483646 w 690"/>
              <a:gd name="T3" fmla="*/ 2147483646 h 274"/>
              <a:gd name="T4" fmla="*/ 2147483646 w 690"/>
              <a:gd name="T5" fmla="*/ 2147483646 h 274"/>
              <a:gd name="T6" fmla="*/ 2147483646 w 690"/>
              <a:gd name="T7" fmla="*/ 2147483646 h 274"/>
              <a:gd name="T8" fmla="*/ 2147483646 w 690"/>
              <a:gd name="T9" fmla="*/ 2147483646 h 274"/>
              <a:gd name="T10" fmla="*/ 2147483646 w 690"/>
              <a:gd name="T11" fmla="*/ 2147483646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48858" name="Freeform 89">
            <a:extLst>
              <a:ext uri="{FF2B5EF4-FFF2-40B4-BE49-F238E27FC236}">
                <a16:creationId xmlns:a16="http://schemas.microsoft.com/office/drawing/2014/main" id="{C1BE353A-1EFC-471B-B34C-55F6212F7175}"/>
              </a:ext>
            </a:extLst>
          </p:cNvPr>
          <p:cNvSpPr>
            <a:spLocks/>
          </p:cNvSpPr>
          <p:nvPr/>
        </p:nvSpPr>
        <p:spPr bwMode="auto">
          <a:xfrm rot="19010567">
            <a:off x="9572626" y="1125539"/>
            <a:ext cx="1095375" cy="434975"/>
          </a:xfrm>
          <a:custGeom>
            <a:avLst/>
            <a:gdLst>
              <a:gd name="T0" fmla="*/ 2147483646 w 690"/>
              <a:gd name="T1" fmla="*/ 2147483646 h 274"/>
              <a:gd name="T2" fmla="*/ 2147483646 w 690"/>
              <a:gd name="T3" fmla="*/ 2147483646 h 274"/>
              <a:gd name="T4" fmla="*/ 2147483646 w 690"/>
              <a:gd name="T5" fmla="*/ 2147483646 h 274"/>
              <a:gd name="T6" fmla="*/ 2147483646 w 690"/>
              <a:gd name="T7" fmla="*/ 2147483646 h 274"/>
              <a:gd name="T8" fmla="*/ 2147483646 w 690"/>
              <a:gd name="T9" fmla="*/ 2147483646 h 274"/>
              <a:gd name="T10" fmla="*/ 2147483646 w 690"/>
              <a:gd name="T11" fmla="*/ 2147483646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48859" name="Text Box 90">
            <a:extLst>
              <a:ext uri="{FF2B5EF4-FFF2-40B4-BE49-F238E27FC236}">
                <a16:creationId xmlns:a16="http://schemas.microsoft.com/office/drawing/2014/main" id="{0B13D4BD-EBB7-4185-BDD1-A857B4BA0D28}"/>
              </a:ext>
            </a:extLst>
          </p:cNvPr>
          <p:cNvSpPr txBox="1">
            <a:spLocks noChangeArrowheads="1"/>
          </p:cNvSpPr>
          <p:nvPr/>
        </p:nvSpPr>
        <p:spPr bwMode="auto">
          <a:xfrm>
            <a:off x="2173288" y="1662113"/>
            <a:ext cx="392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solidFill>
                  <a:srgbClr val="FF0000"/>
                </a:solidFill>
                <a:latin typeface="Comic Sans MS" panose="030F0702030302020204" pitchFamily="66" charset="0"/>
                <a:ea typeface="黑体" panose="02010609060101010101" pitchFamily="49" charset="-122"/>
              </a:rPr>
              <a:t>w</a:t>
            </a:r>
            <a:endParaRPr lang="en-US" altLang="zh-CN" u="none">
              <a:latin typeface="Comic Sans MS" panose="030F0702030302020204" pitchFamily="66" charset="0"/>
              <a:ea typeface="黑体" panose="02010609060101010101" pitchFamily="49" charset="-122"/>
            </a:endParaRPr>
          </a:p>
        </p:txBody>
      </p:sp>
      <p:sp>
        <p:nvSpPr>
          <p:cNvPr id="248860" name="Text Box 91">
            <a:extLst>
              <a:ext uri="{FF2B5EF4-FFF2-40B4-BE49-F238E27FC236}">
                <a16:creationId xmlns:a16="http://schemas.microsoft.com/office/drawing/2014/main" id="{B2A0CEE1-648A-4657-8857-DDA9DDBAA6E1}"/>
              </a:ext>
            </a:extLst>
          </p:cNvPr>
          <p:cNvSpPr txBox="1">
            <a:spLocks noChangeArrowheads="1"/>
          </p:cNvSpPr>
          <p:nvPr/>
        </p:nvSpPr>
        <p:spPr bwMode="auto">
          <a:xfrm>
            <a:off x="4183064" y="1709738"/>
            <a:ext cx="363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solidFill>
                  <a:srgbClr val="FF0000"/>
                </a:solidFill>
                <a:latin typeface="Comic Sans MS" panose="030F0702030302020204" pitchFamily="66" charset="0"/>
                <a:ea typeface="黑体" panose="02010609060101010101" pitchFamily="49" charset="-122"/>
              </a:rPr>
              <a:t>x</a:t>
            </a:r>
            <a:endParaRPr lang="en-US" altLang="zh-CN" u="none">
              <a:latin typeface="Comic Sans MS" panose="030F0702030302020204" pitchFamily="66" charset="0"/>
              <a:ea typeface="黑体" panose="02010609060101010101" pitchFamily="49" charset="-122"/>
            </a:endParaRPr>
          </a:p>
        </p:txBody>
      </p:sp>
      <p:sp>
        <p:nvSpPr>
          <p:cNvPr id="248861" name="Text Box 92">
            <a:extLst>
              <a:ext uri="{FF2B5EF4-FFF2-40B4-BE49-F238E27FC236}">
                <a16:creationId xmlns:a16="http://schemas.microsoft.com/office/drawing/2014/main" id="{CA77E365-F7D9-4AEE-B378-83152B08688B}"/>
              </a:ext>
            </a:extLst>
          </p:cNvPr>
          <p:cNvSpPr txBox="1">
            <a:spLocks noChangeArrowheads="1"/>
          </p:cNvSpPr>
          <p:nvPr/>
        </p:nvSpPr>
        <p:spPr bwMode="auto">
          <a:xfrm>
            <a:off x="7791450" y="1709738"/>
            <a:ext cx="342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solidFill>
                  <a:srgbClr val="FF0000"/>
                </a:solidFill>
                <a:latin typeface="Comic Sans MS" panose="030F0702030302020204" pitchFamily="66" charset="0"/>
                <a:ea typeface="黑体" panose="02010609060101010101" pitchFamily="49" charset="-122"/>
              </a:rPr>
              <a:t>y</a:t>
            </a:r>
            <a:endParaRPr lang="en-US" altLang="zh-CN" u="none">
              <a:latin typeface="Comic Sans MS" panose="030F0702030302020204" pitchFamily="66" charset="0"/>
              <a:ea typeface="黑体" panose="02010609060101010101" pitchFamily="49" charset="-122"/>
            </a:endParaRPr>
          </a:p>
        </p:txBody>
      </p:sp>
      <p:sp>
        <p:nvSpPr>
          <p:cNvPr id="248862" name="Text Box 93">
            <a:extLst>
              <a:ext uri="{FF2B5EF4-FFF2-40B4-BE49-F238E27FC236}">
                <a16:creationId xmlns:a16="http://schemas.microsoft.com/office/drawing/2014/main" id="{7C22500E-B7F8-4019-9732-1FB498012E38}"/>
              </a:ext>
            </a:extLst>
          </p:cNvPr>
          <p:cNvSpPr txBox="1">
            <a:spLocks noChangeArrowheads="1"/>
          </p:cNvSpPr>
          <p:nvPr/>
        </p:nvSpPr>
        <p:spPr bwMode="auto">
          <a:xfrm>
            <a:off x="9953626" y="1168400"/>
            <a:ext cx="347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solidFill>
                  <a:srgbClr val="FF0000"/>
                </a:solidFill>
                <a:latin typeface="Comic Sans MS" panose="030F0702030302020204" pitchFamily="66" charset="0"/>
                <a:ea typeface="黑体" panose="02010609060101010101" pitchFamily="49" charset="-122"/>
              </a:rPr>
              <a:t>z</a:t>
            </a:r>
            <a:endParaRPr lang="en-US" altLang="zh-CN" u="none">
              <a:latin typeface="Comic Sans MS" panose="030F0702030302020204" pitchFamily="66" charset="0"/>
              <a:ea typeface="黑体" panose="02010609060101010101" pitchFamily="49" charset="-122"/>
            </a:endParaRPr>
          </a:p>
        </p:txBody>
      </p:sp>
      <p:sp>
        <p:nvSpPr>
          <p:cNvPr id="248863" name="Text Box 94">
            <a:extLst>
              <a:ext uri="{FF2B5EF4-FFF2-40B4-BE49-F238E27FC236}">
                <a16:creationId xmlns:a16="http://schemas.microsoft.com/office/drawing/2014/main" id="{6FEDB9DF-D214-46E8-8494-94096799FC12}"/>
              </a:ext>
            </a:extLst>
          </p:cNvPr>
          <p:cNvSpPr txBox="1">
            <a:spLocks noChangeArrowheads="1"/>
          </p:cNvSpPr>
          <p:nvPr/>
        </p:nvSpPr>
        <p:spPr bwMode="auto">
          <a:xfrm>
            <a:off x="3232150" y="2025650"/>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latin typeface="Comic Sans MS" panose="030F0702030302020204" pitchFamily="66" charset="0"/>
                <a:ea typeface="黑体" panose="02010609060101010101" pitchFamily="49" charset="-122"/>
              </a:rPr>
              <a:t>A</a:t>
            </a:r>
          </a:p>
        </p:txBody>
      </p:sp>
      <p:sp>
        <p:nvSpPr>
          <p:cNvPr id="248864" name="Text Box 95">
            <a:extLst>
              <a:ext uri="{FF2B5EF4-FFF2-40B4-BE49-F238E27FC236}">
                <a16:creationId xmlns:a16="http://schemas.microsoft.com/office/drawing/2014/main" id="{219C2E2F-B928-41B3-9051-7DCE03042D78}"/>
              </a:ext>
            </a:extLst>
          </p:cNvPr>
          <p:cNvSpPr txBox="1">
            <a:spLocks noChangeArrowheads="1"/>
          </p:cNvSpPr>
          <p:nvPr/>
        </p:nvSpPr>
        <p:spPr bwMode="auto">
          <a:xfrm>
            <a:off x="5089525" y="2825750"/>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latin typeface="Comic Sans MS" panose="030F0702030302020204" pitchFamily="66" charset="0"/>
                <a:ea typeface="黑体" panose="02010609060101010101" pitchFamily="49" charset="-122"/>
              </a:rPr>
              <a:t>C</a:t>
            </a:r>
          </a:p>
        </p:txBody>
      </p:sp>
      <p:sp>
        <p:nvSpPr>
          <p:cNvPr id="248865" name="Text Box 96">
            <a:extLst>
              <a:ext uri="{FF2B5EF4-FFF2-40B4-BE49-F238E27FC236}">
                <a16:creationId xmlns:a16="http://schemas.microsoft.com/office/drawing/2014/main" id="{9C228B46-F211-4908-AB31-C53EA7F18C82}"/>
              </a:ext>
            </a:extLst>
          </p:cNvPr>
          <p:cNvSpPr txBox="1">
            <a:spLocks noChangeArrowheads="1"/>
          </p:cNvSpPr>
          <p:nvPr/>
        </p:nvSpPr>
        <p:spPr bwMode="auto">
          <a:xfrm>
            <a:off x="5087938" y="2049463"/>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solidFill>
                  <a:srgbClr val="FF0000"/>
                </a:solidFill>
                <a:latin typeface="Comic Sans MS" panose="030F0702030302020204" pitchFamily="66" charset="0"/>
                <a:ea typeface="黑体" panose="02010609060101010101" pitchFamily="49" charset="-122"/>
              </a:rPr>
              <a:t>D</a:t>
            </a:r>
          </a:p>
        </p:txBody>
      </p:sp>
      <p:sp>
        <p:nvSpPr>
          <p:cNvPr id="248866" name="Text Box 97">
            <a:extLst>
              <a:ext uri="{FF2B5EF4-FFF2-40B4-BE49-F238E27FC236}">
                <a16:creationId xmlns:a16="http://schemas.microsoft.com/office/drawing/2014/main" id="{E764C714-DAEF-47F5-BE97-291F5C704499}"/>
              </a:ext>
            </a:extLst>
          </p:cNvPr>
          <p:cNvSpPr txBox="1">
            <a:spLocks noChangeArrowheads="1"/>
          </p:cNvSpPr>
          <p:nvPr/>
        </p:nvSpPr>
        <p:spPr bwMode="auto">
          <a:xfrm>
            <a:off x="6923089" y="2084388"/>
            <a:ext cx="376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latin typeface="Comic Sans MS" panose="030F0702030302020204" pitchFamily="66" charset="0"/>
                <a:ea typeface="黑体" panose="02010609060101010101" pitchFamily="49" charset="-122"/>
              </a:rPr>
              <a:t>B</a:t>
            </a:r>
          </a:p>
        </p:txBody>
      </p:sp>
      <p:sp>
        <p:nvSpPr>
          <p:cNvPr id="248867" name="Text Box 98">
            <a:extLst>
              <a:ext uri="{FF2B5EF4-FFF2-40B4-BE49-F238E27FC236}">
                <a16:creationId xmlns:a16="http://schemas.microsoft.com/office/drawing/2014/main" id="{EE942BF5-E784-43D3-A3CE-C2C5C65E2335}"/>
              </a:ext>
            </a:extLst>
          </p:cNvPr>
          <p:cNvSpPr txBox="1">
            <a:spLocks noChangeArrowheads="1"/>
          </p:cNvSpPr>
          <p:nvPr/>
        </p:nvSpPr>
        <p:spPr bwMode="auto">
          <a:xfrm>
            <a:off x="2625726" y="5589588"/>
            <a:ext cx="6723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400" u="none">
                <a:latin typeface="Comic Sans MS" panose="030F0702030302020204" pitchFamily="66" charset="0"/>
                <a:ea typeface="黑体" panose="02010609060101010101" pitchFamily="49" charset="-122"/>
              </a:rPr>
              <a:t>收到来自路由器</a:t>
            </a:r>
            <a:r>
              <a:rPr lang="en-US" altLang="zh-CN" sz="2400" u="none">
                <a:latin typeface="Comic Sans MS" panose="030F0702030302020204" pitchFamily="66" charset="0"/>
                <a:ea typeface="黑体" panose="02010609060101010101" pitchFamily="49" charset="-122"/>
              </a:rPr>
              <a:t>A</a:t>
            </a:r>
            <a:r>
              <a:rPr lang="zh-CN" altLang="en-US" sz="2400" u="none">
                <a:latin typeface="Comic Sans MS" panose="030F0702030302020204" pitchFamily="66" charset="0"/>
                <a:ea typeface="黑体" panose="02010609060101010101" pitchFamily="49" charset="-122"/>
              </a:rPr>
              <a:t>的通告之前</a:t>
            </a:r>
            <a:r>
              <a:rPr lang="zh-CN" altLang="en-US" sz="2400" u="none">
                <a:solidFill>
                  <a:srgbClr val="FF0000"/>
                </a:solidFill>
                <a:latin typeface="Comic Sans MS" panose="030F0702030302020204" pitchFamily="66" charset="0"/>
                <a:ea typeface="黑体" panose="02010609060101010101" pitchFamily="49" charset="-122"/>
              </a:rPr>
              <a:t>路由器</a:t>
            </a:r>
            <a:r>
              <a:rPr lang="en-US" altLang="zh-CN" sz="2400" u="none">
                <a:solidFill>
                  <a:srgbClr val="FF0000"/>
                </a:solidFill>
                <a:latin typeface="Comic Sans MS" panose="030F0702030302020204" pitchFamily="66" charset="0"/>
                <a:ea typeface="黑体" panose="02010609060101010101" pitchFamily="49" charset="-122"/>
              </a:rPr>
              <a:t>D</a:t>
            </a:r>
            <a:r>
              <a:rPr lang="zh-CN" altLang="en-US" sz="2400" u="none">
                <a:latin typeface="Comic Sans MS" panose="030F0702030302020204" pitchFamily="66" charset="0"/>
                <a:ea typeface="黑体" panose="02010609060101010101" pitchFamily="49" charset="-122"/>
              </a:rPr>
              <a:t>中的转发表</a:t>
            </a:r>
          </a:p>
        </p:txBody>
      </p:sp>
      <p:sp>
        <p:nvSpPr>
          <p:cNvPr id="248868" name="Line 99">
            <a:extLst>
              <a:ext uri="{FF2B5EF4-FFF2-40B4-BE49-F238E27FC236}">
                <a16:creationId xmlns:a16="http://schemas.microsoft.com/office/drawing/2014/main" id="{60D33D6A-1FBB-4875-A0FD-9ABACF696BD4}"/>
              </a:ext>
            </a:extLst>
          </p:cNvPr>
          <p:cNvSpPr>
            <a:spLocks noChangeShapeType="1"/>
          </p:cNvSpPr>
          <p:nvPr/>
        </p:nvSpPr>
        <p:spPr bwMode="auto">
          <a:xfrm>
            <a:off x="5638800" y="2779713"/>
            <a:ext cx="757238"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4">
            <a:extLst>
              <a:ext uri="{FF2B5EF4-FFF2-40B4-BE49-F238E27FC236}">
                <a16:creationId xmlns:a16="http://schemas.microsoft.com/office/drawing/2014/main" id="{E0626795-76A9-451B-8F76-2CA3FE6E63F7}"/>
              </a:ext>
            </a:extLst>
          </p:cNvPr>
          <p:cNvSpPr>
            <a:spLocks noGrp="1" noChangeArrowheads="1"/>
          </p:cNvSpPr>
          <p:nvPr>
            <p:ph type="dt" sz="quarter" idx="10"/>
          </p:nvPr>
        </p:nvSpPr>
        <p:spPr/>
        <p:txBody>
          <a:bodyPr/>
          <a:lstStyle/>
          <a:p>
            <a:pPr>
              <a:defRPr/>
            </a:pPr>
            <a:fld id="{47A27A77-D929-4E18-811C-4BA05C5F931C}" type="datetime1">
              <a:rPr lang="zh-CN" altLang="en-US"/>
              <a:pPr>
                <a:defRPr/>
              </a:pPr>
              <a:t>2021/10/15</a:t>
            </a:fld>
            <a:endParaRPr lang="zh-CN" altLang="zh-CN"/>
          </a:p>
        </p:txBody>
      </p:sp>
      <p:sp>
        <p:nvSpPr>
          <p:cNvPr id="249859" name="Rectangle 5">
            <a:extLst>
              <a:ext uri="{FF2B5EF4-FFF2-40B4-BE49-F238E27FC236}">
                <a16:creationId xmlns:a16="http://schemas.microsoft.com/office/drawing/2014/main" id="{FFF9F6A0-3852-4461-A75D-46569FA93BF9}"/>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EF557707-6643-4059-AEC8-888258D5240E}" type="slidenum">
              <a:rPr lang="en-US" altLang="zh-CN" u="none" smtClean="0">
                <a:latin typeface="Garamond" panose="02020404030301010803" pitchFamily="18" charset="0"/>
              </a:rPr>
              <a:pPr/>
              <a:t>146</a:t>
            </a:fld>
            <a:endParaRPr lang="en-US" altLang="zh-CN" u="none">
              <a:latin typeface="Garamond" panose="02020404030301010803" pitchFamily="18" charset="0"/>
            </a:endParaRPr>
          </a:p>
        </p:txBody>
      </p:sp>
      <p:sp>
        <p:nvSpPr>
          <p:cNvPr id="249860" name="Rectangle 2">
            <a:extLst>
              <a:ext uri="{FF2B5EF4-FFF2-40B4-BE49-F238E27FC236}">
                <a16:creationId xmlns:a16="http://schemas.microsoft.com/office/drawing/2014/main" id="{1827B190-D341-42C5-9C0A-591B2CEDB2EB}"/>
              </a:ext>
            </a:extLst>
          </p:cNvPr>
          <p:cNvSpPr>
            <a:spLocks noGrp="1" noChangeArrowheads="1"/>
          </p:cNvSpPr>
          <p:nvPr>
            <p:ph type="title"/>
          </p:nvPr>
        </p:nvSpPr>
        <p:spPr>
          <a:xfrm>
            <a:off x="1847851" y="333375"/>
            <a:ext cx="7427913" cy="609600"/>
          </a:xfrm>
        </p:spPr>
        <p:txBody>
          <a:bodyPr/>
          <a:lstStyle/>
          <a:p>
            <a:r>
              <a:rPr lang="en-US" altLang="zh-CN" sz="3200"/>
              <a:t>RIP: </a:t>
            </a:r>
            <a:r>
              <a:rPr lang="zh-CN" altLang="en-US" sz="3200"/>
              <a:t>例子</a:t>
            </a:r>
            <a:r>
              <a:rPr lang="zh-CN" altLang="en-US" sz="2400"/>
              <a:t> </a:t>
            </a:r>
          </a:p>
        </p:txBody>
      </p:sp>
      <p:sp>
        <p:nvSpPr>
          <p:cNvPr id="249861" name="Text Box 3">
            <a:extLst>
              <a:ext uri="{FF2B5EF4-FFF2-40B4-BE49-F238E27FC236}">
                <a16:creationId xmlns:a16="http://schemas.microsoft.com/office/drawing/2014/main" id="{442F6280-1B93-48D7-8A39-54285C2AAA1F}"/>
              </a:ext>
            </a:extLst>
          </p:cNvPr>
          <p:cNvSpPr txBox="1">
            <a:spLocks noChangeArrowheads="1"/>
          </p:cNvSpPr>
          <p:nvPr/>
        </p:nvSpPr>
        <p:spPr bwMode="auto">
          <a:xfrm>
            <a:off x="1857375" y="4046539"/>
            <a:ext cx="8229600" cy="2098675"/>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b="1" u="none">
                <a:solidFill>
                  <a:schemeClr val="accent2"/>
                </a:solidFill>
                <a:latin typeface="Comic Sans MS" panose="030F0702030302020204" pitchFamily="66" charset="0"/>
                <a:ea typeface="黑体" panose="02010609060101010101" pitchFamily="49" charset="-122"/>
              </a:rPr>
              <a:t>      目的子网</a:t>
            </a:r>
            <a:r>
              <a:rPr lang="zh-CN" altLang="en-US" u="none">
                <a:latin typeface="Comic Sans MS" panose="030F0702030302020204" pitchFamily="66" charset="0"/>
                <a:ea typeface="黑体" panose="02010609060101010101" pitchFamily="49" charset="-122"/>
              </a:rPr>
              <a:t> </a:t>
            </a:r>
            <a:r>
              <a:rPr lang="en-US" altLang="zh-CN" sz="2000" b="1" u="none">
                <a:solidFill>
                  <a:schemeClr val="accent2"/>
                </a:solidFill>
                <a:latin typeface="Comic Sans MS" panose="030F0702030302020204" pitchFamily="66" charset="0"/>
                <a:ea typeface="黑体" panose="02010609060101010101" pitchFamily="49" charset="-122"/>
              </a:rPr>
              <a:t>	           </a:t>
            </a:r>
            <a:r>
              <a:rPr lang="zh-CN" altLang="en-US" b="1" u="none">
                <a:solidFill>
                  <a:schemeClr val="accent2"/>
                </a:solidFill>
                <a:latin typeface="Comic Sans MS" panose="030F0702030302020204" pitchFamily="66" charset="0"/>
                <a:ea typeface="黑体" panose="02010609060101010101" pitchFamily="49" charset="-122"/>
              </a:rPr>
              <a:t>下一跳路由器                 到目的地的跳数</a:t>
            </a:r>
            <a:r>
              <a:rPr lang="en-US" altLang="zh-CN" sz="2000" b="1" u="none">
                <a:solidFill>
                  <a:schemeClr val="accent2"/>
                </a:solidFill>
                <a:latin typeface="Comic Sans MS" panose="030F0702030302020204" pitchFamily="66" charset="0"/>
                <a:ea typeface="黑体" panose="02010609060101010101" pitchFamily="49" charset="-122"/>
              </a:rPr>
              <a:t>.</a:t>
            </a:r>
          </a:p>
          <a:p>
            <a:r>
              <a:rPr lang="en-US" altLang="zh-CN" sz="2000" b="1" u="none">
                <a:latin typeface="Comic Sans MS" panose="030F0702030302020204" pitchFamily="66" charset="0"/>
                <a:ea typeface="黑体" panose="02010609060101010101" pitchFamily="49" charset="-122"/>
              </a:rPr>
              <a:t> 	</a:t>
            </a:r>
            <a:r>
              <a:rPr lang="en-US" altLang="zh-CN" sz="2400" b="1" u="none">
                <a:solidFill>
                  <a:srgbClr val="FF0000"/>
                </a:solidFill>
                <a:latin typeface="Comic Sans MS" panose="030F0702030302020204" pitchFamily="66" charset="0"/>
                <a:ea typeface="黑体" panose="02010609060101010101" pitchFamily="49" charset="-122"/>
              </a:rPr>
              <a:t>w</a:t>
            </a:r>
            <a:r>
              <a:rPr lang="en-US" altLang="zh-CN" sz="2400" b="1" u="none">
                <a:latin typeface="Comic Sans MS" panose="030F0702030302020204" pitchFamily="66" charset="0"/>
                <a:ea typeface="黑体" panose="02010609060101010101" pitchFamily="49" charset="-122"/>
              </a:rPr>
              <a:t>			A			2</a:t>
            </a:r>
          </a:p>
          <a:p>
            <a:r>
              <a:rPr lang="en-US" altLang="zh-CN" sz="2400" b="1" u="none">
                <a:latin typeface="Comic Sans MS" panose="030F0702030302020204" pitchFamily="66" charset="0"/>
                <a:ea typeface="黑体" panose="02010609060101010101" pitchFamily="49" charset="-122"/>
              </a:rPr>
              <a:t>	</a:t>
            </a:r>
            <a:r>
              <a:rPr lang="en-US" altLang="zh-CN" sz="2400" b="1" u="none">
                <a:solidFill>
                  <a:srgbClr val="FF0000"/>
                </a:solidFill>
                <a:latin typeface="Comic Sans MS" panose="030F0702030302020204" pitchFamily="66" charset="0"/>
                <a:ea typeface="黑体" panose="02010609060101010101" pitchFamily="49" charset="-122"/>
              </a:rPr>
              <a:t>y</a:t>
            </a:r>
            <a:r>
              <a:rPr lang="en-US" altLang="zh-CN" sz="2400" b="1" u="none">
                <a:latin typeface="Comic Sans MS" panose="030F0702030302020204" pitchFamily="66" charset="0"/>
                <a:ea typeface="黑体" panose="02010609060101010101" pitchFamily="49" charset="-122"/>
              </a:rPr>
              <a:t>			B			2</a:t>
            </a:r>
          </a:p>
          <a:p>
            <a:r>
              <a:rPr lang="en-US" altLang="zh-CN" sz="2400" b="1" u="none">
                <a:latin typeface="Comic Sans MS" panose="030F0702030302020204" pitchFamily="66" charset="0"/>
                <a:ea typeface="黑体" panose="02010609060101010101" pitchFamily="49" charset="-122"/>
              </a:rPr>
              <a:t> 	</a:t>
            </a:r>
            <a:r>
              <a:rPr lang="en-US" altLang="zh-CN" sz="2400" b="1" u="none">
                <a:solidFill>
                  <a:srgbClr val="FF0000"/>
                </a:solidFill>
                <a:latin typeface="Comic Sans MS" panose="030F0702030302020204" pitchFamily="66" charset="0"/>
                <a:ea typeface="黑体" panose="02010609060101010101" pitchFamily="49" charset="-122"/>
              </a:rPr>
              <a:t>z</a:t>
            </a:r>
            <a:r>
              <a:rPr lang="en-US" altLang="zh-CN" sz="2400" b="1" u="none">
                <a:latin typeface="Comic Sans MS" panose="030F0702030302020204" pitchFamily="66" charset="0"/>
                <a:ea typeface="黑体" panose="02010609060101010101" pitchFamily="49" charset="-122"/>
              </a:rPr>
              <a:t>			B  </a:t>
            </a:r>
            <a:r>
              <a:rPr lang="en-US" altLang="zh-CN" sz="2400" b="1" u="none">
                <a:solidFill>
                  <a:srgbClr val="FF0000"/>
                </a:solidFill>
                <a:latin typeface="Comic Sans MS" panose="030F0702030302020204" pitchFamily="66" charset="0"/>
                <a:ea typeface="黑体" panose="02010609060101010101" pitchFamily="49" charset="-122"/>
              </a:rPr>
              <a:t>A</a:t>
            </a:r>
            <a:r>
              <a:rPr lang="en-US" altLang="zh-CN" sz="2400" b="1" u="none">
                <a:latin typeface="Comic Sans MS" panose="030F0702030302020204" pitchFamily="66" charset="0"/>
                <a:ea typeface="黑体" panose="02010609060101010101" pitchFamily="49" charset="-122"/>
              </a:rPr>
              <a:t>			7  </a:t>
            </a:r>
            <a:r>
              <a:rPr lang="en-US" altLang="zh-CN" sz="2400" b="1" u="none">
                <a:solidFill>
                  <a:srgbClr val="FF0000"/>
                </a:solidFill>
                <a:latin typeface="Comic Sans MS" panose="030F0702030302020204" pitchFamily="66" charset="0"/>
                <a:ea typeface="黑体" panose="02010609060101010101" pitchFamily="49" charset="-122"/>
              </a:rPr>
              <a:t>5</a:t>
            </a:r>
          </a:p>
          <a:p>
            <a:r>
              <a:rPr lang="en-US" altLang="zh-CN" sz="2400" b="1" u="none">
                <a:latin typeface="Comic Sans MS" panose="030F0702030302020204" pitchFamily="66" charset="0"/>
                <a:ea typeface="黑体" panose="02010609060101010101" pitchFamily="49" charset="-122"/>
              </a:rPr>
              <a:t>	</a:t>
            </a:r>
            <a:r>
              <a:rPr lang="en-US" altLang="zh-CN" sz="2400" b="1" u="none">
                <a:solidFill>
                  <a:srgbClr val="FF0000"/>
                </a:solidFill>
                <a:latin typeface="Comic Sans MS" panose="030F0702030302020204" pitchFamily="66" charset="0"/>
                <a:ea typeface="黑体" panose="02010609060101010101" pitchFamily="49" charset="-122"/>
              </a:rPr>
              <a:t>x</a:t>
            </a:r>
            <a:r>
              <a:rPr lang="en-US" altLang="zh-CN" sz="2400" b="1" u="none">
                <a:latin typeface="Comic Sans MS" panose="030F0702030302020204" pitchFamily="66" charset="0"/>
                <a:ea typeface="黑体" panose="02010609060101010101" pitchFamily="49" charset="-122"/>
              </a:rPr>
              <a:t>			--			1</a:t>
            </a:r>
          </a:p>
          <a:p>
            <a:r>
              <a:rPr lang="en-US" altLang="zh-CN" sz="2000" b="1" u="none">
                <a:latin typeface="Comic Sans MS" panose="030F0702030302020204" pitchFamily="66" charset="0"/>
                <a:ea typeface="黑体" panose="02010609060101010101" pitchFamily="49" charset="-122"/>
              </a:rPr>
              <a:t>	….			….			....</a:t>
            </a:r>
          </a:p>
        </p:txBody>
      </p:sp>
      <p:sp>
        <p:nvSpPr>
          <p:cNvPr id="249862" name="Text Box 4">
            <a:extLst>
              <a:ext uri="{FF2B5EF4-FFF2-40B4-BE49-F238E27FC236}">
                <a16:creationId xmlns:a16="http://schemas.microsoft.com/office/drawing/2014/main" id="{6601C542-85E4-4008-A70B-B5FBDB175E42}"/>
              </a:ext>
            </a:extLst>
          </p:cNvPr>
          <p:cNvSpPr txBox="1">
            <a:spLocks noChangeArrowheads="1"/>
          </p:cNvSpPr>
          <p:nvPr/>
        </p:nvSpPr>
        <p:spPr bwMode="auto">
          <a:xfrm>
            <a:off x="3605214" y="6216650"/>
            <a:ext cx="50879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收到来自路由器</a:t>
            </a:r>
            <a:r>
              <a:rPr lang="en-US" altLang="zh-CN" u="none">
                <a:latin typeface="Comic Sans MS" panose="030F0702030302020204" pitchFamily="66" charset="0"/>
                <a:ea typeface="黑体" panose="02010609060101010101" pitchFamily="49" charset="-122"/>
              </a:rPr>
              <a:t>A</a:t>
            </a:r>
            <a:r>
              <a:rPr lang="zh-CN" altLang="en-US" u="none">
                <a:latin typeface="Comic Sans MS" panose="030F0702030302020204" pitchFamily="66" charset="0"/>
                <a:ea typeface="黑体" panose="02010609060101010101" pitchFamily="49" charset="-122"/>
              </a:rPr>
              <a:t>的通告之后路由器</a:t>
            </a:r>
            <a:r>
              <a:rPr lang="en-US" altLang="zh-CN" u="none">
                <a:latin typeface="Comic Sans MS" panose="030F0702030302020204" pitchFamily="66" charset="0"/>
                <a:ea typeface="黑体" panose="02010609060101010101" pitchFamily="49" charset="-122"/>
              </a:rPr>
              <a:t>D</a:t>
            </a:r>
            <a:r>
              <a:rPr lang="zh-CN" altLang="en-US" u="none">
                <a:latin typeface="Comic Sans MS" panose="030F0702030302020204" pitchFamily="66" charset="0"/>
                <a:ea typeface="黑体" panose="02010609060101010101" pitchFamily="49" charset="-122"/>
              </a:rPr>
              <a:t>中的转发表</a:t>
            </a:r>
          </a:p>
          <a:p>
            <a:endParaRPr lang="en-US" altLang="zh-CN" u="none">
              <a:latin typeface="Comic Sans MS" panose="030F0702030302020204" pitchFamily="66" charset="0"/>
              <a:ea typeface="黑体" panose="02010609060101010101" pitchFamily="49" charset="-122"/>
            </a:endParaRPr>
          </a:p>
        </p:txBody>
      </p:sp>
      <p:grpSp>
        <p:nvGrpSpPr>
          <p:cNvPr id="249863" name="Group 5">
            <a:extLst>
              <a:ext uri="{FF2B5EF4-FFF2-40B4-BE49-F238E27FC236}">
                <a16:creationId xmlns:a16="http://schemas.microsoft.com/office/drawing/2014/main" id="{75AF42C3-F7EC-48F9-9558-B0A25B7FD03E}"/>
              </a:ext>
            </a:extLst>
          </p:cNvPr>
          <p:cNvGrpSpPr>
            <a:grpSpLocks/>
          </p:cNvGrpSpPr>
          <p:nvPr/>
        </p:nvGrpSpPr>
        <p:grpSpPr bwMode="auto">
          <a:xfrm>
            <a:off x="1878014" y="2057401"/>
            <a:ext cx="8789987" cy="2157413"/>
            <a:chOff x="223" y="881"/>
            <a:chExt cx="5537" cy="1359"/>
          </a:xfrm>
        </p:grpSpPr>
        <p:sp>
          <p:nvSpPr>
            <p:cNvPr id="249871" name="Freeform 6">
              <a:extLst>
                <a:ext uri="{FF2B5EF4-FFF2-40B4-BE49-F238E27FC236}">
                  <a16:creationId xmlns:a16="http://schemas.microsoft.com/office/drawing/2014/main" id="{FB1DEA11-26C1-4EF8-A4BA-EF4B8E4C678A}"/>
                </a:ext>
              </a:extLst>
            </p:cNvPr>
            <p:cNvSpPr>
              <a:spLocks/>
            </p:cNvSpPr>
            <p:nvPr/>
          </p:nvSpPr>
          <p:spPr bwMode="auto">
            <a:xfrm>
              <a:off x="1452" y="1393"/>
              <a:ext cx="805" cy="1"/>
            </a:xfrm>
            <a:custGeom>
              <a:avLst/>
              <a:gdLst>
                <a:gd name="T0" fmla="*/ 0 w 805"/>
                <a:gd name="T1" fmla="*/ 0 h 1"/>
                <a:gd name="T2" fmla="*/ 805 w 805"/>
                <a:gd name="T3" fmla="*/ 1 h 1"/>
                <a:gd name="T4" fmla="*/ 0 60000 65536"/>
                <a:gd name="T5" fmla="*/ 0 60000 65536"/>
                <a:gd name="T6" fmla="*/ 0 w 805"/>
                <a:gd name="T7" fmla="*/ 0 h 1"/>
                <a:gd name="T8" fmla="*/ 805 w 805"/>
                <a:gd name="T9" fmla="*/ 1 h 1"/>
              </a:gdLst>
              <a:ahLst/>
              <a:cxnLst>
                <a:cxn ang="T4">
                  <a:pos x="T0" y="T1"/>
                </a:cxn>
                <a:cxn ang="T5">
                  <a:pos x="T2" y="T3"/>
                </a:cxn>
              </a:cxnLst>
              <a:rect l="T6" t="T7" r="T8" b="T9"/>
              <a:pathLst>
                <a:path w="805" h="1">
                  <a:moveTo>
                    <a:pt x="0" y="0"/>
                  </a:moveTo>
                  <a:lnTo>
                    <a:pt x="805" y="1"/>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9872" name="Freeform 7">
              <a:extLst>
                <a:ext uri="{FF2B5EF4-FFF2-40B4-BE49-F238E27FC236}">
                  <a16:creationId xmlns:a16="http://schemas.microsoft.com/office/drawing/2014/main" id="{0ACA0BF8-67AF-4CCA-892B-A10C71CDB219}"/>
                </a:ext>
              </a:extLst>
            </p:cNvPr>
            <p:cNvSpPr>
              <a:spLocks/>
            </p:cNvSpPr>
            <p:nvPr/>
          </p:nvSpPr>
          <p:spPr bwMode="auto">
            <a:xfrm>
              <a:off x="1453" y="1244"/>
              <a:ext cx="690" cy="274"/>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nvGrpSpPr>
            <p:cNvPr id="249873" name="Group 8">
              <a:extLst>
                <a:ext uri="{FF2B5EF4-FFF2-40B4-BE49-F238E27FC236}">
                  <a16:creationId xmlns:a16="http://schemas.microsoft.com/office/drawing/2014/main" id="{D3A45DBB-4D22-4612-A52E-21B88804CACB}"/>
                </a:ext>
              </a:extLst>
            </p:cNvPr>
            <p:cNvGrpSpPr>
              <a:grpSpLocks/>
            </p:cNvGrpSpPr>
            <p:nvPr/>
          </p:nvGrpSpPr>
          <p:grpSpPr bwMode="auto">
            <a:xfrm>
              <a:off x="2167" y="1278"/>
              <a:ext cx="428" cy="198"/>
              <a:chOff x="3600" y="219"/>
              <a:chExt cx="360" cy="175"/>
            </a:xfrm>
          </p:grpSpPr>
          <p:sp>
            <p:nvSpPr>
              <p:cNvPr id="249953" name="Oval 9">
                <a:extLst>
                  <a:ext uri="{FF2B5EF4-FFF2-40B4-BE49-F238E27FC236}">
                    <a16:creationId xmlns:a16="http://schemas.microsoft.com/office/drawing/2014/main" id="{B8EE1891-4A91-4937-B163-D498BB8B4733}"/>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9954" name="Line 10">
                <a:extLst>
                  <a:ext uri="{FF2B5EF4-FFF2-40B4-BE49-F238E27FC236}">
                    <a16:creationId xmlns:a16="http://schemas.microsoft.com/office/drawing/2014/main" id="{1E00A0AA-B42B-4E5D-95FF-00A5B3CFEBF1}"/>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55" name="Line 11">
                <a:extLst>
                  <a:ext uri="{FF2B5EF4-FFF2-40B4-BE49-F238E27FC236}">
                    <a16:creationId xmlns:a16="http://schemas.microsoft.com/office/drawing/2014/main" id="{5C240911-1ECD-4AA1-AA5D-10C656B08353}"/>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56" name="Rectangle 12">
                <a:extLst>
                  <a:ext uri="{FF2B5EF4-FFF2-40B4-BE49-F238E27FC236}">
                    <a16:creationId xmlns:a16="http://schemas.microsoft.com/office/drawing/2014/main" id="{FF3F5BCD-C7F0-473C-B328-8922ED2C66F0}"/>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49957" name="Oval 13">
                <a:extLst>
                  <a:ext uri="{FF2B5EF4-FFF2-40B4-BE49-F238E27FC236}">
                    <a16:creationId xmlns:a16="http://schemas.microsoft.com/office/drawing/2014/main" id="{CE1A23E0-ED26-41E6-B9C5-1F63DDB05012}"/>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49958" name="Group 14">
                <a:extLst>
                  <a:ext uri="{FF2B5EF4-FFF2-40B4-BE49-F238E27FC236}">
                    <a16:creationId xmlns:a16="http://schemas.microsoft.com/office/drawing/2014/main" id="{71F14EA6-B5EF-4CE7-B1AF-58143F68142F}"/>
                  </a:ext>
                </a:extLst>
              </p:cNvPr>
              <p:cNvGrpSpPr>
                <a:grpSpLocks/>
              </p:cNvGrpSpPr>
              <p:nvPr/>
            </p:nvGrpSpPr>
            <p:grpSpPr bwMode="auto">
              <a:xfrm>
                <a:off x="3686" y="244"/>
                <a:ext cx="177" cy="66"/>
                <a:chOff x="2848" y="848"/>
                <a:chExt cx="140" cy="98"/>
              </a:xfrm>
            </p:grpSpPr>
            <p:sp>
              <p:nvSpPr>
                <p:cNvPr id="249963" name="Line 15">
                  <a:extLst>
                    <a:ext uri="{FF2B5EF4-FFF2-40B4-BE49-F238E27FC236}">
                      <a16:creationId xmlns:a16="http://schemas.microsoft.com/office/drawing/2014/main" id="{641A0936-CAED-4DE5-A464-502F32287E1B}"/>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64" name="Line 16">
                  <a:extLst>
                    <a:ext uri="{FF2B5EF4-FFF2-40B4-BE49-F238E27FC236}">
                      <a16:creationId xmlns:a16="http://schemas.microsoft.com/office/drawing/2014/main" id="{AC7C1931-1481-4317-8114-407F13BCCD13}"/>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65" name="Line 17">
                  <a:extLst>
                    <a:ext uri="{FF2B5EF4-FFF2-40B4-BE49-F238E27FC236}">
                      <a16:creationId xmlns:a16="http://schemas.microsoft.com/office/drawing/2014/main" id="{D3F5D4C5-7773-444C-8CF8-E357DF44DD23}"/>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9959" name="Group 18">
                <a:extLst>
                  <a:ext uri="{FF2B5EF4-FFF2-40B4-BE49-F238E27FC236}">
                    <a16:creationId xmlns:a16="http://schemas.microsoft.com/office/drawing/2014/main" id="{8AE65FD8-D26E-4323-8A14-62626EC1ADE1}"/>
                  </a:ext>
                </a:extLst>
              </p:cNvPr>
              <p:cNvGrpSpPr>
                <a:grpSpLocks/>
              </p:cNvGrpSpPr>
              <p:nvPr/>
            </p:nvGrpSpPr>
            <p:grpSpPr bwMode="auto">
              <a:xfrm flipV="1">
                <a:off x="3686" y="243"/>
                <a:ext cx="177" cy="66"/>
                <a:chOff x="2848" y="848"/>
                <a:chExt cx="140" cy="98"/>
              </a:xfrm>
            </p:grpSpPr>
            <p:sp>
              <p:nvSpPr>
                <p:cNvPr id="249960" name="Line 19">
                  <a:extLst>
                    <a:ext uri="{FF2B5EF4-FFF2-40B4-BE49-F238E27FC236}">
                      <a16:creationId xmlns:a16="http://schemas.microsoft.com/office/drawing/2014/main" id="{DBABA032-7F47-4C7B-842B-BA3B24882A82}"/>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61" name="Line 20">
                  <a:extLst>
                    <a:ext uri="{FF2B5EF4-FFF2-40B4-BE49-F238E27FC236}">
                      <a16:creationId xmlns:a16="http://schemas.microsoft.com/office/drawing/2014/main" id="{658D3455-C3F6-48B0-85FB-663FDD519024}"/>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62" name="Line 21">
                  <a:extLst>
                    <a:ext uri="{FF2B5EF4-FFF2-40B4-BE49-F238E27FC236}">
                      <a16:creationId xmlns:a16="http://schemas.microsoft.com/office/drawing/2014/main" id="{0895C1B8-E7F5-46F5-8429-C8F397BC4962}"/>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49874" name="Group 22">
              <a:extLst>
                <a:ext uri="{FF2B5EF4-FFF2-40B4-BE49-F238E27FC236}">
                  <a16:creationId xmlns:a16="http://schemas.microsoft.com/office/drawing/2014/main" id="{CA83B11E-40D6-4DA9-9404-14AC9122D39A}"/>
                </a:ext>
              </a:extLst>
            </p:cNvPr>
            <p:cNvGrpSpPr>
              <a:grpSpLocks/>
            </p:cNvGrpSpPr>
            <p:nvPr/>
          </p:nvGrpSpPr>
          <p:grpSpPr bwMode="auto">
            <a:xfrm>
              <a:off x="1015" y="1277"/>
              <a:ext cx="428" cy="198"/>
              <a:chOff x="3600" y="219"/>
              <a:chExt cx="360" cy="175"/>
            </a:xfrm>
          </p:grpSpPr>
          <p:sp>
            <p:nvSpPr>
              <p:cNvPr id="249940" name="Oval 23">
                <a:extLst>
                  <a:ext uri="{FF2B5EF4-FFF2-40B4-BE49-F238E27FC236}">
                    <a16:creationId xmlns:a16="http://schemas.microsoft.com/office/drawing/2014/main" id="{1BEE25A5-CEB7-43D2-9817-9A32AAC36436}"/>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9941" name="Line 24">
                <a:extLst>
                  <a:ext uri="{FF2B5EF4-FFF2-40B4-BE49-F238E27FC236}">
                    <a16:creationId xmlns:a16="http://schemas.microsoft.com/office/drawing/2014/main" id="{472A7AE8-3358-4E54-907E-EBA19DBA99DE}"/>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42" name="Line 25">
                <a:extLst>
                  <a:ext uri="{FF2B5EF4-FFF2-40B4-BE49-F238E27FC236}">
                    <a16:creationId xmlns:a16="http://schemas.microsoft.com/office/drawing/2014/main" id="{C41CEB96-CD9C-4587-AA0E-F46AC7EB6D42}"/>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43" name="Rectangle 26">
                <a:extLst>
                  <a:ext uri="{FF2B5EF4-FFF2-40B4-BE49-F238E27FC236}">
                    <a16:creationId xmlns:a16="http://schemas.microsoft.com/office/drawing/2014/main" id="{537783ED-2E27-4F74-A4E0-F1EE69F52F77}"/>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49944" name="Oval 27">
                <a:extLst>
                  <a:ext uri="{FF2B5EF4-FFF2-40B4-BE49-F238E27FC236}">
                    <a16:creationId xmlns:a16="http://schemas.microsoft.com/office/drawing/2014/main" id="{D7C7B6FD-24BB-4C92-8166-1F91A6AAA623}"/>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49945" name="Group 28">
                <a:extLst>
                  <a:ext uri="{FF2B5EF4-FFF2-40B4-BE49-F238E27FC236}">
                    <a16:creationId xmlns:a16="http://schemas.microsoft.com/office/drawing/2014/main" id="{1A8A5FBC-900E-4218-BE53-34403A48BB05}"/>
                  </a:ext>
                </a:extLst>
              </p:cNvPr>
              <p:cNvGrpSpPr>
                <a:grpSpLocks/>
              </p:cNvGrpSpPr>
              <p:nvPr/>
            </p:nvGrpSpPr>
            <p:grpSpPr bwMode="auto">
              <a:xfrm>
                <a:off x="3686" y="244"/>
                <a:ext cx="177" cy="66"/>
                <a:chOff x="2848" y="848"/>
                <a:chExt cx="140" cy="98"/>
              </a:xfrm>
            </p:grpSpPr>
            <p:sp>
              <p:nvSpPr>
                <p:cNvPr id="249950" name="Line 29">
                  <a:extLst>
                    <a:ext uri="{FF2B5EF4-FFF2-40B4-BE49-F238E27FC236}">
                      <a16:creationId xmlns:a16="http://schemas.microsoft.com/office/drawing/2014/main" id="{FE60092B-50ED-4A16-B6BD-5906436B8551}"/>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51" name="Line 30">
                  <a:extLst>
                    <a:ext uri="{FF2B5EF4-FFF2-40B4-BE49-F238E27FC236}">
                      <a16:creationId xmlns:a16="http://schemas.microsoft.com/office/drawing/2014/main" id="{196133AB-9B18-4F39-99D6-CE729EEE88BE}"/>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52" name="Line 31">
                  <a:extLst>
                    <a:ext uri="{FF2B5EF4-FFF2-40B4-BE49-F238E27FC236}">
                      <a16:creationId xmlns:a16="http://schemas.microsoft.com/office/drawing/2014/main" id="{D43790A2-30BC-46E6-96A7-D5D7A86E8F99}"/>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9946" name="Group 32">
                <a:extLst>
                  <a:ext uri="{FF2B5EF4-FFF2-40B4-BE49-F238E27FC236}">
                    <a16:creationId xmlns:a16="http://schemas.microsoft.com/office/drawing/2014/main" id="{E6DAE317-53BC-4495-9D00-0226111CEB95}"/>
                  </a:ext>
                </a:extLst>
              </p:cNvPr>
              <p:cNvGrpSpPr>
                <a:grpSpLocks/>
              </p:cNvGrpSpPr>
              <p:nvPr/>
            </p:nvGrpSpPr>
            <p:grpSpPr bwMode="auto">
              <a:xfrm flipV="1">
                <a:off x="3686" y="243"/>
                <a:ext cx="177" cy="66"/>
                <a:chOff x="2848" y="848"/>
                <a:chExt cx="140" cy="98"/>
              </a:xfrm>
            </p:grpSpPr>
            <p:sp>
              <p:nvSpPr>
                <p:cNvPr id="249947" name="Line 33">
                  <a:extLst>
                    <a:ext uri="{FF2B5EF4-FFF2-40B4-BE49-F238E27FC236}">
                      <a16:creationId xmlns:a16="http://schemas.microsoft.com/office/drawing/2014/main" id="{F4E142F9-54E4-4257-974D-DD43A1632052}"/>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48" name="Line 34">
                  <a:extLst>
                    <a:ext uri="{FF2B5EF4-FFF2-40B4-BE49-F238E27FC236}">
                      <a16:creationId xmlns:a16="http://schemas.microsoft.com/office/drawing/2014/main" id="{7FC9D403-94F3-4B08-8906-516DC811B9AA}"/>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49" name="Line 35">
                  <a:extLst>
                    <a:ext uri="{FF2B5EF4-FFF2-40B4-BE49-F238E27FC236}">
                      <a16:creationId xmlns:a16="http://schemas.microsoft.com/office/drawing/2014/main" id="{FBD7F13E-2EEE-423D-8E33-988961048C4F}"/>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49875" name="Group 36">
              <a:extLst>
                <a:ext uri="{FF2B5EF4-FFF2-40B4-BE49-F238E27FC236}">
                  <a16:creationId xmlns:a16="http://schemas.microsoft.com/office/drawing/2014/main" id="{B4415E08-EDDB-47FA-B2DE-748F155A454C}"/>
                </a:ext>
              </a:extLst>
            </p:cNvPr>
            <p:cNvGrpSpPr>
              <a:grpSpLocks/>
            </p:cNvGrpSpPr>
            <p:nvPr/>
          </p:nvGrpSpPr>
          <p:grpSpPr bwMode="auto">
            <a:xfrm>
              <a:off x="2159" y="1780"/>
              <a:ext cx="426" cy="198"/>
              <a:chOff x="3600" y="219"/>
              <a:chExt cx="360" cy="175"/>
            </a:xfrm>
          </p:grpSpPr>
          <p:sp>
            <p:nvSpPr>
              <p:cNvPr id="249927" name="Oval 37">
                <a:extLst>
                  <a:ext uri="{FF2B5EF4-FFF2-40B4-BE49-F238E27FC236}">
                    <a16:creationId xmlns:a16="http://schemas.microsoft.com/office/drawing/2014/main" id="{5CF7327D-A62C-4B89-B1B5-7BBDAA6A22FE}"/>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9928" name="Line 38">
                <a:extLst>
                  <a:ext uri="{FF2B5EF4-FFF2-40B4-BE49-F238E27FC236}">
                    <a16:creationId xmlns:a16="http://schemas.microsoft.com/office/drawing/2014/main" id="{9DBA6F9D-992C-4F73-926A-35A4AC4A7B5F}"/>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29" name="Line 39">
                <a:extLst>
                  <a:ext uri="{FF2B5EF4-FFF2-40B4-BE49-F238E27FC236}">
                    <a16:creationId xmlns:a16="http://schemas.microsoft.com/office/drawing/2014/main" id="{5AEA980E-7409-43CC-BB9D-C451733C62D0}"/>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30" name="Rectangle 40">
                <a:extLst>
                  <a:ext uri="{FF2B5EF4-FFF2-40B4-BE49-F238E27FC236}">
                    <a16:creationId xmlns:a16="http://schemas.microsoft.com/office/drawing/2014/main" id="{197B278F-1785-4F71-B05D-C13D0A76C964}"/>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49931" name="Oval 41">
                <a:extLst>
                  <a:ext uri="{FF2B5EF4-FFF2-40B4-BE49-F238E27FC236}">
                    <a16:creationId xmlns:a16="http://schemas.microsoft.com/office/drawing/2014/main" id="{A3413D33-7E15-40D4-A6B6-5CDD0D08261A}"/>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49932" name="Group 42">
                <a:extLst>
                  <a:ext uri="{FF2B5EF4-FFF2-40B4-BE49-F238E27FC236}">
                    <a16:creationId xmlns:a16="http://schemas.microsoft.com/office/drawing/2014/main" id="{88357B69-9A66-4DB6-B61B-721A5DBC1040}"/>
                  </a:ext>
                </a:extLst>
              </p:cNvPr>
              <p:cNvGrpSpPr>
                <a:grpSpLocks/>
              </p:cNvGrpSpPr>
              <p:nvPr/>
            </p:nvGrpSpPr>
            <p:grpSpPr bwMode="auto">
              <a:xfrm>
                <a:off x="3686" y="244"/>
                <a:ext cx="177" cy="66"/>
                <a:chOff x="2848" y="848"/>
                <a:chExt cx="140" cy="98"/>
              </a:xfrm>
            </p:grpSpPr>
            <p:sp>
              <p:nvSpPr>
                <p:cNvPr id="249937" name="Line 43">
                  <a:extLst>
                    <a:ext uri="{FF2B5EF4-FFF2-40B4-BE49-F238E27FC236}">
                      <a16:creationId xmlns:a16="http://schemas.microsoft.com/office/drawing/2014/main" id="{68FDA770-5432-483A-97D9-DE82C17675A6}"/>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38" name="Line 44">
                  <a:extLst>
                    <a:ext uri="{FF2B5EF4-FFF2-40B4-BE49-F238E27FC236}">
                      <a16:creationId xmlns:a16="http://schemas.microsoft.com/office/drawing/2014/main" id="{B33B6F59-444D-4757-AAA4-6D4B2B26E50C}"/>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39" name="Line 45">
                  <a:extLst>
                    <a:ext uri="{FF2B5EF4-FFF2-40B4-BE49-F238E27FC236}">
                      <a16:creationId xmlns:a16="http://schemas.microsoft.com/office/drawing/2014/main" id="{3DCAEEA8-92CC-455C-95B5-99B25978CAF3}"/>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9933" name="Group 46">
                <a:extLst>
                  <a:ext uri="{FF2B5EF4-FFF2-40B4-BE49-F238E27FC236}">
                    <a16:creationId xmlns:a16="http://schemas.microsoft.com/office/drawing/2014/main" id="{7CA496D6-3D6E-425F-A12C-285E30A1EEA8}"/>
                  </a:ext>
                </a:extLst>
              </p:cNvPr>
              <p:cNvGrpSpPr>
                <a:grpSpLocks/>
              </p:cNvGrpSpPr>
              <p:nvPr/>
            </p:nvGrpSpPr>
            <p:grpSpPr bwMode="auto">
              <a:xfrm flipV="1">
                <a:off x="3686" y="243"/>
                <a:ext cx="177" cy="66"/>
                <a:chOff x="2848" y="848"/>
                <a:chExt cx="140" cy="98"/>
              </a:xfrm>
            </p:grpSpPr>
            <p:sp>
              <p:nvSpPr>
                <p:cNvPr id="249934" name="Line 47">
                  <a:extLst>
                    <a:ext uri="{FF2B5EF4-FFF2-40B4-BE49-F238E27FC236}">
                      <a16:creationId xmlns:a16="http://schemas.microsoft.com/office/drawing/2014/main" id="{54EA37C7-F02C-426B-89AE-2D25FCD03EF0}"/>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35" name="Line 48">
                  <a:extLst>
                    <a:ext uri="{FF2B5EF4-FFF2-40B4-BE49-F238E27FC236}">
                      <a16:creationId xmlns:a16="http://schemas.microsoft.com/office/drawing/2014/main" id="{2A2A12EA-C278-47AD-92FB-EDBEF0C41838}"/>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36" name="Line 49">
                  <a:extLst>
                    <a:ext uri="{FF2B5EF4-FFF2-40B4-BE49-F238E27FC236}">
                      <a16:creationId xmlns:a16="http://schemas.microsoft.com/office/drawing/2014/main" id="{B8B1D143-DE86-43AA-BD2D-4B35BBB29F2B}"/>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49876" name="Freeform 50">
              <a:extLst>
                <a:ext uri="{FF2B5EF4-FFF2-40B4-BE49-F238E27FC236}">
                  <a16:creationId xmlns:a16="http://schemas.microsoft.com/office/drawing/2014/main" id="{6DC4D695-C8C9-412D-BB88-824575AEE946}"/>
                </a:ext>
              </a:extLst>
            </p:cNvPr>
            <p:cNvSpPr>
              <a:spLocks/>
            </p:cNvSpPr>
            <p:nvPr/>
          </p:nvSpPr>
          <p:spPr bwMode="auto">
            <a:xfrm>
              <a:off x="2615" y="1393"/>
              <a:ext cx="805" cy="1"/>
            </a:xfrm>
            <a:custGeom>
              <a:avLst/>
              <a:gdLst>
                <a:gd name="T0" fmla="*/ 0 w 805"/>
                <a:gd name="T1" fmla="*/ 0 h 1"/>
                <a:gd name="T2" fmla="*/ 805 w 805"/>
                <a:gd name="T3" fmla="*/ 1 h 1"/>
                <a:gd name="T4" fmla="*/ 0 60000 65536"/>
                <a:gd name="T5" fmla="*/ 0 60000 65536"/>
                <a:gd name="T6" fmla="*/ 0 w 805"/>
                <a:gd name="T7" fmla="*/ 0 h 1"/>
                <a:gd name="T8" fmla="*/ 805 w 805"/>
                <a:gd name="T9" fmla="*/ 1 h 1"/>
              </a:gdLst>
              <a:ahLst/>
              <a:cxnLst>
                <a:cxn ang="T4">
                  <a:pos x="T0" y="T1"/>
                </a:cxn>
                <a:cxn ang="T5">
                  <a:pos x="T2" y="T3"/>
                </a:cxn>
              </a:cxnLst>
              <a:rect l="T6" t="T7" r="T8" b="T9"/>
              <a:pathLst>
                <a:path w="805" h="1">
                  <a:moveTo>
                    <a:pt x="0" y="0"/>
                  </a:moveTo>
                  <a:lnTo>
                    <a:pt x="805" y="1"/>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49877" name="Group 51">
              <a:extLst>
                <a:ext uri="{FF2B5EF4-FFF2-40B4-BE49-F238E27FC236}">
                  <a16:creationId xmlns:a16="http://schemas.microsoft.com/office/drawing/2014/main" id="{365B0EAA-A96C-4015-9411-D99F40DF16B5}"/>
                </a:ext>
              </a:extLst>
            </p:cNvPr>
            <p:cNvGrpSpPr>
              <a:grpSpLocks/>
            </p:cNvGrpSpPr>
            <p:nvPr/>
          </p:nvGrpSpPr>
          <p:grpSpPr bwMode="auto">
            <a:xfrm>
              <a:off x="3330" y="1278"/>
              <a:ext cx="428" cy="198"/>
              <a:chOff x="3600" y="219"/>
              <a:chExt cx="360" cy="175"/>
            </a:xfrm>
          </p:grpSpPr>
          <p:sp>
            <p:nvSpPr>
              <p:cNvPr id="249914" name="Oval 52">
                <a:extLst>
                  <a:ext uri="{FF2B5EF4-FFF2-40B4-BE49-F238E27FC236}">
                    <a16:creationId xmlns:a16="http://schemas.microsoft.com/office/drawing/2014/main" id="{097980CF-9AEA-4DDD-8CB6-3C559DAE8894}"/>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9915" name="Line 53">
                <a:extLst>
                  <a:ext uri="{FF2B5EF4-FFF2-40B4-BE49-F238E27FC236}">
                    <a16:creationId xmlns:a16="http://schemas.microsoft.com/office/drawing/2014/main" id="{2D67332D-200F-4AD4-9EB1-B8EF68168024}"/>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16" name="Line 54">
                <a:extLst>
                  <a:ext uri="{FF2B5EF4-FFF2-40B4-BE49-F238E27FC236}">
                    <a16:creationId xmlns:a16="http://schemas.microsoft.com/office/drawing/2014/main" id="{8FB036A1-83DA-431E-A484-5ED6488F275F}"/>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17" name="Rectangle 55">
                <a:extLst>
                  <a:ext uri="{FF2B5EF4-FFF2-40B4-BE49-F238E27FC236}">
                    <a16:creationId xmlns:a16="http://schemas.microsoft.com/office/drawing/2014/main" id="{7BCF9CDC-6348-4E89-9E8A-2274DA700AB7}"/>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49918" name="Oval 56">
                <a:extLst>
                  <a:ext uri="{FF2B5EF4-FFF2-40B4-BE49-F238E27FC236}">
                    <a16:creationId xmlns:a16="http://schemas.microsoft.com/office/drawing/2014/main" id="{64B16EE2-69D9-4FEF-AD16-ECE403DAFA87}"/>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49919" name="Group 57">
                <a:extLst>
                  <a:ext uri="{FF2B5EF4-FFF2-40B4-BE49-F238E27FC236}">
                    <a16:creationId xmlns:a16="http://schemas.microsoft.com/office/drawing/2014/main" id="{E34BA0ED-E73A-4518-AE63-D52A0EC9AE09}"/>
                  </a:ext>
                </a:extLst>
              </p:cNvPr>
              <p:cNvGrpSpPr>
                <a:grpSpLocks/>
              </p:cNvGrpSpPr>
              <p:nvPr/>
            </p:nvGrpSpPr>
            <p:grpSpPr bwMode="auto">
              <a:xfrm>
                <a:off x="3686" y="244"/>
                <a:ext cx="177" cy="66"/>
                <a:chOff x="2848" y="848"/>
                <a:chExt cx="140" cy="98"/>
              </a:xfrm>
            </p:grpSpPr>
            <p:sp>
              <p:nvSpPr>
                <p:cNvPr id="249924" name="Line 58">
                  <a:extLst>
                    <a:ext uri="{FF2B5EF4-FFF2-40B4-BE49-F238E27FC236}">
                      <a16:creationId xmlns:a16="http://schemas.microsoft.com/office/drawing/2014/main" id="{11BE4BEF-21E2-428E-A5C2-C335ECE591BE}"/>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25" name="Line 59">
                  <a:extLst>
                    <a:ext uri="{FF2B5EF4-FFF2-40B4-BE49-F238E27FC236}">
                      <a16:creationId xmlns:a16="http://schemas.microsoft.com/office/drawing/2014/main" id="{A60BB63C-66C0-4C3B-90CF-0604F45F431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26" name="Line 60">
                  <a:extLst>
                    <a:ext uri="{FF2B5EF4-FFF2-40B4-BE49-F238E27FC236}">
                      <a16:creationId xmlns:a16="http://schemas.microsoft.com/office/drawing/2014/main" id="{98A3CD39-3AD9-4ACB-8788-8600E1215B4B}"/>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9920" name="Group 61">
                <a:extLst>
                  <a:ext uri="{FF2B5EF4-FFF2-40B4-BE49-F238E27FC236}">
                    <a16:creationId xmlns:a16="http://schemas.microsoft.com/office/drawing/2014/main" id="{67437E66-15F9-4B27-8346-F680B10E8D59}"/>
                  </a:ext>
                </a:extLst>
              </p:cNvPr>
              <p:cNvGrpSpPr>
                <a:grpSpLocks/>
              </p:cNvGrpSpPr>
              <p:nvPr/>
            </p:nvGrpSpPr>
            <p:grpSpPr bwMode="auto">
              <a:xfrm flipV="1">
                <a:off x="3686" y="243"/>
                <a:ext cx="177" cy="66"/>
                <a:chOff x="2848" y="848"/>
                <a:chExt cx="140" cy="98"/>
              </a:xfrm>
            </p:grpSpPr>
            <p:sp>
              <p:nvSpPr>
                <p:cNvPr id="249921" name="Line 62">
                  <a:extLst>
                    <a:ext uri="{FF2B5EF4-FFF2-40B4-BE49-F238E27FC236}">
                      <a16:creationId xmlns:a16="http://schemas.microsoft.com/office/drawing/2014/main" id="{44201FA1-61E1-4B36-970B-A8FB0D390E9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22" name="Line 63">
                  <a:extLst>
                    <a:ext uri="{FF2B5EF4-FFF2-40B4-BE49-F238E27FC236}">
                      <a16:creationId xmlns:a16="http://schemas.microsoft.com/office/drawing/2014/main" id="{F7642BBE-1551-43F7-A40C-2E1AD037076B}"/>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23" name="Line 64">
                  <a:extLst>
                    <a:ext uri="{FF2B5EF4-FFF2-40B4-BE49-F238E27FC236}">
                      <a16:creationId xmlns:a16="http://schemas.microsoft.com/office/drawing/2014/main" id="{436A9DFD-4EFF-4703-8E14-0C8DE84C43FC}"/>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49878" name="Freeform 65">
              <a:extLst>
                <a:ext uri="{FF2B5EF4-FFF2-40B4-BE49-F238E27FC236}">
                  <a16:creationId xmlns:a16="http://schemas.microsoft.com/office/drawing/2014/main" id="{757F11C1-709E-46D0-8767-D208F6E0CCEC}"/>
                </a:ext>
              </a:extLst>
            </p:cNvPr>
            <p:cNvSpPr>
              <a:spLocks/>
            </p:cNvSpPr>
            <p:nvPr/>
          </p:nvSpPr>
          <p:spPr bwMode="auto">
            <a:xfrm>
              <a:off x="223" y="1401"/>
              <a:ext cx="805" cy="1"/>
            </a:xfrm>
            <a:custGeom>
              <a:avLst/>
              <a:gdLst>
                <a:gd name="T0" fmla="*/ 0 w 805"/>
                <a:gd name="T1" fmla="*/ 0 h 1"/>
                <a:gd name="T2" fmla="*/ 805 w 805"/>
                <a:gd name="T3" fmla="*/ 1 h 1"/>
                <a:gd name="T4" fmla="*/ 0 60000 65536"/>
                <a:gd name="T5" fmla="*/ 0 60000 65536"/>
                <a:gd name="T6" fmla="*/ 0 w 805"/>
                <a:gd name="T7" fmla="*/ 0 h 1"/>
                <a:gd name="T8" fmla="*/ 805 w 805"/>
                <a:gd name="T9" fmla="*/ 1 h 1"/>
              </a:gdLst>
              <a:ahLst/>
              <a:cxnLst>
                <a:cxn ang="T4">
                  <a:pos x="T0" y="T1"/>
                </a:cxn>
                <a:cxn ang="T5">
                  <a:pos x="T2" y="T3"/>
                </a:cxn>
              </a:cxnLst>
              <a:rect l="T6" t="T7" r="T8" b="T9"/>
              <a:pathLst>
                <a:path w="805" h="1">
                  <a:moveTo>
                    <a:pt x="0" y="0"/>
                  </a:moveTo>
                  <a:lnTo>
                    <a:pt x="805" y="1"/>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9879" name="Freeform 66">
              <a:extLst>
                <a:ext uri="{FF2B5EF4-FFF2-40B4-BE49-F238E27FC236}">
                  <a16:creationId xmlns:a16="http://schemas.microsoft.com/office/drawing/2014/main" id="{C8A552AF-00F1-4F85-85BD-547B0611B0B6}"/>
                </a:ext>
              </a:extLst>
            </p:cNvPr>
            <p:cNvSpPr>
              <a:spLocks/>
            </p:cNvSpPr>
            <p:nvPr/>
          </p:nvSpPr>
          <p:spPr bwMode="auto">
            <a:xfrm>
              <a:off x="3763" y="1386"/>
              <a:ext cx="805" cy="1"/>
            </a:xfrm>
            <a:custGeom>
              <a:avLst/>
              <a:gdLst>
                <a:gd name="T0" fmla="*/ 0 w 805"/>
                <a:gd name="T1" fmla="*/ 0 h 1"/>
                <a:gd name="T2" fmla="*/ 805 w 805"/>
                <a:gd name="T3" fmla="*/ 1 h 1"/>
                <a:gd name="T4" fmla="*/ 0 60000 65536"/>
                <a:gd name="T5" fmla="*/ 0 60000 65536"/>
                <a:gd name="T6" fmla="*/ 0 w 805"/>
                <a:gd name="T7" fmla="*/ 0 h 1"/>
                <a:gd name="T8" fmla="*/ 805 w 805"/>
                <a:gd name="T9" fmla="*/ 1 h 1"/>
              </a:gdLst>
              <a:ahLst/>
              <a:cxnLst>
                <a:cxn ang="T4">
                  <a:pos x="T0" y="T1"/>
                </a:cxn>
                <a:cxn ang="T5">
                  <a:pos x="T2" y="T3"/>
                </a:cxn>
              </a:cxnLst>
              <a:rect l="T6" t="T7" r="T8" b="T9"/>
              <a:pathLst>
                <a:path w="805" h="1">
                  <a:moveTo>
                    <a:pt x="0" y="0"/>
                  </a:moveTo>
                  <a:lnTo>
                    <a:pt x="805" y="1"/>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49880" name="Group 67">
              <a:extLst>
                <a:ext uri="{FF2B5EF4-FFF2-40B4-BE49-F238E27FC236}">
                  <a16:creationId xmlns:a16="http://schemas.microsoft.com/office/drawing/2014/main" id="{73615FD1-E248-400A-9066-5D4B79AEBBDF}"/>
                </a:ext>
              </a:extLst>
            </p:cNvPr>
            <p:cNvGrpSpPr>
              <a:grpSpLocks/>
            </p:cNvGrpSpPr>
            <p:nvPr/>
          </p:nvGrpSpPr>
          <p:grpSpPr bwMode="auto">
            <a:xfrm>
              <a:off x="4840" y="1291"/>
              <a:ext cx="426" cy="198"/>
              <a:chOff x="3600" y="219"/>
              <a:chExt cx="360" cy="175"/>
            </a:xfrm>
          </p:grpSpPr>
          <p:sp>
            <p:nvSpPr>
              <p:cNvPr id="249901" name="Oval 68">
                <a:extLst>
                  <a:ext uri="{FF2B5EF4-FFF2-40B4-BE49-F238E27FC236}">
                    <a16:creationId xmlns:a16="http://schemas.microsoft.com/office/drawing/2014/main" id="{36A87B23-4788-405F-AC08-65370BB67217}"/>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9902" name="Line 69">
                <a:extLst>
                  <a:ext uri="{FF2B5EF4-FFF2-40B4-BE49-F238E27FC236}">
                    <a16:creationId xmlns:a16="http://schemas.microsoft.com/office/drawing/2014/main" id="{6406BE5A-39AC-40DE-9661-0F17E20CB368}"/>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03" name="Line 70">
                <a:extLst>
                  <a:ext uri="{FF2B5EF4-FFF2-40B4-BE49-F238E27FC236}">
                    <a16:creationId xmlns:a16="http://schemas.microsoft.com/office/drawing/2014/main" id="{9D6DC8C6-A389-4618-AEAF-D998BE9F121F}"/>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04" name="Rectangle 71">
                <a:extLst>
                  <a:ext uri="{FF2B5EF4-FFF2-40B4-BE49-F238E27FC236}">
                    <a16:creationId xmlns:a16="http://schemas.microsoft.com/office/drawing/2014/main" id="{304FEE01-3578-47F3-83C5-4B130B1FBDF7}"/>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400" u="none">
                  <a:latin typeface="Times New Roman" panose="02020603050405020304" pitchFamily="18" charset="0"/>
                  <a:ea typeface="黑体" panose="02010609060101010101" pitchFamily="49" charset="-122"/>
                </a:endParaRPr>
              </a:p>
            </p:txBody>
          </p:sp>
          <p:sp>
            <p:nvSpPr>
              <p:cNvPr id="249905" name="Oval 72">
                <a:extLst>
                  <a:ext uri="{FF2B5EF4-FFF2-40B4-BE49-F238E27FC236}">
                    <a16:creationId xmlns:a16="http://schemas.microsoft.com/office/drawing/2014/main" id="{15D1CC8F-4C51-404D-BAD3-203767DAD77C}"/>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49906" name="Group 73">
                <a:extLst>
                  <a:ext uri="{FF2B5EF4-FFF2-40B4-BE49-F238E27FC236}">
                    <a16:creationId xmlns:a16="http://schemas.microsoft.com/office/drawing/2014/main" id="{3141ED3D-7693-4467-9273-54957DA2F327}"/>
                  </a:ext>
                </a:extLst>
              </p:cNvPr>
              <p:cNvGrpSpPr>
                <a:grpSpLocks/>
              </p:cNvGrpSpPr>
              <p:nvPr/>
            </p:nvGrpSpPr>
            <p:grpSpPr bwMode="auto">
              <a:xfrm>
                <a:off x="3686" y="244"/>
                <a:ext cx="177" cy="66"/>
                <a:chOff x="2848" y="848"/>
                <a:chExt cx="140" cy="98"/>
              </a:xfrm>
            </p:grpSpPr>
            <p:sp>
              <p:nvSpPr>
                <p:cNvPr id="249911" name="Line 74">
                  <a:extLst>
                    <a:ext uri="{FF2B5EF4-FFF2-40B4-BE49-F238E27FC236}">
                      <a16:creationId xmlns:a16="http://schemas.microsoft.com/office/drawing/2014/main" id="{A3F10408-9375-4068-85CC-CA6ECA130BE9}"/>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12" name="Line 75">
                  <a:extLst>
                    <a:ext uri="{FF2B5EF4-FFF2-40B4-BE49-F238E27FC236}">
                      <a16:creationId xmlns:a16="http://schemas.microsoft.com/office/drawing/2014/main" id="{379D28B0-EA90-4141-B6CA-FD5BD6F5D65C}"/>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13" name="Line 76">
                  <a:extLst>
                    <a:ext uri="{FF2B5EF4-FFF2-40B4-BE49-F238E27FC236}">
                      <a16:creationId xmlns:a16="http://schemas.microsoft.com/office/drawing/2014/main" id="{05E90081-F2DF-4FB1-9F2D-3F627B4AEE77}"/>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9907" name="Group 77">
                <a:extLst>
                  <a:ext uri="{FF2B5EF4-FFF2-40B4-BE49-F238E27FC236}">
                    <a16:creationId xmlns:a16="http://schemas.microsoft.com/office/drawing/2014/main" id="{B815C6E5-9061-4B79-8515-2A8DF379C46B}"/>
                  </a:ext>
                </a:extLst>
              </p:cNvPr>
              <p:cNvGrpSpPr>
                <a:grpSpLocks/>
              </p:cNvGrpSpPr>
              <p:nvPr/>
            </p:nvGrpSpPr>
            <p:grpSpPr bwMode="auto">
              <a:xfrm flipV="1">
                <a:off x="3686" y="243"/>
                <a:ext cx="177" cy="66"/>
                <a:chOff x="2848" y="848"/>
                <a:chExt cx="140" cy="98"/>
              </a:xfrm>
            </p:grpSpPr>
            <p:sp>
              <p:nvSpPr>
                <p:cNvPr id="249908" name="Line 78">
                  <a:extLst>
                    <a:ext uri="{FF2B5EF4-FFF2-40B4-BE49-F238E27FC236}">
                      <a16:creationId xmlns:a16="http://schemas.microsoft.com/office/drawing/2014/main" id="{B2F58C01-BD10-496D-B07E-DC521AFFE90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09" name="Line 79">
                  <a:extLst>
                    <a:ext uri="{FF2B5EF4-FFF2-40B4-BE49-F238E27FC236}">
                      <a16:creationId xmlns:a16="http://schemas.microsoft.com/office/drawing/2014/main" id="{1BF9801A-AF55-490C-B364-44D13C225D5F}"/>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910" name="Line 80">
                  <a:extLst>
                    <a:ext uri="{FF2B5EF4-FFF2-40B4-BE49-F238E27FC236}">
                      <a16:creationId xmlns:a16="http://schemas.microsoft.com/office/drawing/2014/main" id="{932BEF94-368D-4288-825C-65CD55AE9D94}"/>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49881" name="Line 81">
              <a:extLst>
                <a:ext uri="{FF2B5EF4-FFF2-40B4-BE49-F238E27FC236}">
                  <a16:creationId xmlns:a16="http://schemas.microsoft.com/office/drawing/2014/main" id="{6B9F429C-74AC-4018-A78C-D20E6A20A7C4}"/>
                </a:ext>
              </a:extLst>
            </p:cNvPr>
            <p:cNvSpPr>
              <a:spLocks noChangeShapeType="1"/>
            </p:cNvSpPr>
            <p:nvPr/>
          </p:nvSpPr>
          <p:spPr bwMode="auto">
            <a:xfrm flipV="1">
              <a:off x="1341" y="1015"/>
              <a:ext cx="392"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882" name="Line 82">
              <a:extLst>
                <a:ext uri="{FF2B5EF4-FFF2-40B4-BE49-F238E27FC236}">
                  <a16:creationId xmlns:a16="http://schemas.microsoft.com/office/drawing/2014/main" id="{1E290A56-ECAF-41DB-9E1D-D403FE22B3A5}"/>
                </a:ext>
              </a:extLst>
            </p:cNvPr>
            <p:cNvSpPr>
              <a:spLocks noChangeShapeType="1"/>
            </p:cNvSpPr>
            <p:nvPr/>
          </p:nvSpPr>
          <p:spPr bwMode="auto">
            <a:xfrm flipV="1">
              <a:off x="2497" y="1037"/>
              <a:ext cx="392"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883" name="Line 83">
              <a:extLst>
                <a:ext uri="{FF2B5EF4-FFF2-40B4-BE49-F238E27FC236}">
                  <a16:creationId xmlns:a16="http://schemas.microsoft.com/office/drawing/2014/main" id="{88161643-092B-4C3B-8AD6-651870E18A29}"/>
                </a:ext>
              </a:extLst>
            </p:cNvPr>
            <p:cNvSpPr>
              <a:spLocks noChangeShapeType="1"/>
            </p:cNvSpPr>
            <p:nvPr/>
          </p:nvSpPr>
          <p:spPr bwMode="auto">
            <a:xfrm flipV="1">
              <a:off x="3653" y="1059"/>
              <a:ext cx="392"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884" name="Line 84">
              <a:extLst>
                <a:ext uri="{FF2B5EF4-FFF2-40B4-BE49-F238E27FC236}">
                  <a16:creationId xmlns:a16="http://schemas.microsoft.com/office/drawing/2014/main" id="{552E6813-E1FA-4926-A01F-C0584CEED847}"/>
                </a:ext>
              </a:extLst>
            </p:cNvPr>
            <p:cNvSpPr>
              <a:spLocks noChangeShapeType="1"/>
            </p:cNvSpPr>
            <p:nvPr/>
          </p:nvSpPr>
          <p:spPr bwMode="auto">
            <a:xfrm flipV="1">
              <a:off x="5143" y="1030"/>
              <a:ext cx="392"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885" name="Line 85">
              <a:extLst>
                <a:ext uri="{FF2B5EF4-FFF2-40B4-BE49-F238E27FC236}">
                  <a16:creationId xmlns:a16="http://schemas.microsoft.com/office/drawing/2014/main" id="{E5A39E1A-8F16-41AA-998F-63A8BE9CF5D3}"/>
                </a:ext>
              </a:extLst>
            </p:cNvPr>
            <p:cNvSpPr>
              <a:spLocks noChangeShapeType="1"/>
            </p:cNvSpPr>
            <p:nvPr/>
          </p:nvSpPr>
          <p:spPr bwMode="auto">
            <a:xfrm>
              <a:off x="5149" y="1503"/>
              <a:ext cx="392"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886" name="Line 86">
              <a:extLst>
                <a:ext uri="{FF2B5EF4-FFF2-40B4-BE49-F238E27FC236}">
                  <a16:creationId xmlns:a16="http://schemas.microsoft.com/office/drawing/2014/main" id="{3FBB6149-1461-42CD-BF60-3587DABF121B}"/>
                </a:ext>
              </a:extLst>
            </p:cNvPr>
            <p:cNvSpPr>
              <a:spLocks noChangeShapeType="1"/>
            </p:cNvSpPr>
            <p:nvPr/>
          </p:nvSpPr>
          <p:spPr bwMode="auto">
            <a:xfrm>
              <a:off x="1348" y="1482"/>
              <a:ext cx="814" cy="4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887" name="Freeform 87">
              <a:extLst>
                <a:ext uri="{FF2B5EF4-FFF2-40B4-BE49-F238E27FC236}">
                  <a16:creationId xmlns:a16="http://schemas.microsoft.com/office/drawing/2014/main" id="{3EAE376F-2FA5-44ED-A923-3E2A46CCFECE}"/>
                </a:ext>
              </a:extLst>
            </p:cNvPr>
            <p:cNvSpPr>
              <a:spLocks/>
            </p:cNvSpPr>
            <p:nvPr/>
          </p:nvSpPr>
          <p:spPr bwMode="auto">
            <a:xfrm rot="1183889">
              <a:off x="1431" y="1577"/>
              <a:ext cx="690" cy="274"/>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49888" name="Freeform 88">
              <a:extLst>
                <a:ext uri="{FF2B5EF4-FFF2-40B4-BE49-F238E27FC236}">
                  <a16:creationId xmlns:a16="http://schemas.microsoft.com/office/drawing/2014/main" id="{EC125D9E-4A6D-4189-A113-B0FD938ACF9C}"/>
                </a:ext>
              </a:extLst>
            </p:cNvPr>
            <p:cNvSpPr>
              <a:spLocks/>
            </p:cNvSpPr>
            <p:nvPr/>
          </p:nvSpPr>
          <p:spPr bwMode="auto">
            <a:xfrm>
              <a:off x="224" y="1252"/>
              <a:ext cx="690" cy="274"/>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49889" name="Freeform 89">
              <a:extLst>
                <a:ext uri="{FF2B5EF4-FFF2-40B4-BE49-F238E27FC236}">
                  <a16:creationId xmlns:a16="http://schemas.microsoft.com/office/drawing/2014/main" id="{23530C5C-2EB4-426F-8A65-437BEED16DB1}"/>
                </a:ext>
              </a:extLst>
            </p:cNvPr>
            <p:cNvSpPr>
              <a:spLocks/>
            </p:cNvSpPr>
            <p:nvPr/>
          </p:nvSpPr>
          <p:spPr bwMode="auto">
            <a:xfrm>
              <a:off x="2616" y="1244"/>
              <a:ext cx="690" cy="274"/>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49890" name="Freeform 90">
              <a:extLst>
                <a:ext uri="{FF2B5EF4-FFF2-40B4-BE49-F238E27FC236}">
                  <a16:creationId xmlns:a16="http://schemas.microsoft.com/office/drawing/2014/main" id="{E130BDE2-E09E-4275-BB87-8ADBE8E3076D}"/>
                </a:ext>
              </a:extLst>
            </p:cNvPr>
            <p:cNvSpPr>
              <a:spLocks/>
            </p:cNvSpPr>
            <p:nvPr/>
          </p:nvSpPr>
          <p:spPr bwMode="auto">
            <a:xfrm>
              <a:off x="3764" y="1237"/>
              <a:ext cx="690" cy="274"/>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49891" name="Freeform 91">
              <a:extLst>
                <a:ext uri="{FF2B5EF4-FFF2-40B4-BE49-F238E27FC236}">
                  <a16:creationId xmlns:a16="http://schemas.microsoft.com/office/drawing/2014/main" id="{0C411ABF-6492-4C0E-9ED3-1FD4598FD043}"/>
                </a:ext>
              </a:extLst>
            </p:cNvPr>
            <p:cNvSpPr>
              <a:spLocks/>
            </p:cNvSpPr>
            <p:nvPr/>
          </p:nvSpPr>
          <p:spPr bwMode="auto">
            <a:xfrm rot="-2589433">
              <a:off x="5070" y="881"/>
              <a:ext cx="690" cy="274"/>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49892" name="Text Box 92">
              <a:extLst>
                <a:ext uri="{FF2B5EF4-FFF2-40B4-BE49-F238E27FC236}">
                  <a16:creationId xmlns:a16="http://schemas.microsoft.com/office/drawing/2014/main" id="{BC5C791B-DBEA-4C84-BA8D-22DA13C8CAC1}"/>
                </a:ext>
              </a:extLst>
            </p:cNvPr>
            <p:cNvSpPr txBox="1">
              <a:spLocks noChangeArrowheads="1"/>
            </p:cNvSpPr>
            <p:nvPr/>
          </p:nvSpPr>
          <p:spPr bwMode="auto">
            <a:xfrm>
              <a:off x="409" y="1219"/>
              <a:ext cx="24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solidFill>
                    <a:srgbClr val="FF0000"/>
                  </a:solidFill>
                  <a:latin typeface="Comic Sans MS" panose="030F0702030302020204" pitchFamily="66" charset="0"/>
                  <a:ea typeface="黑体" panose="02010609060101010101" pitchFamily="49" charset="-122"/>
                </a:rPr>
                <a:t>w</a:t>
              </a:r>
              <a:endParaRPr lang="en-US" altLang="zh-CN" u="none">
                <a:latin typeface="Comic Sans MS" panose="030F0702030302020204" pitchFamily="66" charset="0"/>
                <a:ea typeface="黑体" panose="02010609060101010101" pitchFamily="49" charset="-122"/>
              </a:endParaRPr>
            </a:p>
          </p:txBody>
        </p:sp>
        <p:sp>
          <p:nvSpPr>
            <p:cNvPr id="249893" name="Text Box 93">
              <a:extLst>
                <a:ext uri="{FF2B5EF4-FFF2-40B4-BE49-F238E27FC236}">
                  <a16:creationId xmlns:a16="http://schemas.microsoft.com/office/drawing/2014/main" id="{70827B76-5FD1-4484-805A-8EC2BC59F736}"/>
                </a:ext>
              </a:extLst>
            </p:cNvPr>
            <p:cNvSpPr txBox="1">
              <a:spLocks noChangeArrowheads="1"/>
            </p:cNvSpPr>
            <p:nvPr/>
          </p:nvSpPr>
          <p:spPr bwMode="auto">
            <a:xfrm>
              <a:off x="1675" y="1249"/>
              <a:ext cx="2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solidFill>
                    <a:srgbClr val="FF0000"/>
                  </a:solidFill>
                  <a:latin typeface="Comic Sans MS" panose="030F0702030302020204" pitchFamily="66" charset="0"/>
                  <a:ea typeface="黑体" panose="02010609060101010101" pitchFamily="49" charset="-122"/>
                </a:rPr>
                <a:t>x</a:t>
              </a:r>
              <a:endParaRPr lang="en-US" altLang="zh-CN" u="none">
                <a:latin typeface="Comic Sans MS" panose="030F0702030302020204" pitchFamily="66" charset="0"/>
                <a:ea typeface="黑体" panose="02010609060101010101" pitchFamily="49" charset="-122"/>
              </a:endParaRPr>
            </a:p>
          </p:txBody>
        </p:sp>
        <p:sp>
          <p:nvSpPr>
            <p:cNvPr id="249894" name="Text Box 94">
              <a:extLst>
                <a:ext uri="{FF2B5EF4-FFF2-40B4-BE49-F238E27FC236}">
                  <a16:creationId xmlns:a16="http://schemas.microsoft.com/office/drawing/2014/main" id="{1D6B101A-DA12-4D10-A411-7A31C287C5C2}"/>
                </a:ext>
              </a:extLst>
            </p:cNvPr>
            <p:cNvSpPr txBox="1">
              <a:spLocks noChangeArrowheads="1"/>
            </p:cNvSpPr>
            <p:nvPr/>
          </p:nvSpPr>
          <p:spPr bwMode="auto">
            <a:xfrm>
              <a:off x="3948" y="1249"/>
              <a:ext cx="2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solidFill>
                    <a:srgbClr val="FF0000"/>
                  </a:solidFill>
                  <a:latin typeface="Comic Sans MS" panose="030F0702030302020204" pitchFamily="66" charset="0"/>
                  <a:ea typeface="黑体" panose="02010609060101010101" pitchFamily="49" charset="-122"/>
                </a:rPr>
                <a:t>y</a:t>
              </a:r>
              <a:endParaRPr lang="en-US" altLang="zh-CN" u="none">
                <a:latin typeface="Comic Sans MS" panose="030F0702030302020204" pitchFamily="66" charset="0"/>
                <a:ea typeface="黑体" panose="02010609060101010101" pitchFamily="49" charset="-122"/>
              </a:endParaRPr>
            </a:p>
          </p:txBody>
        </p:sp>
        <p:sp>
          <p:nvSpPr>
            <p:cNvPr id="249895" name="Text Box 95">
              <a:extLst>
                <a:ext uri="{FF2B5EF4-FFF2-40B4-BE49-F238E27FC236}">
                  <a16:creationId xmlns:a16="http://schemas.microsoft.com/office/drawing/2014/main" id="{F7DAD597-0006-48E3-B951-0F077C07DDAE}"/>
                </a:ext>
              </a:extLst>
            </p:cNvPr>
            <p:cNvSpPr txBox="1">
              <a:spLocks noChangeArrowheads="1"/>
            </p:cNvSpPr>
            <p:nvPr/>
          </p:nvSpPr>
          <p:spPr bwMode="auto">
            <a:xfrm>
              <a:off x="5310" y="908"/>
              <a:ext cx="2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solidFill>
                    <a:srgbClr val="FF0000"/>
                  </a:solidFill>
                  <a:latin typeface="Comic Sans MS" panose="030F0702030302020204" pitchFamily="66" charset="0"/>
                  <a:ea typeface="黑体" panose="02010609060101010101" pitchFamily="49" charset="-122"/>
                </a:rPr>
                <a:t>z</a:t>
              </a:r>
              <a:endParaRPr lang="en-US" altLang="zh-CN" u="none">
                <a:latin typeface="Comic Sans MS" panose="030F0702030302020204" pitchFamily="66" charset="0"/>
                <a:ea typeface="黑体" panose="02010609060101010101" pitchFamily="49" charset="-122"/>
              </a:endParaRPr>
            </a:p>
          </p:txBody>
        </p:sp>
        <p:sp>
          <p:nvSpPr>
            <p:cNvPr id="249896" name="Text Box 96">
              <a:extLst>
                <a:ext uri="{FF2B5EF4-FFF2-40B4-BE49-F238E27FC236}">
                  <a16:creationId xmlns:a16="http://schemas.microsoft.com/office/drawing/2014/main" id="{A8AB5C83-0BEB-4F8F-9450-64F1AF186870}"/>
                </a:ext>
              </a:extLst>
            </p:cNvPr>
            <p:cNvSpPr txBox="1">
              <a:spLocks noChangeArrowheads="1"/>
            </p:cNvSpPr>
            <p:nvPr/>
          </p:nvSpPr>
          <p:spPr bwMode="auto">
            <a:xfrm>
              <a:off x="1076" y="1448"/>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latin typeface="Comic Sans MS" panose="030F0702030302020204" pitchFamily="66" charset="0"/>
                  <a:ea typeface="黑体" panose="02010609060101010101" pitchFamily="49" charset="-122"/>
                </a:rPr>
                <a:t>A</a:t>
              </a:r>
            </a:p>
          </p:txBody>
        </p:sp>
        <p:sp>
          <p:nvSpPr>
            <p:cNvPr id="249897" name="Text Box 97">
              <a:extLst>
                <a:ext uri="{FF2B5EF4-FFF2-40B4-BE49-F238E27FC236}">
                  <a16:creationId xmlns:a16="http://schemas.microsoft.com/office/drawing/2014/main" id="{68576619-DFA4-4CA8-8B92-2D24B655DB47}"/>
                </a:ext>
              </a:extLst>
            </p:cNvPr>
            <p:cNvSpPr txBox="1">
              <a:spLocks noChangeArrowheads="1"/>
            </p:cNvSpPr>
            <p:nvPr/>
          </p:nvSpPr>
          <p:spPr bwMode="auto">
            <a:xfrm>
              <a:off x="2246" y="1952"/>
              <a:ext cx="2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latin typeface="Comic Sans MS" panose="030F0702030302020204" pitchFamily="66" charset="0"/>
                  <a:ea typeface="黑体" panose="02010609060101010101" pitchFamily="49" charset="-122"/>
                </a:rPr>
                <a:t>C</a:t>
              </a:r>
            </a:p>
          </p:txBody>
        </p:sp>
        <p:sp>
          <p:nvSpPr>
            <p:cNvPr id="249898" name="Text Box 98">
              <a:extLst>
                <a:ext uri="{FF2B5EF4-FFF2-40B4-BE49-F238E27FC236}">
                  <a16:creationId xmlns:a16="http://schemas.microsoft.com/office/drawing/2014/main" id="{ED78645A-0F04-48E9-B3B0-7DC5309F92D5}"/>
                </a:ext>
              </a:extLst>
            </p:cNvPr>
            <p:cNvSpPr txBox="1">
              <a:spLocks noChangeArrowheads="1"/>
            </p:cNvSpPr>
            <p:nvPr/>
          </p:nvSpPr>
          <p:spPr bwMode="auto">
            <a:xfrm>
              <a:off x="2245" y="146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solidFill>
                    <a:srgbClr val="FF0000"/>
                  </a:solidFill>
                  <a:latin typeface="Comic Sans MS" panose="030F0702030302020204" pitchFamily="66" charset="0"/>
                  <a:ea typeface="黑体" panose="02010609060101010101" pitchFamily="49" charset="-122"/>
                </a:rPr>
                <a:t>D</a:t>
              </a:r>
            </a:p>
          </p:txBody>
        </p:sp>
        <p:sp>
          <p:nvSpPr>
            <p:cNvPr id="249899" name="Text Box 99">
              <a:extLst>
                <a:ext uri="{FF2B5EF4-FFF2-40B4-BE49-F238E27FC236}">
                  <a16:creationId xmlns:a16="http://schemas.microsoft.com/office/drawing/2014/main" id="{2710C320-69E0-44B7-8611-C5B365A54B12}"/>
                </a:ext>
              </a:extLst>
            </p:cNvPr>
            <p:cNvSpPr txBox="1">
              <a:spLocks noChangeArrowheads="1"/>
            </p:cNvSpPr>
            <p:nvPr/>
          </p:nvSpPr>
          <p:spPr bwMode="auto">
            <a:xfrm>
              <a:off x="3401" y="1485"/>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400" u="none">
                  <a:latin typeface="Comic Sans MS" panose="030F0702030302020204" pitchFamily="66" charset="0"/>
                  <a:ea typeface="黑体" panose="02010609060101010101" pitchFamily="49" charset="-122"/>
                </a:rPr>
                <a:t>B</a:t>
              </a:r>
            </a:p>
          </p:txBody>
        </p:sp>
        <p:sp>
          <p:nvSpPr>
            <p:cNvPr id="249900" name="Line 100">
              <a:extLst>
                <a:ext uri="{FF2B5EF4-FFF2-40B4-BE49-F238E27FC236}">
                  <a16:creationId xmlns:a16="http://schemas.microsoft.com/office/drawing/2014/main" id="{013E34B2-F572-40CB-873F-5951914D783E}"/>
                </a:ext>
              </a:extLst>
            </p:cNvPr>
            <p:cNvSpPr>
              <a:spLocks noChangeShapeType="1"/>
            </p:cNvSpPr>
            <p:nvPr/>
          </p:nvSpPr>
          <p:spPr bwMode="auto">
            <a:xfrm>
              <a:off x="2592" y="1923"/>
              <a:ext cx="477" cy="1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49864" name="Text Box 101">
            <a:extLst>
              <a:ext uri="{FF2B5EF4-FFF2-40B4-BE49-F238E27FC236}">
                <a16:creationId xmlns:a16="http://schemas.microsoft.com/office/drawing/2014/main" id="{7EB4D5D9-0E4D-4FB6-83D2-C35C17EE912E}"/>
              </a:ext>
            </a:extLst>
          </p:cNvPr>
          <p:cNvSpPr txBox="1">
            <a:spLocks noChangeArrowheads="1"/>
          </p:cNvSpPr>
          <p:nvPr/>
        </p:nvSpPr>
        <p:spPr bwMode="auto">
          <a:xfrm>
            <a:off x="1822451" y="890589"/>
            <a:ext cx="4175125" cy="1552575"/>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000" b="1" u="none">
                <a:solidFill>
                  <a:schemeClr val="accent2"/>
                </a:solidFill>
                <a:latin typeface="Comic Sans MS" panose="030F0702030302020204" pitchFamily="66" charset="0"/>
                <a:ea typeface="黑体" panose="02010609060101010101" pitchFamily="49" charset="-122"/>
              </a:rPr>
              <a:t>目的子网  下一跳   到目的地的跳数</a:t>
            </a:r>
          </a:p>
          <a:p>
            <a:r>
              <a:rPr lang="en-US" altLang="zh-CN" sz="2000" b="1" u="none">
                <a:latin typeface="Comic Sans MS" panose="030F0702030302020204" pitchFamily="66" charset="0"/>
                <a:ea typeface="黑体" panose="02010609060101010101" pitchFamily="49" charset="-122"/>
              </a:rPr>
              <a:t>   </a:t>
            </a:r>
            <a:r>
              <a:rPr lang="en-US" altLang="zh-CN" sz="2000" b="1" u="none">
                <a:solidFill>
                  <a:srgbClr val="FF0000"/>
                </a:solidFill>
                <a:latin typeface="Comic Sans MS" panose="030F0702030302020204" pitchFamily="66" charset="0"/>
                <a:ea typeface="黑体" panose="02010609060101010101" pitchFamily="49" charset="-122"/>
              </a:rPr>
              <a:t>w</a:t>
            </a:r>
            <a:r>
              <a:rPr lang="en-US" altLang="zh-CN" sz="2000" b="1" u="none">
                <a:latin typeface="Comic Sans MS" panose="030F0702030302020204" pitchFamily="66" charset="0"/>
                <a:ea typeface="黑体" panose="02010609060101010101" pitchFamily="49" charset="-122"/>
              </a:rPr>
              <a:t>	  -          -</a:t>
            </a:r>
          </a:p>
          <a:p>
            <a:r>
              <a:rPr lang="en-US" altLang="zh-CN" sz="2000" b="1" u="none">
                <a:latin typeface="Comic Sans MS" panose="030F0702030302020204" pitchFamily="66" charset="0"/>
                <a:ea typeface="黑体" panose="02010609060101010101" pitchFamily="49" charset="-122"/>
              </a:rPr>
              <a:t>   </a:t>
            </a:r>
            <a:r>
              <a:rPr lang="en-US" altLang="zh-CN" sz="2000" b="1" u="none">
                <a:solidFill>
                  <a:srgbClr val="FF0000"/>
                </a:solidFill>
                <a:latin typeface="Comic Sans MS" panose="030F0702030302020204" pitchFamily="66" charset="0"/>
                <a:ea typeface="黑体" panose="02010609060101010101" pitchFamily="49" charset="-122"/>
              </a:rPr>
              <a:t>x</a:t>
            </a:r>
            <a:r>
              <a:rPr lang="en-US" altLang="zh-CN" sz="2000" b="1" u="none">
                <a:latin typeface="Comic Sans MS" panose="030F0702030302020204" pitchFamily="66" charset="0"/>
                <a:ea typeface="黑体" panose="02010609060101010101" pitchFamily="49" charset="-122"/>
              </a:rPr>
              <a:t>	  -          -</a:t>
            </a:r>
          </a:p>
          <a:p>
            <a:r>
              <a:rPr lang="en-US" altLang="zh-CN" sz="2000" b="1" u="none">
                <a:solidFill>
                  <a:srgbClr val="FF0000"/>
                </a:solidFill>
                <a:latin typeface="Comic Sans MS" panose="030F0702030302020204" pitchFamily="66" charset="0"/>
                <a:ea typeface="黑体" panose="02010609060101010101" pitchFamily="49" charset="-122"/>
              </a:rPr>
              <a:t>   z</a:t>
            </a:r>
            <a:r>
              <a:rPr lang="en-US" altLang="zh-CN" sz="2000" b="1" u="none">
                <a:latin typeface="Comic Sans MS" panose="030F0702030302020204" pitchFamily="66" charset="0"/>
                <a:ea typeface="黑体" panose="02010609060101010101" pitchFamily="49" charset="-122"/>
              </a:rPr>
              <a:t>	  C         4</a:t>
            </a:r>
          </a:p>
          <a:p>
            <a:r>
              <a:rPr lang="en-US" altLang="zh-CN" sz="2000" b="1" u="none">
                <a:latin typeface="Comic Sans MS" panose="030F0702030302020204" pitchFamily="66" charset="0"/>
                <a:ea typeface="黑体" panose="02010609060101010101" pitchFamily="49" charset="-122"/>
              </a:rPr>
              <a:t>   ….	  …        ...</a:t>
            </a:r>
          </a:p>
        </p:txBody>
      </p:sp>
      <p:sp>
        <p:nvSpPr>
          <p:cNvPr id="249865" name="Text Box 102">
            <a:extLst>
              <a:ext uri="{FF2B5EF4-FFF2-40B4-BE49-F238E27FC236}">
                <a16:creationId xmlns:a16="http://schemas.microsoft.com/office/drawing/2014/main" id="{5FC18364-3846-4CD2-8176-F3D43FC40D28}"/>
              </a:ext>
            </a:extLst>
          </p:cNvPr>
          <p:cNvSpPr txBox="1">
            <a:spLocks noChangeArrowheads="1"/>
          </p:cNvSpPr>
          <p:nvPr/>
        </p:nvSpPr>
        <p:spPr bwMode="auto">
          <a:xfrm>
            <a:off x="7037389" y="909639"/>
            <a:ext cx="1647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000" b="1" u="none">
                <a:solidFill>
                  <a:schemeClr val="accent2"/>
                </a:solidFill>
                <a:latin typeface="Comic Sans MS" panose="030F0702030302020204" pitchFamily="66" charset="0"/>
                <a:ea typeface="黑体" panose="02010609060101010101" pitchFamily="49" charset="-122"/>
              </a:rPr>
              <a:t>来自</a:t>
            </a:r>
            <a:r>
              <a:rPr lang="en-US" altLang="zh-CN" sz="2000" b="1" u="none">
                <a:solidFill>
                  <a:schemeClr val="accent2"/>
                </a:solidFill>
                <a:latin typeface="Comic Sans MS" panose="030F0702030302020204" pitchFamily="66" charset="0"/>
                <a:ea typeface="黑体" panose="02010609060101010101" pitchFamily="49" charset="-122"/>
              </a:rPr>
              <a:t>A</a:t>
            </a:r>
            <a:r>
              <a:rPr lang="zh-CN" altLang="en-US" sz="2000" b="1" u="none">
                <a:solidFill>
                  <a:schemeClr val="accent2"/>
                </a:solidFill>
                <a:latin typeface="Comic Sans MS" panose="030F0702030302020204" pitchFamily="66" charset="0"/>
                <a:ea typeface="黑体" panose="02010609060101010101" pitchFamily="49" charset="-122"/>
              </a:rPr>
              <a:t>的通告</a:t>
            </a:r>
            <a:endParaRPr lang="zh-CN" altLang="en-US" u="none">
              <a:latin typeface="Comic Sans MS" panose="030F0702030302020204" pitchFamily="66" charset="0"/>
              <a:ea typeface="黑体" panose="02010609060101010101" pitchFamily="49" charset="-122"/>
            </a:endParaRPr>
          </a:p>
        </p:txBody>
      </p:sp>
      <p:sp>
        <p:nvSpPr>
          <p:cNvPr id="249866" name="Line 103">
            <a:extLst>
              <a:ext uri="{FF2B5EF4-FFF2-40B4-BE49-F238E27FC236}">
                <a16:creationId xmlns:a16="http://schemas.microsoft.com/office/drawing/2014/main" id="{EC4CBDCF-B121-427D-9FE0-F4D1C8633B54}"/>
              </a:ext>
            </a:extLst>
          </p:cNvPr>
          <p:cNvSpPr>
            <a:spLocks noChangeShapeType="1"/>
          </p:cNvSpPr>
          <p:nvPr/>
        </p:nvSpPr>
        <p:spPr bwMode="auto">
          <a:xfrm flipH="1">
            <a:off x="6307138" y="1117600"/>
            <a:ext cx="838200" cy="2476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867" name="Line 104">
            <a:extLst>
              <a:ext uri="{FF2B5EF4-FFF2-40B4-BE49-F238E27FC236}">
                <a16:creationId xmlns:a16="http://schemas.microsoft.com/office/drawing/2014/main" id="{17C5F86C-B3D7-424B-A6C4-D9B764982C1F}"/>
              </a:ext>
            </a:extLst>
          </p:cNvPr>
          <p:cNvSpPr>
            <a:spLocks noChangeShapeType="1"/>
          </p:cNvSpPr>
          <p:nvPr/>
        </p:nvSpPr>
        <p:spPr bwMode="auto">
          <a:xfrm>
            <a:off x="5664201" y="5249864"/>
            <a:ext cx="354013" cy="2444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868" name="Line 105">
            <a:extLst>
              <a:ext uri="{FF2B5EF4-FFF2-40B4-BE49-F238E27FC236}">
                <a16:creationId xmlns:a16="http://schemas.microsoft.com/office/drawing/2014/main" id="{3FC782AF-64FE-4566-9151-B3F35F842CDC}"/>
              </a:ext>
            </a:extLst>
          </p:cNvPr>
          <p:cNvSpPr>
            <a:spLocks noChangeShapeType="1"/>
          </p:cNvSpPr>
          <p:nvPr/>
        </p:nvSpPr>
        <p:spPr bwMode="auto">
          <a:xfrm flipV="1">
            <a:off x="5651501" y="5238750"/>
            <a:ext cx="354013" cy="280988"/>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869" name="Line 106">
            <a:extLst>
              <a:ext uri="{FF2B5EF4-FFF2-40B4-BE49-F238E27FC236}">
                <a16:creationId xmlns:a16="http://schemas.microsoft.com/office/drawing/2014/main" id="{6941C581-ABD9-4B86-ABFA-ECCAF45A5E64}"/>
              </a:ext>
            </a:extLst>
          </p:cNvPr>
          <p:cNvSpPr>
            <a:spLocks noChangeShapeType="1"/>
          </p:cNvSpPr>
          <p:nvPr/>
        </p:nvSpPr>
        <p:spPr bwMode="auto">
          <a:xfrm>
            <a:off x="8404226" y="5267326"/>
            <a:ext cx="354013" cy="2444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9870" name="Line 107">
            <a:extLst>
              <a:ext uri="{FF2B5EF4-FFF2-40B4-BE49-F238E27FC236}">
                <a16:creationId xmlns:a16="http://schemas.microsoft.com/office/drawing/2014/main" id="{9638450D-0ACF-4ABF-816C-290C72E5B325}"/>
              </a:ext>
            </a:extLst>
          </p:cNvPr>
          <p:cNvSpPr>
            <a:spLocks noChangeShapeType="1"/>
          </p:cNvSpPr>
          <p:nvPr/>
        </p:nvSpPr>
        <p:spPr bwMode="auto">
          <a:xfrm flipV="1">
            <a:off x="8404226" y="5219700"/>
            <a:ext cx="354013" cy="280988"/>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324D086A-273C-4765-A91C-F4FCD08341EF}"/>
              </a:ext>
            </a:extLst>
          </p:cNvPr>
          <p:cNvSpPr>
            <a:spLocks noGrp="1" noChangeArrowheads="1"/>
          </p:cNvSpPr>
          <p:nvPr>
            <p:ph type="dt" sz="quarter" idx="10"/>
          </p:nvPr>
        </p:nvSpPr>
        <p:spPr/>
        <p:txBody>
          <a:bodyPr/>
          <a:lstStyle/>
          <a:p>
            <a:pPr>
              <a:defRPr/>
            </a:pPr>
            <a:fld id="{C722188D-4B20-4956-9638-5D42A806BD5E}" type="datetime1">
              <a:rPr lang="zh-CN" altLang="en-US"/>
              <a:pPr>
                <a:defRPr/>
              </a:pPr>
              <a:t>2021/10/15</a:t>
            </a:fld>
            <a:endParaRPr lang="zh-CN" altLang="zh-CN"/>
          </a:p>
        </p:txBody>
      </p:sp>
      <p:sp>
        <p:nvSpPr>
          <p:cNvPr id="250883" name="Rectangle 5">
            <a:extLst>
              <a:ext uri="{FF2B5EF4-FFF2-40B4-BE49-F238E27FC236}">
                <a16:creationId xmlns:a16="http://schemas.microsoft.com/office/drawing/2014/main" id="{3CBEFC6A-B7A5-4911-BE81-226CFB01F9F3}"/>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E9B084C9-8279-44B2-85D6-4201DC95E1F2}" type="slidenum">
              <a:rPr lang="en-US" altLang="zh-CN" u="none" smtClean="0">
                <a:latin typeface="Garamond" panose="02020404030301010803" pitchFamily="18" charset="0"/>
              </a:rPr>
              <a:pPr/>
              <a:t>147</a:t>
            </a:fld>
            <a:endParaRPr lang="en-US" altLang="zh-CN" u="none">
              <a:latin typeface="Garamond" panose="02020404030301010803" pitchFamily="18" charset="0"/>
            </a:endParaRPr>
          </a:p>
        </p:txBody>
      </p:sp>
      <p:sp>
        <p:nvSpPr>
          <p:cNvPr id="250884" name="Rectangle 2">
            <a:extLst>
              <a:ext uri="{FF2B5EF4-FFF2-40B4-BE49-F238E27FC236}">
                <a16:creationId xmlns:a16="http://schemas.microsoft.com/office/drawing/2014/main" id="{EF643882-944F-48FE-A37F-44A131E6D5C1}"/>
              </a:ext>
            </a:extLst>
          </p:cNvPr>
          <p:cNvSpPr>
            <a:spLocks noGrp="1" noChangeArrowheads="1"/>
          </p:cNvSpPr>
          <p:nvPr>
            <p:ph type="title"/>
          </p:nvPr>
        </p:nvSpPr>
        <p:spPr/>
        <p:txBody>
          <a:bodyPr/>
          <a:lstStyle/>
          <a:p>
            <a:r>
              <a:rPr lang="zh-CN" altLang="en-US" sz="3200" dirty="0"/>
              <a:t>层次路由</a:t>
            </a:r>
            <a:endParaRPr lang="zh-CN" altLang="en-US" dirty="0"/>
          </a:p>
        </p:txBody>
      </p:sp>
      <p:sp>
        <p:nvSpPr>
          <p:cNvPr id="250885" name="Rectangle 5">
            <a:extLst>
              <a:ext uri="{FF2B5EF4-FFF2-40B4-BE49-F238E27FC236}">
                <a16:creationId xmlns:a16="http://schemas.microsoft.com/office/drawing/2014/main" id="{92D746B7-912D-4696-BA11-0EAFEA43D1D3}"/>
              </a:ext>
            </a:extLst>
          </p:cNvPr>
          <p:cNvSpPr>
            <a:spLocks noChangeArrowheads="1"/>
          </p:cNvSpPr>
          <p:nvPr/>
        </p:nvSpPr>
        <p:spPr bwMode="auto">
          <a:xfrm>
            <a:off x="1851026" y="1368425"/>
            <a:ext cx="670877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spcBef>
                <a:spcPct val="20000"/>
              </a:spcBef>
              <a:buClr>
                <a:schemeClr val="accent1"/>
              </a:buClr>
              <a:buSzPct val="65000"/>
              <a:buFont typeface="Wingdings" panose="05000000000000000000" pitchFamily="2" charset="2"/>
              <a:buNone/>
            </a:pPr>
            <a:r>
              <a:rPr lang="zh-CN" altLang="en-US" sz="3200" u="none">
                <a:solidFill>
                  <a:srgbClr val="FF0000"/>
                </a:solidFill>
                <a:latin typeface="楷体" panose="02010609060101010101" pitchFamily="49" charset="-122"/>
                <a:ea typeface="楷体" panose="02010609060101010101" pitchFamily="49" charset="-122"/>
              </a:rPr>
              <a:t>前面讨论的路由算法是非常理想化：</a:t>
            </a:r>
            <a:endParaRPr lang="en-US" altLang="zh-CN" sz="3200" u="none">
              <a:solidFill>
                <a:srgbClr val="FF0000"/>
              </a:solidFill>
              <a:latin typeface="楷体" panose="02010609060101010101" pitchFamily="49" charset="-122"/>
              <a:ea typeface="楷体" panose="02010609060101010101" pitchFamily="49" charset="-122"/>
            </a:endParaRPr>
          </a:p>
          <a:p>
            <a:pPr>
              <a:spcBef>
                <a:spcPct val="20000"/>
              </a:spcBef>
              <a:buClr>
                <a:schemeClr val="accent1"/>
              </a:buClr>
              <a:buSzPct val="65000"/>
              <a:buFont typeface="Wingdings" panose="05000000000000000000" pitchFamily="2" charset="2"/>
              <a:buChar char="n"/>
            </a:pPr>
            <a:r>
              <a:rPr lang="zh-CN" altLang="en-US" sz="2800" u="none">
                <a:latin typeface="楷体" panose="02010609060101010101" pitchFamily="49" charset="-122"/>
                <a:ea typeface="楷体" panose="02010609060101010101" pitchFamily="49" charset="-122"/>
              </a:rPr>
              <a:t>所有路由器都是相似的</a:t>
            </a:r>
          </a:p>
          <a:p>
            <a:pPr>
              <a:spcBef>
                <a:spcPct val="20000"/>
              </a:spcBef>
              <a:buClr>
                <a:schemeClr val="accent1"/>
              </a:buClr>
              <a:buSzPct val="65000"/>
              <a:buFont typeface="Wingdings" panose="05000000000000000000" pitchFamily="2" charset="2"/>
              <a:buChar char="n"/>
            </a:pPr>
            <a:r>
              <a:rPr lang="zh-CN" altLang="en-US" sz="2800" u="none">
                <a:latin typeface="楷体" panose="02010609060101010101" pitchFamily="49" charset="-122"/>
                <a:ea typeface="楷体" panose="02010609060101010101" pitchFamily="49" charset="-122"/>
              </a:rPr>
              <a:t>网络是平面的（无层次结构），实际当中不是这样的</a:t>
            </a:r>
            <a:endParaRPr lang="en-US" altLang="zh-CN" sz="2800" u="none">
              <a:latin typeface="楷体" panose="02010609060101010101" pitchFamily="49" charset="-122"/>
              <a:ea typeface="楷体" panose="02010609060101010101" pitchFamily="49" charset="-122"/>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22B1C435-ED16-4B01-A26D-BDF597883FF2}"/>
              </a:ext>
            </a:extLst>
          </p:cNvPr>
          <p:cNvSpPr>
            <a:spLocks noGrp="1"/>
          </p:cNvSpPr>
          <p:nvPr>
            <p:ph type="dt" sz="quarter" idx="10"/>
          </p:nvPr>
        </p:nvSpPr>
        <p:spPr/>
        <p:txBody>
          <a:bodyPr/>
          <a:lstStyle/>
          <a:p>
            <a:pPr>
              <a:defRPr/>
            </a:pPr>
            <a:fld id="{A5C2928C-991C-4862-9D0E-F14CBE6CF4EA}" type="datetime2">
              <a:rPr lang="zh-CN" altLang="en-US"/>
              <a:pPr>
                <a:defRPr/>
              </a:pPr>
              <a:t>2021年10月15日</a:t>
            </a:fld>
            <a:endParaRPr lang="zh-CN" altLang="zh-CN"/>
          </a:p>
        </p:txBody>
      </p:sp>
      <p:sp>
        <p:nvSpPr>
          <p:cNvPr id="251907" name="页脚占位符 4">
            <a:extLst>
              <a:ext uri="{FF2B5EF4-FFF2-40B4-BE49-F238E27FC236}">
                <a16:creationId xmlns:a16="http://schemas.microsoft.com/office/drawing/2014/main" id="{19D1CDDF-4723-4FD2-8B23-8ECFEAEB781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32734F0C-8E6D-4782-A238-ABCBE9EC3154}" type="slidenum">
              <a:rPr lang="en-US" altLang="zh-CN" u="none" smtClean="0">
                <a:latin typeface="Garamond" panose="02020404030301010803" pitchFamily="18" charset="0"/>
              </a:rPr>
              <a:pPr/>
              <a:t>148</a:t>
            </a:fld>
            <a:endParaRPr lang="en-US" altLang="zh-CN" u="none">
              <a:latin typeface="Garamond" panose="02020404030301010803" pitchFamily="18" charset="0"/>
            </a:endParaRPr>
          </a:p>
        </p:txBody>
      </p:sp>
      <p:sp>
        <p:nvSpPr>
          <p:cNvPr id="251908" name="Rectangle 2">
            <a:extLst>
              <a:ext uri="{FF2B5EF4-FFF2-40B4-BE49-F238E27FC236}">
                <a16:creationId xmlns:a16="http://schemas.microsoft.com/office/drawing/2014/main" id="{55342D23-92A1-4070-B36F-81145F711207}"/>
              </a:ext>
            </a:extLst>
          </p:cNvPr>
          <p:cNvSpPr>
            <a:spLocks noGrp="1" noChangeArrowheads="1"/>
          </p:cNvSpPr>
          <p:nvPr>
            <p:ph type="title"/>
          </p:nvPr>
        </p:nvSpPr>
        <p:spPr/>
        <p:txBody>
          <a:bodyPr/>
          <a:lstStyle/>
          <a:p>
            <a:pPr eaLnBrk="1" hangingPunct="1"/>
            <a:r>
              <a:rPr lang="zh-CN" altLang="en-US" dirty="0"/>
              <a:t>层次路由</a:t>
            </a:r>
          </a:p>
        </p:txBody>
      </p:sp>
      <p:sp>
        <p:nvSpPr>
          <p:cNvPr id="251909" name="Rectangle 3">
            <a:extLst>
              <a:ext uri="{FF2B5EF4-FFF2-40B4-BE49-F238E27FC236}">
                <a16:creationId xmlns:a16="http://schemas.microsoft.com/office/drawing/2014/main" id="{445813CB-9615-4820-91FF-B3464E7316F8}"/>
              </a:ext>
            </a:extLst>
          </p:cNvPr>
          <p:cNvSpPr>
            <a:spLocks noGrp="1" noChangeArrowheads="1"/>
          </p:cNvSpPr>
          <p:nvPr>
            <p:ph type="body" idx="1"/>
          </p:nvPr>
        </p:nvSpPr>
        <p:spPr>
          <a:xfrm>
            <a:off x="838200" y="1527914"/>
            <a:ext cx="10515600" cy="4351338"/>
          </a:xfrm>
        </p:spPr>
        <p:txBody>
          <a:bodyPr/>
          <a:lstStyle/>
          <a:p>
            <a:pPr eaLnBrk="1" hangingPunct="1"/>
            <a:r>
              <a:rPr lang="zh-CN" altLang="en-US" b="1" dirty="0">
                <a:ea typeface="楷体" panose="02010609060101010101" pitchFamily="49" charset="-122"/>
                <a:cs typeface="Arial" panose="020B0604020202020204" pitchFamily="34" charset="0"/>
              </a:rPr>
              <a:t>层次路由</a:t>
            </a:r>
          </a:p>
          <a:p>
            <a:pPr lvl="1" eaLnBrk="1" hangingPunct="1"/>
            <a:r>
              <a:rPr lang="zh-CN" altLang="en-US" dirty="0">
                <a:ea typeface="楷体" panose="02010609060101010101" pitchFamily="49" charset="-122"/>
                <a:cs typeface="Arial" panose="020B0604020202020204" pitchFamily="34" charset="0"/>
              </a:rPr>
              <a:t>问题背景</a:t>
            </a:r>
          </a:p>
          <a:p>
            <a:pPr lvl="2" eaLnBrk="1" hangingPunct="1"/>
            <a:r>
              <a:rPr lang="zh-CN" altLang="en-US" dirty="0">
                <a:ea typeface="楷体" panose="02010609060101010101" pitchFamily="49" charset="-122"/>
                <a:cs typeface="Arial" panose="020B0604020202020204" pitchFamily="34" charset="0"/>
              </a:rPr>
              <a:t>因特网规模过大</a:t>
            </a:r>
            <a:r>
              <a:rPr lang="en-US" altLang="zh-CN" dirty="0">
                <a:ea typeface="楷体" panose="02010609060101010101" pitchFamily="49" charset="-122"/>
                <a:cs typeface="Arial" panose="020B0604020202020204" pitchFamily="34" charset="0"/>
              </a:rPr>
              <a:t>——</a:t>
            </a:r>
            <a:r>
              <a:rPr lang="zh-CN" altLang="en-US" dirty="0">
                <a:ea typeface="楷体" panose="02010609060101010101" pitchFamily="49" charset="-122"/>
                <a:cs typeface="Arial" panose="020B0604020202020204" pitchFamily="34" charset="0"/>
              </a:rPr>
              <a:t>数亿个目标网络</a:t>
            </a:r>
          </a:p>
          <a:p>
            <a:pPr lvl="3" eaLnBrk="1" hangingPunct="1"/>
            <a:r>
              <a:rPr lang="zh-CN" altLang="en-US" dirty="0">
                <a:ea typeface="楷体" panose="02010609060101010101" pitchFamily="49" charset="-122"/>
                <a:cs typeface="Arial" panose="020B0604020202020204" pitchFamily="34" charset="0"/>
              </a:rPr>
              <a:t>路由器无法存储每台主机的选路信息</a:t>
            </a:r>
          </a:p>
          <a:p>
            <a:pPr lvl="3" eaLnBrk="1" hangingPunct="1"/>
            <a:r>
              <a:rPr lang="zh-CN" altLang="en-US" dirty="0">
                <a:ea typeface="楷体" panose="02010609060101010101" pitchFamily="49" charset="-122"/>
                <a:cs typeface="Arial" panose="020B0604020202020204" pitchFamily="34" charset="0"/>
              </a:rPr>
              <a:t>路由表更新的报文广播将导致无剩余带宽供发送数据使用</a:t>
            </a:r>
          </a:p>
          <a:p>
            <a:pPr lvl="2" eaLnBrk="1" hangingPunct="1"/>
            <a:r>
              <a:rPr lang="zh-CN" altLang="en-US" dirty="0">
                <a:ea typeface="楷体" panose="02010609060101010101" pitchFamily="49" charset="-122"/>
                <a:cs typeface="Arial" panose="020B0604020202020204" pitchFamily="34" charset="0"/>
              </a:rPr>
              <a:t>管理自治</a:t>
            </a:r>
          </a:p>
          <a:p>
            <a:pPr lvl="3" eaLnBrk="1" hangingPunct="1"/>
            <a:r>
              <a:rPr lang="zh-CN" altLang="en-US" dirty="0">
                <a:ea typeface="楷体" panose="02010609060101010101" pitchFamily="49" charset="-122"/>
                <a:cs typeface="Arial" panose="020B0604020202020204" pitchFamily="34" charset="0"/>
              </a:rPr>
              <a:t>因特网 </a:t>
            </a:r>
            <a:r>
              <a:rPr lang="en-US" altLang="zh-CN" dirty="0">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网络的网络</a:t>
            </a:r>
          </a:p>
          <a:p>
            <a:pPr lvl="3" eaLnBrk="1" hangingPunct="1"/>
            <a:r>
              <a:rPr lang="zh-CN" altLang="en-US" dirty="0">
                <a:ea typeface="楷体" panose="02010609060101010101" pitchFamily="49" charset="-122"/>
                <a:cs typeface="Arial" panose="020B0604020202020204" pitchFamily="34" charset="0"/>
              </a:rPr>
              <a:t>每个网络管理员可能希望能够按照自己的愿望运行和管理其网络</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17D5B8F0-1899-42C3-A4C8-D51D7C53A041}"/>
              </a:ext>
            </a:extLst>
          </p:cNvPr>
          <p:cNvSpPr>
            <a:spLocks noGrp="1"/>
          </p:cNvSpPr>
          <p:nvPr>
            <p:ph type="dt" sz="quarter" idx="10"/>
          </p:nvPr>
        </p:nvSpPr>
        <p:spPr/>
        <p:txBody>
          <a:bodyPr/>
          <a:lstStyle/>
          <a:p>
            <a:pPr>
              <a:defRPr/>
            </a:pPr>
            <a:fld id="{A5C2928C-991C-4862-9D0E-F14CBE6CF4EA}" type="datetime2">
              <a:rPr lang="zh-CN" altLang="en-US"/>
              <a:pPr>
                <a:defRPr/>
              </a:pPr>
              <a:t>2021年10月15日</a:t>
            </a:fld>
            <a:endParaRPr lang="zh-CN" altLang="zh-CN"/>
          </a:p>
        </p:txBody>
      </p:sp>
      <p:sp>
        <p:nvSpPr>
          <p:cNvPr id="253955" name="页脚占位符 4">
            <a:extLst>
              <a:ext uri="{FF2B5EF4-FFF2-40B4-BE49-F238E27FC236}">
                <a16:creationId xmlns:a16="http://schemas.microsoft.com/office/drawing/2014/main" id="{AD44B302-8737-4602-A560-B8ECD261F457}"/>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012536BC-D3A1-446D-BF87-9BFE356B3C08}" type="slidenum">
              <a:rPr lang="en-US" altLang="zh-CN" u="none" smtClean="0">
                <a:latin typeface="Garamond" panose="02020404030301010803" pitchFamily="18" charset="0"/>
              </a:rPr>
              <a:pPr/>
              <a:t>149</a:t>
            </a:fld>
            <a:endParaRPr lang="en-US" altLang="zh-CN" u="none">
              <a:latin typeface="Garamond" panose="02020404030301010803" pitchFamily="18" charset="0"/>
            </a:endParaRPr>
          </a:p>
        </p:txBody>
      </p:sp>
      <p:sp>
        <p:nvSpPr>
          <p:cNvPr id="253956" name="Rectangle 2">
            <a:extLst>
              <a:ext uri="{FF2B5EF4-FFF2-40B4-BE49-F238E27FC236}">
                <a16:creationId xmlns:a16="http://schemas.microsoft.com/office/drawing/2014/main" id="{E5D66597-345B-4FC8-B62E-2D684928BE28}"/>
              </a:ext>
            </a:extLst>
          </p:cNvPr>
          <p:cNvSpPr>
            <a:spLocks noGrp="1" noChangeArrowheads="1"/>
          </p:cNvSpPr>
          <p:nvPr>
            <p:ph type="title"/>
          </p:nvPr>
        </p:nvSpPr>
        <p:spPr>
          <a:xfrm>
            <a:off x="695325" y="-111124"/>
            <a:ext cx="10515600" cy="1325563"/>
          </a:xfrm>
        </p:spPr>
        <p:txBody>
          <a:bodyPr/>
          <a:lstStyle/>
          <a:p>
            <a:pPr eaLnBrk="1" hangingPunct="1"/>
            <a:r>
              <a:rPr lang="zh-CN" altLang="en-US" dirty="0"/>
              <a:t>层次路由</a:t>
            </a:r>
          </a:p>
        </p:txBody>
      </p:sp>
      <p:sp>
        <p:nvSpPr>
          <p:cNvPr id="253957" name="Rectangle 3">
            <a:extLst>
              <a:ext uri="{FF2B5EF4-FFF2-40B4-BE49-F238E27FC236}">
                <a16:creationId xmlns:a16="http://schemas.microsoft.com/office/drawing/2014/main" id="{03BD4B09-66FD-43CA-9989-71B7E7181A6E}"/>
              </a:ext>
            </a:extLst>
          </p:cNvPr>
          <p:cNvSpPr>
            <a:spLocks noGrp="1" noChangeArrowheads="1"/>
          </p:cNvSpPr>
          <p:nvPr>
            <p:ph type="body" idx="1"/>
          </p:nvPr>
        </p:nvSpPr>
        <p:spPr>
          <a:xfrm>
            <a:off x="1952625" y="1214439"/>
            <a:ext cx="8229600" cy="4751387"/>
          </a:xfrm>
        </p:spPr>
        <p:txBody>
          <a:bodyPr/>
          <a:lstStyle/>
          <a:p>
            <a:pPr lvl="1" eaLnBrk="1" hangingPunct="1"/>
            <a:r>
              <a:rPr lang="zh-CN" altLang="en-US" dirty="0">
                <a:ea typeface="楷体" panose="02010609060101010101" pitchFamily="49" charset="-122"/>
                <a:cs typeface="Arial" panose="020B0604020202020204" pitchFamily="34" charset="0"/>
              </a:rPr>
              <a:t>解决方法</a:t>
            </a:r>
          </a:p>
          <a:p>
            <a:pPr lvl="2" eaLnBrk="1" hangingPunct="1"/>
            <a:r>
              <a:rPr lang="zh-CN" altLang="en-US" dirty="0">
                <a:ea typeface="楷体" panose="02010609060101010101" pitchFamily="49" charset="-122"/>
                <a:cs typeface="Arial" panose="020B0604020202020204" pitchFamily="34" charset="0"/>
              </a:rPr>
              <a:t>将路由器聚合到一个区域</a:t>
            </a:r>
            <a:r>
              <a:rPr lang="en-US" altLang="zh-CN" dirty="0">
                <a:ea typeface="楷体" panose="02010609060101010101" pitchFamily="49" charset="-122"/>
                <a:cs typeface="Arial" panose="020B0604020202020204" pitchFamily="34" charset="0"/>
              </a:rPr>
              <a:t>,</a:t>
            </a:r>
            <a:r>
              <a:rPr lang="en-US" altLang="zh-CN" dirty="0">
                <a:solidFill>
                  <a:srgbClr val="FF0000"/>
                </a:solidFill>
                <a:ea typeface="楷体" panose="02010609060101010101" pitchFamily="49" charset="-122"/>
                <a:cs typeface="Arial" panose="020B0604020202020204" pitchFamily="34" charset="0"/>
              </a:rPr>
              <a:t> “</a:t>
            </a:r>
            <a:r>
              <a:rPr lang="zh-CN" altLang="en-US" dirty="0">
                <a:solidFill>
                  <a:srgbClr val="FF0000"/>
                </a:solidFill>
                <a:ea typeface="楷体" panose="02010609060101010101" pitchFamily="49" charset="-122"/>
                <a:cs typeface="Arial" panose="020B0604020202020204" pitchFamily="34" charset="0"/>
              </a:rPr>
              <a:t>自治系统” </a:t>
            </a:r>
            <a:r>
              <a:rPr lang="en-US" altLang="zh-CN" dirty="0">
                <a:solidFill>
                  <a:srgbClr val="FF0000"/>
                </a:solidFill>
                <a:ea typeface="楷体" panose="02010609060101010101" pitchFamily="49" charset="-122"/>
                <a:cs typeface="Arial" panose="020B0604020202020204" pitchFamily="34" charset="0"/>
              </a:rPr>
              <a:t>(AS)</a:t>
            </a:r>
          </a:p>
          <a:p>
            <a:pPr lvl="2" eaLnBrk="1" hangingPunct="1"/>
            <a:r>
              <a:rPr lang="zh-CN" altLang="en-US" dirty="0">
                <a:ea typeface="楷体" panose="02010609060101010101" pitchFamily="49" charset="-122"/>
                <a:cs typeface="Arial" panose="020B0604020202020204" pitchFamily="34" charset="0"/>
              </a:rPr>
              <a:t>在相同</a:t>
            </a:r>
            <a:r>
              <a:rPr lang="en-US" altLang="zh-CN" dirty="0">
                <a:ea typeface="楷体" panose="02010609060101010101" pitchFamily="49" charset="-122"/>
                <a:cs typeface="Arial" panose="020B0604020202020204" pitchFamily="34" charset="0"/>
              </a:rPr>
              <a:t>AS</a:t>
            </a:r>
            <a:r>
              <a:rPr lang="zh-CN" altLang="en-US" dirty="0">
                <a:ea typeface="楷体" panose="02010609060101010101" pitchFamily="49" charset="-122"/>
                <a:cs typeface="Arial" panose="020B0604020202020204" pitchFamily="34" charset="0"/>
              </a:rPr>
              <a:t>内的路由器可全部运行同样的选路算法</a:t>
            </a:r>
          </a:p>
          <a:p>
            <a:pPr lvl="3" eaLnBrk="1" hangingPunct="1"/>
            <a:r>
              <a:rPr lang="zh-CN" altLang="en-US" dirty="0">
                <a:solidFill>
                  <a:srgbClr val="FF0000"/>
                </a:solidFill>
                <a:ea typeface="楷体" panose="02010609060101010101" pitchFamily="49" charset="-122"/>
                <a:cs typeface="Arial" panose="020B0604020202020204" pitchFamily="34" charset="0"/>
              </a:rPr>
              <a:t>自治系统内部选路协议</a:t>
            </a:r>
            <a:r>
              <a:rPr lang="zh-CN" altLang="en-US" dirty="0">
                <a:ea typeface="楷体" panose="02010609060101010101" pitchFamily="49" charset="-122"/>
                <a:cs typeface="Arial" panose="020B0604020202020204" pitchFamily="34" charset="0"/>
              </a:rPr>
              <a:t> </a:t>
            </a:r>
          </a:p>
          <a:p>
            <a:pPr lvl="4" eaLnBrk="1" hangingPunct="1"/>
            <a:r>
              <a:rPr lang="zh-CN" altLang="en-US" dirty="0">
                <a:solidFill>
                  <a:schemeClr val="hlink"/>
                </a:solidFill>
                <a:ea typeface="楷体" panose="02010609060101010101" pitchFamily="49" charset="-122"/>
                <a:cs typeface="Arial" panose="020B0604020202020204" pitchFamily="34" charset="0"/>
              </a:rPr>
              <a:t>内部网关协议</a:t>
            </a:r>
            <a:r>
              <a:rPr lang="zh-CN" altLang="en-US" dirty="0">
                <a:ea typeface="楷体" panose="02010609060101010101" pitchFamily="49" charset="-122"/>
                <a:cs typeface="Arial" panose="020B0604020202020204" pitchFamily="34" charset="0"/>
              </a:rPr>
              <a:t> </a:t>
            </a:r>
            <a:r>
              <a:rPr lang="en-US" altLang="zh-CN" dirty="0">
                <a:ea typeface="楷体" panose="02010609060101010101" pitchFamily="49" charset="-122"/>
                <a:cs typeface="Arial" panose="020B0604020202020204" pitchFamily="34" charset="0"/>
              </a:rPr>
              <a:t>IGP (Interior Gateway Protocol)    </a:t>
            </a:r>
            <a:r>
              <a:rPr lang="zh-CN" altLang="en-US" dirty="0">
                <a:ea typeface="楷体" panose="02010609060101010101" pitchFamily="49" charset="-122"/>
                <a:cs typeface="Arial" panose="020B0604020202020204" pitchFamily="34" charset="0"/>
              </a:rPr>
              <a:t>目前这类路由选择协议使用得最多，如 </a:t>
            </a:r>
            <a:r>
              <a:rPr lang="en-US" altLang="zh-CN" dirty="0">
                <a:ea typeface="楷体" panose="02010609060101010101" pitchFamily="49" charset="-122"/>
                <a:cs typeface="Arial" panose="020B0604020202020204" pitchFamily="34" charset="0"/>
              </a:rPr>
              <a:t>RIP </a:t>
            </a:r>
            <a:r>
              <a:rPr lang="zh-CN" altLang="en-US" dirty="0">
                <a:ea typeface="楷体" panose="02010609060101010101" pitchFamily="49" charset="-122"/>
                <a:cs typeface="Arial" panose="020B0604020202020204" pitchFamily="34" charset="0"/>
              </a:rPr>
              <a:t>和 </a:t>
            </a:r>
            <a:r>
              <a:rPr lang="en-US" altLang="zh-CN" dirty="0">
                <a:ea typeface="楷体" panose="02010609060101010101" pitchFamily="49" charset="-122"/>
                <a:cs typeface="Arial" panose="020B0604020202020204" pitchFamily="34" charset="0"/>
              </a:rPr>
              <a:t>OSPF </a:t>
            </a:r>
            <a:r>
              <a:rPr lang="zh-CN" altLang="en-US" dirty="0">
                <a:ea typeface="楷体" panose="02010609060101010101" pitchFamily="49" charset="-122"/>
                <a:cs typeface="Arial" panose="020B0604020202020204" pitchFamily="34" charset="0"/>
              </a:rPr>
              <a:t>协议。</a:t>
            </a:r>
          </a:p>
          <a:p>
            <a:pPr lvl="3" eaLnBrk="1" hangingPunct="1"/>
            <a:r>
              <a:rPr lang="zh-CN" altLang="en-US" dirty="0">
                <a:ea typeface="楷体" panose="02010609060101010101" pitchFamily="49" charset="-122"/>
                <a:cs typeface="Arial" panose="020B0604020202020204" pitchFamily="34" charset="0"/>
              </a:rPr>
              <a:t>在不同</a:t>
            </a:r>
            <a:r>
              <a:rPr lang="en-US" altLang="zh-CN" dirty="0">
                <a:ea typeface="楷体" panose="02010609060101010101" pitchFamily="49" charset="-122"/>
                <a:cs typeface="Arial" panose="020B0604020202020204" pitchFamily="34" charset="0"/>
              </a:rPr>
              <a:t>AS</a:t>
            </a:r>
            <a:r>
              <a:rPr lang="zh-CN" altLang="en-US" dirty="0">
                <a:ea typeface="楷体" panose="02010609060101010101" pitchFamily="49" charset="-122"/>
                <a:cs typeface="Arial" panose="020B0604020202020204" pitchFamily="34" charset="0"/>
              </a:rPr>
              <a:t>内的路由器可以运行不同的自治系统内部选路协议</a:t>
            </a:r>
            <a:endParaRPr lang="en-US" altLang="zh-CN" dirty="0">
              <a:ea typeface="楷体" panose="02010609060101010101" pitchFamily="49" charset="-122"/>
              <a:cs typeface="Arial" panose="020B0604020202020204" pitchFamily="34" charset="0"/>
            </a:endParaRPr>
          </a:p>
          <a:p>
            <a:pPr lvl="2" eaLnBrk="1" hangingPunct="1">
              <a:lnSpc>
                <a:spcPct val="90000"/>
              </a:lnSpc>
            </a:pPr>
            <a:r>
              <a:rPr lang="zh-CN" altLang="en-US" dirty="0">
                <a:latin typeface="楷体" panose="02010609060101010101" pitchFamily="49" charset="-122"/>
                <a:ea typeface="楷体" panose="02010609060101010101" pitchFamily="49" charset="-122"/>
              </a:rPr>
              <a:t>不同</a:t>
            </a:r>
            <a:r>
              <a:rPr lang="en-US" altLang="zh-CN" dirty="0">
                <a:latin typeface="楷体" panose="02010609060101010101" pitchFamily="49" charset="-122"/>
                <a:ea typeface="楷体" panose="02010609060101010101" pitchFamily="49" charset="-122"/>
              </a:rPr>
              <a:t>AS</a:t>
            </a:r>
            <a:r>
              <a:rPr lang="zh-CN" altLang="en-US" dirty="0">
                <a:latin typeface="楷体" panose="02010609060101010101" pitchFamily="49" charset="-122"/>
                <a:ea typeface="楷体" panose="02010609060101010101" pitchFamily="49" charset="-122"/>
              </a:rPr>
              <a:t>之间的选路：外部网关协议</a:t>
            </a:r>
            <a:r>
              <a:rPr lang="en-US" altLang="zh-CN" dirty="0">
                <a:latin typeface="楷体" panose="02010609060101010101" pitchFamily="49" charset="-122"/>
                <a:ea typeface="楷体" panose="02010609060101010101" pitchFamily="49" charset="-122"/>
              </a:rPr>
              <a:t>EGP</a:t>
            </a:r>
          </a:p>
          <a:p>
            <a:pPr lvl="3" eaLnBrk="1" hangingPunct="1">
              <a:lnSpc>
                <a:spcPct val="90000"/>
              </a:lnSpc>
            </a:pPr>
            <a:r>
              <a:rPr lang="zh-CN" altLang="en-US" dirty="0">
                <a:latin typeface="楷体" panose="02010609060101010101" pitchFamily="49" charset="-122"/>
                <a:ea typeface="楷体" panose="02010609060101010101" pitchFamily="49" charset="-122"/>
              </a:rPr>
              <a:t>边界网关协议</a:t>
            </a:r>
            <a:r>
              <a:rPr lang="en-US" altLang="zh-CN" dirty="0">
                <a:latin typeface="楷体" panose="02010609060101010101" pitchFamily="49" charset="-122"/>
                <a:ea typeface="楷体" panose="02010609060101010101" pitchFamily="49" charset="-122"/>
              </a:rPr>
              <a:t>BGP</a:t>
            </a:r>
          </a:p>
          <a:p>
            <a:pPr lvl="3" eaLnBrk="1" hangingPunct="1"/>
            <a:endParaRPr lang="zh-CN" altLang="en-US" dirty="0">
              <a:ea typeface="楷体" panose="02010609060101010101" pitchFamily="49" charset="-122"/>
            </a:endParaRPr>
          </a:p>
        </p:txBody>
      </p:sp>
      <p:sp>
        <p:nvSpPr>
          <p:cNvPr id="6" name="Rectangle 4">
            <a:extLst>
              <a:ext uri="{FF2B5EF4-FFF2-40B4-BE49-F238E27FC236}">
                <a16:creationId xmlns:a16="http://schemas.microsoft.com/office/drawing/2014/main" id="{048167F3-2D3F-48A0-AF47-BDC53E811E36}"/>
              </a:ext>
            </a:extLst>
          </p:cNvPr>
          <p:cNvSpPr txBox="1">
            <a:spLocks noChangeArrowheads="1"/>
          </p:cNvSpPr>
          <p:nvPr/>
        </p:nvSpPr>
        <p:spPr>
          <a:xfrm>
            <a:off x="5953125" y="4857751"/>
            <a:ext cx="4032250" cy="1279525"/>
          </a:xfrm>
          <a:prstGeom prst="rect">
            <a:avLst/>
          </a:prstGeom>
          <a:ln>
            <a:solidFill>
              <a:srgbClr val="FF0000"/>
            </a:solidFill>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a:buFont typeface="Wingdings" panose="05000000000000000000" pitchFamily="2" charset="2"/>
              <a:buNone/>
              <a:defRPr/>
            </a:pPr>
            <a:r>
              <a:rPr lang="zh-CN" altLang="en-US" sz="2400" i="1" kern="0" dirty="0">
                <a:solidFill>
                  <a:srgbClr val="CC0000"/>
                </a:solidFill>
                <a:latin typeface="楷体" pitchFamily="49" charset="-122"/>
                <a:ea typeface="楷体" pitchFamily="49" charset="-122"/>
              </a:rPr>
              <a:t>网关路由器</a:t>
            </a:r>
            <a:r>
              <a:rPr lang="en-US" altLang="zh-CN" sz="2400" i="1" kern="0" dirty="0">
                <a:solidFill>
                  <a:srgbClr val="CC0000"/>
                </a:solidFill>
                <a:latin typeface="楷体" pitchFamily="49" charset="-122"/>
                <a:ea typeface="楷体" pitchFamily="49" charset="-122"/>
              </a:rPr>
              <a:t>:</a:t>
            </a:r>
          </a:p>
          <a:p>
            <a:pPr>
              <a:defRPr/>
            </a:pPr>
            <a:r>
              <a:rPr lang="zh-CN" altLang="en-US" sz="2200" kern="0" dirty="0">
                <a:latin typeface="楷体" pitchFamily="49" charset="-122"/>
                <a:ea typeface="楷体" pitchFamily="49" charset="-122"/>
              </a:rPr>
              <a:t>通常位于</a:t>
            </a:r>
            <a:r>
              <a:rPr lang="en-US" altLang="zh-CN" sz="2200" kern="0" dirty="0">
                <a:latin typeface="楷体" pitchFamily="49" charset="-122"/>
                <a:ea typeface="楷体" pitchFamily="49" charset="-122"/>
              </a:rPr>
              <a:t>AS</a:t>
            </a:r>
            <a:r>
              <a:rPr lang="zh-CN" altLang="en-US" sz="2200" kern="0" dirty="0">
                <a:latin typeface="楷体" pitchFamily="49" charset="-122"/>
                <a:ea typeface="楷体" pitchFamily="49" charset="-122"/>
              </a:rPr>
              <a:t>的边缘</a:t>
            </a:r>
            <a:endParaRPr lang="en-US" altLang="ja-JP" sz="2200" kern="0" dirty="0">
              <a:latin typeface="楷体" pitchFamily="49" charset="-122"/>
              <a:ea typeface="楷体" pitchFamily="49" charset="-122"/>
            </a:endParaRPr>
          </a:p>
          <a:p>
            <a:pPr>
              <a:defRPr/>
            </a:pPr>
            <a:r>
              <a:rPr lang="zh-CN" altLang="en-US" sz="2200" kern="0" dirty="0">
                <a:latin typeface="楷体" pitchFamily="49" charset="-122"/>
                <a:ea typeface="楷体" pitchFamily="49" charset="-122"/>
              </a:rPr>
              <a:t>具有连接到其它</a:t>
            </a:r>
            <a:r>
              <a:rPr lang="en-US" altLang="zh-CN" sz="2200" kern="0" dirty="0">
                <a:latin typeface="楷体" pitchFamily="49" charset="-122"/>
                <a:ea typeface="楷体" pitchFamily="49" charset="-122"/>
              </a:rPr>
              <a:t>AS</a:t>
            </a:r>
            <a:r>
              <a:rPr lang="zh-CN" altLang="en-US" sz="2200" kern="0" dirty="0">
                <a:latin typeface="楷体" pitchFamily="49" charset="-122"/>
                <a:ea typeface="楷体" pitchFamily="49" charset="-122"/>
              </a:rPr>
              <a:t>的链路</a:t>
            </a:r>
            <a:endParaRPr lang="en-US" altLang="zh-CN" sz="2200" kern="0" dirty="0">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2532511" y="1423107"/>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1700787" y="2343568"/>
            <a:ext cx="9186570" cy="2205576"/>
            <a:chOff x="486007" y="2519622"/>
            <a:chExt cx="9186570" cy="2205576"/>
          </a:xfrm>
        </p:grpSpPr>
        <p:grpSp>
          <p:nvGrpSpPr>
            <p:cNvPr id="9" name="组合 8"/>
            <p:cNvGrpSpPr/>
            <p:nvPr/>
          </p:nvGrpSpPr>
          <p:grpSpPr>
            <a:xfrm>
              <a:off x="486007" y="2519622"/>
              <a:ext cx="9186570" cy="1717352"/>
              <a:chOff x="364505" y="1889716"/>
              <a:chExt cx="6889939" cy="1288014"/>
            </a:xfrm>
          </p:grpSpPr>
          <p:sp>
            <p:nvSpPr>
              <p:cNvPr id="11" name="矩形 10"/>
              <p:cNvSpPr/>
              <p:nvPr/>
            </p:nvSpPr>
            <p:spPr>
              <a:xfrm>
                <a:off x="3813552" y="1889716"/>
                <a:ext cx="138548" cy="848742"/>
              </a:xfrm>
              <a:prstGeom prst="rect">
                <a:avLst/>
              </a:prstGeom>
            </p:spPr>
            <p:txBody>
              <a:bodyPr wrap="none">
                <a:spAutoFit/>
              </a:bodyPr>
              <a:lstStyle/>
              <a:p>
                <a:pPr algn="ctr">
                  <a:lnSpc>
                    <a:spcPct val="110000"/>
                  </a:lnSpc>
                </a:pPr>
                <a:endParaRPr lang="zh-CN" altLang="en-US" sz="6600" dirty="0">
                  <a:solidFill>
                    <a:schemeClr val="tx1">
                      <a:lumMod val="85000"/>
                      <a:lumOff val="15000"/>
                    </a:schemeClr>
                  </a:solidFill>
                  <a:latin typeface="造字工房朗倩（非商用）常规体" pitchFamily="50" charset="-122"/>
                  <a:ea typeface="造字工房朗倩（非商用）常规体" pitchFamily="50" charset="-122"/>
                </a:endParaRPr>
              </a:p>
            </p:txBody>
          </p:sp>
          <p:sp>
            <p:nvSpPr>
              <p:cNvPr id="12" name="矩形 11"/>
              <p:cNvSpPr/>
              <p:nvPr/>
            </p:nvSpPr>
            <p:spPr>
              <a:xfrm>
                <a:off x="757222" y="2458107"/>
                <a:ext cx="6497222" cy="530914"/>
              </a:xfrm>
              <a:prstGeom prst="rect">
                <a:avLst/>
              </a:prstGeom>
            </p:spPr>
            <p:txBody>
              <a:bodyPr wrap="none">
                <a:spAutoFit/>
              </a:bodyPr>
              <a:lstStyle/>
              <a:p>
                <a:r>
                  <a:rPr lang="en-US" altLang="zh-CN" sz="6000" spc="300" baseline="-25000" dirty="0" err="1">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irtual</a:t>
                </a:r>
                <a:r>
                  <a:rPr lang="en-US" altLang="zh-CN" sz="60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 Circuit and Datagram Network</a:t>
                </a:r>
                <a:endParaRPr lang="zh-CN" altLang="en-US" sz="60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endParaRPr>
              </a:p>
            </p:txBody>
          </p:sp>
          <p:sp>
            <p:nvSpPr>
              <p:cNvPr id="13" name="矩形 12"/>
              <p:cNvSpPr/>
              <p:nvPr/>
            </p:nvSpPr>
            <p:spPr>
              <a:xfrm>
                <a:off x="364505" y="2181107"/>
                <a:ext cx="583334" cy="807913"/>
              </a:xfrm>
              <a:prstGeom prst="rect">
                <a:avLst/>
              </a:prstGeom>
            </p:spPr>
            <p:txBody>
              <a:bodyPr wrap="none">
                <a:spAutoFit/>
              </a:bodyPr>
              <a:lstStyle/>
              <a:p>
                <a:r>
                  <a:rPr lang="en-US" altLang="zh-CN" sz="9600" baseline="-25000" dirty="0">
                    <a:solidFill>
                      <a:srgbClr val="2E95D1"/>
                    </a:solidFill>
                    <a:latin typeface="Times New Roman" panose="02020803070505020304" pitchFamily="18" charset="0"/>
                    <a:cs typeface="Times New Roman" panose="02020803070505020304" pitchFamily="18" charset="0"/>
                  </a:rPr>
                  <a:t>V</a:t>
                </a:r>
                <a:endParaRPr lang="zh-CN" altLang="en-US" sz="9600" baseline="-25000" dirty="0">
                  <a:solidFill>
                    <a:srgbClr val="2E95D1"/>
                  </a:solidFill>
                  <a:latin typeface="Times New Roman" panose="02020803070505020304" pitchFamily="18" charset="0"/>
                  <a:cs typeface="Times New Roman" panose="02020803070505020304" pitchFamily="18" charset="0"/>
                </a:endParaRPr>
              </a:p>
            </p:txBody>
          </p:sp>
          <p:cxnSp>
            <p:nvCxnSpPr>
              <p:cNvPr id="15" name="直接连接符 14"/>
              <p:cNvCxnSpPr/>
              <p:nvPr/>
            </p:nvCxnSpPr>
            <p:spPr>
              <a:xfrm flipV="1">
                <a:off x="589805" y="3156306"/>
                <a:ext cx="6481383" cy="21424"/>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8389003" y="4017312"/>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2202793" y="1832412"/>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17" name="矩形 16"/>
          <p:cNvSpPr/>
          <p:nvPr/>
        </p:nvSpPr>
        <p:spPr>
          <a:xfrm>
            <a:off x="4432271" y="2086078"/>
            <a:ext cx="6417141" cy="1006429"/>
          </a:xfrm>
          <a:prstGeom prst="rect">
            <a:avLst/>
          </a:prstGeom>
        </p:spPr>
        <p:txBody>
          <a:bodyPr wrap="none">
            <a:spAutoFit/>
          </a:bodyPr>
          <a:lstStyle/>
          <a:p>
            <a:pPr algn="ctr">
              <a:lnSpc>
                <a:spcPct val="110000"/>
              </a:lnSpc>
            </a:pPr>
            <a:r>
              <a:rPr lang="zh-CN" altLang="en-US" sz="5400" dirty="0">
                <a:solidFill>
                  <a:schemeClr val="tx1">
                    <a:lumMod val="85000"/>
                    <a:lumOff val="15000"/>
                  </a:schemeClr>
                </a:solidFill>
                <a:latin typeface="造字工房朗倩（非商用）常规体" pitchFamily="50" charset="-122"/>
                <a:ea typeface="造字工房朗倩（非商用）常规体" pitchFamily="50" charset="-122"/>
              </a:rPr>
              <a:t>虚电路和数据报网络</a:t>
            </a:r>
          </a:p>
        </p:txBody>
      </p:sp>
      <p:sp>
        <p:nvSpPr>
          <p:cNvPr id="2" name="灯片编号占位符 1">
            <a:extLst>
              <a:ext uri="{FF2B5EF4-FFF2-40B4-BE49-F238E27FC236}">
                <a16:creationId xmlns:a16="http://schemas.microsoft.com/office/drawing/2014/main" id="{2D28E823-C46D-401B-9F3B-32205348C0DC}"/>
              </a:ext>
            </a:extLst>
          </p:cNvPr>
          <p:cNvSpPr>
            <a:spLocks noGrp="1"/>
          </p:cNvSpPr>
          <p:nvPr>
            <p:ph type="sldNum" sz="quarter" idx="12"/>
          </p:nvPr>
        </p:nvSpPr>
        <p:spPr/>
        <p:txBody>
          <a:bodyPr/>
          <a:lstStyle/>
          <a:p>
            <a:fld id="{91F2D4EF-46D4-4764-B373-FC59CD1D281E}" type="slidenum">
              <a:rPr lang="zh-CN" altLang="en-US" smtClean="0"/>
              <a:t>15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日期占位符 3">
            <a:extLst>
              <a:ext uri="{FF2B5EF4-FFF2-40B4-BE49-F238E27FC236}">
                <a16:creationId xmlns:a16="http://schemas.microsoft.com/office/drawing/2014/main" id="{81899F1D-729A-40EF-9AD5-87202FA118F3}"/>
              </a:ext>
            </a:extLst>
          </p:cNvPr>
          <p:cNvSpPr>
            <a:spLocks noGrp="1"/>
          </p:cNvSpPr>
          <p:nvPr>
            <p:ph type="dt" sz="quarter" idx="10"/>
          </p:nvPr>
        </p:nvSpPr>
        <p:spPr/>
        <p:txBody>
          <a:bodyPr/>
          <a:lstStyle/>
          <a:p>
            <a:pPr>
              <a:defRPr/>
            </a:pPr>
            <a:fld id="{A5C2928C-991C-4862-9D0E-F14CBE6CF4EA}" type="datetime2">
              <a:rPr lang="zh-CN" altLang="en-US"/>
              <a:pPr>
                <a:defRPr/>
              </a:pPr>
              <a:t>2021年10月15日</a:t>
            </a:fld>
            <a:endParaRPr lang="zh-CN" altLang="zh-CN"/>
          </a:p>
        </p:txBody>
      </p:sp>
      <p:sp>
        <p:nvSpPr>
          <p:cNvPr id="256003" name="页脚占位符 4">
            <a:extLst>
              <a:ext uri="{FF2B5EF4-FFF2-40B4-BE49-F238E27FC236}">
                <a16:creationId xmlns:a16="http://schemas.microsoft.com/office/drawing/2014/main" id="{7F1F8F6A-9ED8-4349-8E1D-7194054CF5F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BB5C20C9-581B-456B-B1BE-11A1E9B5FB77}" type="slidenum">
              <a:rPr lang="en-US" altLang="zh-CN" u="none" smtClean="0">
                <a:latin typeface="Garamond" panose="02020404030301010803" pitchFamily="18" charset="0"/>
              </a:rPr>
              <a:pPr/>
              <a:t>150</a:t>
            </a:fld>
            <a:endParaRPr lang="en-US" altLang="zh-CN" u="none">
              <a:latin typeface="Garamond" panose="02020404030301010803" pitchFamily="18" charset="0"/>
            </a:endParaRPr>
          </a:p>
        </p:txBody>
      </p:sp>
      <p:sp>
        <p:nvSpPr>
          <p:cNvPr id="256004" name="Rectangle 2">
            <a:extLst>
              <a:ext uri="{FF2B5EF4-FFF2-40B4-BE49-F238E27FC236}">
                <a16:creationId xmlns:a16="http://schemas.microsoft.com/office/drawing/2014/main" id="{FE4482E3-C915-4619-A539-71D9E4C6E868}"/>
              </a:ext>
            </a:extLst>
          </p:cNvPr>
          <p:cNvSpPr>
            <a:spLocks noGrp="1" noChangeArrowheads="1"/>
          </p:cNvSpPr>
          <p:nvPr>
            <p:ph type="title"/>
          </p:nvPr>
        </p:nvSpPr>
        <p:spPr/>
        <p:txBody>
          <a:bodyPr/>
          <a:lstStyle/>
          <a:p>
            <a:pPr eaLnBrk="1" hangingPunct="1"/>
            <a:r>
              <a:rPr lang="zh-CN" altLang="en-US" dirty="0"/>
              <a:t>层次路由</a:t>
            </a:r>
          </a:p>
        </p:txBody>
      </p:sp>
      <p:sp>
        <p:nvSpPr>
          <p:cNvPr id="256005" name="Rectangle 3">
            <a:extLst>
              <a:ext uri="{FF2B5EF4-FFF2-40B4-BE49-F238E27FC236}">
                <a16:creationId xmlns:a16="http://schemas.microsoft.com/office/drawing/2014/main" id="{70666EFA-235A-4F85-BDF4-F3826CF10E35}"/>
              </a:ext>
            </a:extLst>
          </p:cNvPr>
          <p:cNvSpPr>
            <a:spLocks noGrp="1" noChangeArrowheads="1"/>
          </p:cNvSpPr>
          <p:nvPr>
            <p:ph type="body" idx="1"/>
          </p:nvPr>
        </p:nvSpPr>
        <p:spPr>
          <a:xfrm>
            <a:off x="7608889" y="1052513"/>
            <a:ext cx="2808287" cy="5040312"/>
          </a:xfrm>
        </p:spPr>
        <p:txBody>
          <a:bodyPr/>
          <a:lstStyle/>
          <a:p>
            <a:pPr eaLnBrk="1" hangingPunct="1">
              <a:lnSpc>
                <a:spcPct val="90000"/>
              </a:lnSpc>
            </a:pPr>
            <a:r>
              <a:rPr lang="zh-CN" altLang="en-US" b="1">
                <a:ea typeface="楷体" panose="02010609060101010101" pitchFamily="49" charset="-122"/>
                <a:cs typeface="Arial" panose="020B0604020202020204" pitchFamily="34" charset="0"/>
              </a:rPr>
              <a:t>转发表是由</a:t>
            </a:r>
            <a:r>
              <a:rPr lang="en-US" altLang="zh-CN" b="1">
                <a:ea typeface="楷体" panose="02010609060101010101" pitchFamily="49" charset="-122"/>
                <a:cs typeface="Arial" panose="020B0604020202020204" pitchFamily="34" charset="0"/>
              </a:rPr>
              <a:t>AS</a:t>
            </a:r>
            <a:r>
              <a:rPr lang="zh-CN" altLang="en-US" b="1">
                <a:ea typeface="楷体" panose="02010609060101010101" pitchFamily="49" charset="-122"/>
                <a:cs typeface="Arial" panose="020B0604020202020204" pitchFamily="34" charset="0"/>
              </a:rPr>
              <a:t>内部选路算法和</a:t>
            </a:r>
            <a:r>
              <a:rPr lang="en-US" altLang="zh-CN" b="1">
                <a:ea typeface="楷体" panose="02010609060101010101" pitchFamily="49" charset="-122"/>
                <a:cs typeface="Arial" panose="020B0604020202020204" pitchFamily="34" charset="0"/>
              </a:rPr>
              <a:t>AS</a:t>
            </a:r>
            <a:r>
              <a:rPr lang="zh-CN" altLang="en-US" b="1">
                <a:ea typeface="楷体" panose="02010609060101010101" pitchFamily="49" charset="-122"/>
                <a:cs typeface="Arial" panose="020B0604020202020204" pitchFamily="34" charset="0"/>
              </a:rPr>
              <a:t>间选路算法共同决定的</a:t>
            </a:r>
          </a:p>
          <a:p>
            <a:pPr lvl="1" eaLnBrk="1" hangingPunct="1">
              <a:lnSpc>
                <a:spcPct val="90000"/>
              </a:lnSpc>
            </a:pPr>
            <a:r>
              <a:rPr lang="en-US" altLang="zh-CN">
                <a:ea typeface="楷体" panose="02010609060101010101" pitchFamily="49" charset="-122"/>
                <a:cs typeface="Arial" panose="020B0604020202020204" pitchFamily="34" charset="0"/>
              </a:rPr>
              <a:t>AS</a:t>
            </a:r>
            <a:r>
              <a:rPr lang="zh-CN" altLang="en-US">
                <a:ea typeface="楷体" panose="02010609060101010101" pitchFamily="49" charset="-122"/>
                <a:cs typeface="Arial" panose="020B0604020202020204" pitchFamily="34" charset="0"/>
              </a:rPr>
              <a:t>内部选路算法为</a:t>
            </a:r>
            <a:r>
              <a:rPr lang="zh-CN" altLang="en-US">
                <a:solidFill>
                  <a:srgbClr val="FF0000"/>
                </a:solidFill>
                <a:ea typeface="楷体" panose="02010609060101010101" pitchFamily="49" charset="-122"/>
                <a:cs typeface="Arial" panose="020B0604020202020204" pitchFamily="34" charset="0"/>
              </a:rPr>
              <a:t>内部目的地址</a:t>
            </a:r>
            <a:r>
              <a:rPr lang="zh-CN" altLang="en-US">
                <a:ea typeface="楷体" panose="02010609060101010101" pitchFamily="49" charset="-122"/>
                <a:cs typeface="Arial" panose="020B0604020202020204" pitchFamily="34" charset="0"/>
              </a:rPr>
              <a:t>设置转发表信息</a:t>
            </a:r>
          </a:p>
          <a:p>
            <a:pPr lvl="1" eaLnBrk="1" hangingPunct="1">
              <a:lnSpc>
                <a:spcPct val="90000"/>
              </a:lnSpc>
            </a:pPr>
            <a:r>
              <a:rPr lang="en-US" altLang="zh-CN">
                <a:ea typeface="楷体" panose="02010609060101010101" pitchFamily="49" charset="-122"/>
                <a:cs typeface="Arial" panose="020B0604020202020204" pitchFamily="34" charset="0"/>
              </a:rPr>
              <a:t>AS</a:t>
            </a:r>
            <a:r>
              <a:rPr lang="zh-CN" altLang="en-US">
                <a:ea typeface="楷体" panose="02010609060101010101" pitchFamily="49" charset="-122"/>
                <a:cs typeface="Arial" panose="020B0604020202020204" pitchFamily="34" charset="0"/>
              </a:rPr>
              <a:t>内部选路算法和</a:t>
            </a:r>
            <a:r>
              <a:rPr lang="en-US" altLang="zh-CN">
                <a:ea typeface="楷体" panose="02010609060101010101" pitchFamily="49" charset="-122"/>
                <a:cs typeface="Arial" panose="020B0604020202020204" pitchFamily="34" charset="0"/>
              </a:rPr>
              <a:t>AS</a:t>
            </a:r>
            <a:r>
              <a:rPr lang="zh-CN" altLang="en-US">
                <a:ea typeface="楷体" panose="02010609060101010101" pitchFamily="49" charset="-122"/>
                <a:cs typeface="Arial" panose="020B0604020202020204" pitchFamily="34" charset="0"/>
              </a:rPr>
              <a:t>间选路算法共同为</a:t>
            </a:r>
            <a:r>
              <a:rPr lang="zh-CN" altLang="en-US">
                <a:solidFill>
                  <a:srgbClr val="FF0000"/>
                </a:solidFill>
                <a:ea typeface="楷体" panose="02010609060101010101" pitchFamily="49" charset="-122"/>
                <a:cs typeface="Arial" panose="020B0604020202020204" pitchFamily="34" charset="0"/>
              </a:rPr>
              <a:t>外部目的地址</a:t>
            </a:r>
            <a:r>
              <a:rPr lang="zh-CN" altLang="en-US">
                <a:ea typeface="楷体" panose="02010609060101010101" pitchFamily="49" charset="-122"/>
                <a:cs typeface="Arial" panose="020B0604020202020204" pitchFamily="34" charset="0"/>
              </a:rPr>
              <a:t>设置转发表信息</a:t>
            </a:r>
          </a:p>
        </p:txBody>
      </p:sp>
      <p:sp>
        <p:nvSpPr>
          <p:cNvPr id="256006" name="Freeform 4">
            <a:extLst>
              <a:ext uri="{FF2B5EF4-FFF2-40B4-BE49-F238E27FC236}">
                <a16:creationId xmlns:a16="http://schemas.microsoft.com/office/drawing/2014/main" id="{3E798EF7-D701-4868-AEC4-C089A681D193}"/>
              </a:ext>
            </a:extLst>
          </p:cNvPr>
          <p:cNvSpPr>
            <a:spLocks/>
          </p:cNvSpPr>
          <p:nvPr/>
        </p:nvSpPr>
        <p:spPr bwMode="auto">
          <a:xfrm>
            <a:off x="5529264" y="2178050"/>
            <a:ext cx="2352675" cy="1511300"/>
          </a:xfrm>
          <a:custGeom>
            <a:avLst/>
            <a:gdLst>
              <a:gd name="T0" fmla="*/ 2147483646 w 1162"/>
              <a:gd name="T1" fmla="*/ 2147483646 h 543"/>
              <a:gd name="T2" fmla="*/ 2147483646 w 1162"/>
              <a:gd name="T3" fmla="*/ 2147483646 h 543"/>
              <a:gd name="T4" fmla="*/ 2147483646 w 1162"/>
              <a:gd name="T5" fmla="*/ 2147483646 h 543"/>
              <a:gd name="T6" fmla="*/ 2147483646 w 1162"/>
              <a:gd name="T7" fmla="*/ 2147483646 h 543"/>
              <a:gd name="T8" fmla="*/ 2147483646 w 1162"/>
              <a:gd name="T9" fmla="*/ 2147483646 h 543"/>
              <a:gd name="T10" fmla="*/ 2147483646 w 1162"/>
              <a:gd name="T11" fmla="*/ 2147483646 h 543"/>
              <a:gd name="T12" fmla="*/ 2147483646 w 1162"/>
              <a:gd name="T13" fmla="*/ 2147483646 h 543"/>
              <a:gd name="T14" fmla="*/ 2147483646 w 1162"/>
              <a:gd name="T15" fmla="*/ 2147483646 h 543"/>
              <a:gd name="T16" fmla="*/ 0 60000 65536"/>
              <a:gd name="T17" fmla="*/ 0 60000 65536"/>
              <a:gd name="T18" fmla="*/ 0 60000 65536"/>
              <a:gd name="T19" fmla="*/ 0 60000 65536"/>
              <a:gd name="T20" fmla="*/ 0 60000 65536"/>
              <a:gd name="T21" fmla="*/ 0 60000 65536"/>
              <a:gd name="T22" fmla="*/ 0 60000 65536"/>
              <a:gd name="T23" fmla="*/ 0 60000 65536"/>
              <a:gd name="T24" fmla="*/ 0 w 1162"/>
              <a:gd name="T25" fmla="*/ 0 h 543"/>
              <a:gd name="T26" fmla="*/ 1162 w 1162"/>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56007" name="Freeform 5">
            <a:extLst>
              <a:ext uri="{FF2B5EF4-FFF2-40B4-BE49-F238E27FC236}">
                <a16:creationId xmlns:a16="http://schemas.microsoft.com/office/drawing/2014/main" id="{95A848E8-74AE-4909-97A8-EF2B9509C72E}"/>
              </a:ext>
            </a:extLst>
          </p:cNvPr>
          <p:cNvSpPr>
            <a:spLocks/>
          </p:cNvSpPr>
          <p:nvPr/>
        </p:nvSpPr>
        <p:spPr bwMode="auto">
          <a:xfrm>
            <a:off x="1703389" y="1366838"/>
            <a:ext cx="1831975" cy="1498600"/>
          </a:xfrm>
          <a:custGeom>
            <a:avLst/>
            <a:gdLst>
              <a:gd name="T0" fmla="*/ 2147483646 w 1198"/>
              <a:gd name="T1" fmla="*/ 2147483646 h 451"/>
              <a:gd name="T2" fmla="*/ 2147483646 w 1198"/>
              <a:gd name="T3" fmla="*/ 2147483646 h 451"/>
              <a:gd name="T4" fmla="*/ 2147483646 w 1198"/>
              <a:gd name="T5" fmla="*/ 2147483646 h 451"/>
              <a:gd name="T6" fmla="*/ 2147483646 w 1198"/>
              <a:gd name="T7" fmla="*/ 2147483646 h 451"/>
              <a:gd name="T8" fmla="*/ 2147483646 w 1198"/>
              <a:gd name="T9" fmla="*/ 2147483646 h 451"/>
              <a:gd name="T10" fmla="*/ 2147483646 w 1198"/>
              <a:gd name="T11" fmla="*/ 2147483646 h 451"/>
              <a:gd name="T12" fmla="*/ 2147483646 w 1198"/>
              <a:gd name="T13" fmla="*/ 2147483646 h 451"/>
              <a:gd name="T14" fmla="*/ 2147483646 w 1198"/>
              <a:gd name="T15" fmla="*/ 2147483646 h 451"/>
              <a:gd name="T16" fmla="*/ 2147483646 w 1198"/>
              <a:gd name="T17" fmla="*/ 2147483646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8"/>
              <a:gd name="T28" fmla="*/ 0 h 451"/>
              <a:gd name="T29" fmla="*/ 1198 w 1198"/>
              <a:gd name="T30" fmla="*/ 451 h 4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56008" name="Freeform 6">
            <a:extLst>
              <a:ext uri="{FF2B5EF4-FFF2-40B4-BE49-F238E27FC236}">
                <a16:creationId xmlns:a16="http://schemas.microsoft.com/office/drawing/2014/main" id="{B33FBE83-5271-4968-9978-FBC647939147}"/>
              </a:ext>
            </a:extLst>
          </p:cNvPr>
          <p:cNvSpPr>
            <a:spLocks/>
          </p:cNvSpPr>
          <p:nvPr/>
        </p:nvSpPr>
        <p:spPr bwMode="auto">
          <a:xfrm>
            <a:off x="2886076" y="2447925"/>
            <a:ext cx="2930525" cy="1168400"/>
          </a:xfrm>
          <a:custGeom>
            <a:avLst/>
            <a:gdLst>
              <a:gd name="T0" fmla="*/ 2147483646 w 1583"/>
              <a:gd name="T1" fmla="*/ 2147483646 h 682"/>
              <a:gd name="T2" fmla="*/ 2147483646 w 1583"/>
              <a:gd name="T3" fmla="*/ 2147483646 h 682"/>
              <a:gd name="T4" fmla="*/ 2147483646 w 1583"/>
              <a:gd name="T5" fmla="*/ 2147483646 h 682"/>
              <a:gd name="T6" fmla="*/ 2147483646 w 1583"/>
              <a:gd name="T7" fmla="*/ 2147483646 h 682"/>
              <a:gd name="T8" fmla="*/ 2147483646 w 1583"/>
              <a:gd name="T9" fmla="*/ 2147483646 h 682"/>
              <a:gd name="T10" fmla="*/ 2147483646 w 1583"/>
              <a:gd name="T11" fmla="*/ 2147483646 h 682"/>
              <a:gd name="T12" fmla="*/ 2147483646 w 1583"/>
              <a:gd name="T13" fmla="*/ 2147483646 h 682"/>
              <a:gd name="T14" fmla="*/ 2147483646 w 1583"/>
              <a:gd name="T15" fmla="*/ 2147483646 h 682"/>
              <a:gd name="T16" fmla="*/ 2147483646 w 1583"/>
              <a:gd name="T17" fmla="*/ 2147483646 h 6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3"/>
              <a:gd name="T28" fmla="*/ 0 h 682"/>
              <a:gd name="T29" fmla="*/ 1583 w 1583"/>
              <a:gd name="T30" fmla="*/ 682 h 6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56009" name="Oval 7">
            <a:extLst>
              <a:ext uri="{FF2B5EF4-FFF2-40B4-BE49-F238E27FC236}">
                <a16:creationId xmlns:a16="http://schemas.microsoft.com/office/drawing/2014/main" id="{2A873A08-F772-48B1-99E5-EDC8FF4FDE2B}"/>
              </a:ext>
            </a:extLst>
          </p:cNvPr>
          <p:cNvSpPr>
            <a:spLocks noChangeArrowheads="1"/>
          </p:cNvSpPr>
          <p:nvPr/>
        </p:nvSpPr>
        <p:spPr bwMode="auto">
          <a:xfrm>
            <a:off x="2084388" y="2446338"/>
            <a:ext cx="457200" cy="119062"/>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6010" name="Line 8">
            <a:extLst>
              <a:ext uri="{FF2B5EF4-FFF2-40B4-BE49-F238E27FC236}">
                <a16:creationId xmlns:a16="http://schemas.microsoft.com/office/drawing/2014/main" id="{1524CF28-8C55-42E3-80D7-B932853915AA}"/>
              </a:ext>
            </a:extLst>
          </p:cNvPr>
          <p:cNvSpPr>
            <a:spLocks noChangeShapeType="1"/>
          </p:cNvSpPr>
          <p:nvPr/>
        </p:nvSpPr>
        <p:spPr bwMode="auto">
          <a:xfrm>
            <a:off x="2084388" y="2435226"/>
            <a:ext cx="0"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11" name="Line 9">
            <a:extLst>
              <a:ext uri="{FF2B5EF4-FFF2-40B4-BE49-F238E27FC236}">
                <a16:creationId xmlns:a16="http://schemas.microsoft.com/office/drawing/2014/main" id="{49C3ABD8-E647-4C3E-B78D-33E22FA05432}"/>
              </a:ext>
            </a:extLst>
          </p:cNvPr>
          <p:cNvSpPr>
            <a:spLocks noChangeShapeType="1"/>
          </p:cNvSpPr>
          <p:nvPr/>
        </p:nvSpPr>
        <p:spPr bwMode="auto">
          <a:xfrm>
            <a:off x="2541588" y="2435226"/>
            <a:ext cx="0"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12" name="Rectangle 10">
            <a:extLst>
              <a:ext uri="{FF2B5EF4-FFF2-40B4-BE49-F238E27FC236}">
                <a16:creationId xmlns:a16="http://schemas.microsoft.com/office/drawing/2014/main" id="{85EF35BA-ACB2-47E6-9C10-4F85332A1CC3}"/>
              </a:ext>
            </a:extLst>
          </p:cNvPr>
          <p:cNvSpPr>
            <a:spLocks noChangeArrowheads="1"/>
          </p:cNvSpPr>
          <p:nvPr/>
        </p:nvSpPr>
        <p:spPr bwMode="auto">
          <a:xfrm>
            <a:off x="2084389" y="2435226"/>
            <a:ext cx="452437" cy="730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ea typeface="楷体" panose="02010609060101010101" pitchFamily="49" charset="-122"/>
              <a:cs typeface="Arial" panose="020B0604020202020204" pitchFamily="34" charset="0"/>
            </a:endParaRPr>
          </a:p>
        </p:txBody>
      </p:sp>
      <p:sp>
        <p:nvSpPr>
          <p:cNvPr id="256013" name="Oval 11">
            <a:extLst>
              <a:ext uri="{FF2B5EF4-FFF2-40B4-BE49-F238E27FC236}">
                <a16:creationId xmlns:a16="http://schemas.microsoft.com/office/drawing/2014/main" id="{F0C0BC30-0032-485A-A53E-CB46D95BFA89}"/>
              </a:ext>
            </a:extLst>
          </p:cNvPr>
          <p:cNvSpPr>
            <a:spLocks noChangeArrowheads="1"/>
          </p:cNvSpPr>
          <p:nvPr/>
        </p:nvSpPr>
        <p:spPr bwMode="auto">
          <a:xfrm>
            <a:off x="2079625" y="2349500"/>
            <a:ext cx="457200" cy="139700"/>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6014" name="Rectangle 12">
            <a:extLst>
              <a:ext uri="{FF2B5EF4-FFF2-40B4-BE49-F238E27FC236}">
                <a16:creationId xmlns:a16="http://schemas.microsoft.com/office/drawing/2014/main" id="{20A2A4E9-FEAA-47C1-9FA0-046DF144A2D7}"/>
              </a:ext>
            </a:extLst>
          </p:cNvPr>
          <p:cNvSpPr>
            <a:spLocks noChangeArrowheads="1"/>
          </p:cNvSpPr>
          <p:nvPr/>
        </p:nvSpPr>
        <p:spPr bwMode="auto">
          <a:xfrm>
            <a:off x="2206626" y="2368551"/>
            <a:ext cx="206375" cy="182563"/>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6015" name="Text Box 13">
            <a:extLst>
              <a:ext uri="{FF2B5EF4-FFF2-40B4-BE49-F238E27FC236}">
                <a16:creationId xmlns:a16="http://schemas.microsoft.com/office/drawing/2014/main" id="{3780ADAE-8987-4FEE-A8A0-22E362B816FE}"/>
              </a:ext>
            </a:extLst>
          </p:cNvPr>
          <p:cNvSpPr txBox="1">
            <a:spLocks noChangeArrowheads="1"/>
          </p:cNvSpPr>
          <p:nvPr/>
        </p:nvSpPr>
        <p:spPr bwMode="auto">
          <a:xfrm>
            <a:off x="2079625" y="2278063"/>
            <a:ext cx="4714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ea typeface="楷体" panose="02010609060101010101" pitchFamily="49" charset="-122"/>
                <a:cs typeface="Arial" panose="020B0604020202020204" pitchFamily="34" charset="0"/>
              </a:rPr>
              <a:t>3b</a:t>
            </a:r>
            <a:endParaRPr lang="en-US" altLang="zh-CN" sz="2400" u="none">
              <a:ea typeface="楷体" panose="02010609060101010101" pitchFamily="49" charset="-122"/>
              <a:cs typeface="Arial" panose="020B0604020202020204" pitchFamily="34" charset="0"/>
            </a:endParaRPr>
          </a:p>
        </p:txBody>
      </p:sp>
      <p:sp>
        <p:nvSpPr>
          <p:cNvPr id="256016" name="Oval 14">
            <a:extLst>
              <a:ext uri="{FF2B5EF4-FFF2-40B4-BE49-F238E27FC236}">
                <a16:creationId xmlns:a16="http://schemas.microsoft.com/office/drawing/2014/main" id="{AC61EDEB-37E5-4B25-BE44-72AADA658F72}"/>
              </a:ext>
            </a:extLst>
          </p:cNvPr>
          <p:cNvSpPr>
            <a:spLocks noChangeArrowheads="1"/>
          </p:cNvSpPr>
          <p:nvPr/>
        </p:nvSpPr>
        <p:spPr bwMode="auto">
          <a:xfrm>
            <a:off x="3862388" y="3340101"/>
            <a:ext cx="457200" cy="119063"/>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6017" name="Line 15">
            <a:extLst>
              <a:ext uri="{FF2B5EF4-FFF2-40B4-BE49-F238E27FC236}">
                <a16:creationId xmlns:a16="http://schemas.microsoft.com/office/drawing/2014/main" id="{5A9CBFB4-C51B-4633-808C-18A47A01CD1A}"/>
              </a:ext>
            </a:extLst>
          </p:cNvPr>
          <p:cNvSpPr>
            <a:spLocks noChangeShapeType="1"/>
          </p:cNvSpPr>
          <p:nvPr/>
        </p:nvSpPr>
        <p:spPr bwMode="auto">
          <a:xfrm>
            <a:off x="3862388" y="3328988"/>
            <a:ext cx="0" cy="746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18" name="Line 16">
            <a:extLst>
              <a:ext uri="{FF2B5EF4-FFF2-40B4-BE49-F238E27FC236}">
                <a16:creationId xmlns:a16="http://schemas.microsoft.com/office/drawing/2014/main" id="{CEC2C114-6EF1-4468-8789-E3CBCDB05342}"/>
              </a:ext>
            </a:extLst>
          </p:cNvPr>
          <p:cNvSpPr>
            <a:spLocks noChangeShapeType="1"/>
          </p:cNvSpPr>
          <p:nvPr/>
        </p:nvSpPr>
        <p:spPr bwMode="auto">
          <a:xfrm>
            <a:off x="4319588" y="3328988"/>
            <a:ext cx="0" cy="746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19" name="Rectangle 17">
            <a:extLst>
              <a:ext uri="{FF2B5EF4-FFF2-40B4-BE49-F238E27FC236}">
                <a16:creationId xmlns:a16="http://schemas.microsoft.com/office/drawing/2014/main" id="{F59DF215-F6E5-4101-9C42-F7060C670773}"/>
              </a:ext>
            </a:extLst>
          </p:cNvPr>
          <p:cNvSpPr>
            <a:spLocks noChangeArrowheads="1"/>
          </p:cNvSpPr>
          <p:nvPr/>
        </p:nvSpPr>
        <p:spPr bwMode="auto">
          <a:xfrm>
            <a:off x="3862389" y="3328989"/>
            <a:ext cx="452437" cy="730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ea typeface="楷体" panose="02010609060101010101" pitchFamily="49" charset="-122"/>
              <a:cs typeface="Arial" panose="020B0604020202020204" pitchFamily="34" charset="0"/>
            </a:endParaRPr>
          </a:p>
        </p:txBody>
      </p:sp>
      <p:sp>
        <p:nvSpPr>
          <p:cNvPr id="256020" name="Oval 18">
            <a:extLst>
              <a:ext uri="{FF2B5EF4-FFF2-40B4-BE49-F238E27FC236}">
                <a16:creationId xmlns:a16="http://schemas.microsoft.com/office/drawing/2014/main" id="{C8BA4F0E-DB44-485F-B5B2-B2DD4867C086}"/>
              </a:ext>
            </a:extLst>
          </p:cNvPr>
          <p:cNvSpPr>
            <a:spLocks noChangeArrowheads="1"/>
          </p:cNvSpPr>
          <p:nvPr/>
        </p:nvSpPr>
        <p:spPr bwMode="auto">
          <a:xfrm>
            <a:off x="3857625" y="3243263"/>
            <a:ext cx="457200" cy="139700"/>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nvGrpSpPr>
          <p:cNvPr id="256021" name="Group 19">
            <a:extLst>
              <a:ext uri="{FF2B5EF4-FFF2-40B4-BE49-F238E27FC236}">
                <a16:creationId xmlns:a16="http://schemas.microsoft.com/office/drawing/2014/main" id="{1C1569F5-9F12-41EC-AC8D-A0577CF6261B}"/>
              </a:ext>
            </a:extLst>
          </p:cNvPr>
          <p:cNvGrpSpPr>
            <a:grpSpLocks/>
          </p:cNvGrpSpPr>
          <p:nvPr/>
        </p:nvGrpSpPr>
        <p:grpSpPr bwMode="auto">
          <a:xfrm>
            <a:off x="3860801" y="3162300"/>
            <a:ext cx="468313" cy="400050"/>
            <a:chOff x="2896" y="2429"/>
            <a:chExt cx="324" cy="271"/>
          </a:xfrm>
        </p:grpSpPr>
        <p:sp>
          <p:nvSpPr>
            <p:cNvPr id="256122" name="Rectangle 20">
              <a:extLst>
                <a:ext uri="{FF2B5EF4-FFF2-40B4-BE49-F238E27FC236}">
                  <a16:creationId xmlns:a16="http://schemas.microsoft.com/office/drawing/2014/main" id="{185B6276-F8A7-484E-9E96-DCBDA3C53063}"/>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6123" name="Text Box 21">
              <a:extLst>
                <a:ext uri="{FF2B5EF4-FFF2-40B4-BE49-F238E27FC236}">
                  <a16:creationId xmlns:a16="http://schemas.microsoft.com/office/drawing/2014/main" id="{71BF60F9-045E-4C6A-A736-578CF3A1D9A1}"/>
                </a:ext>
              </a:extLst>
            </p:cNvPr>
            <p:cNvSpPr txBox="1">
              <a:spLocks noChangeArrowheads="1"/>
            </p:cNvSpPr>
            <p:nvPr/>
          </p:nvSpPr>
          <p:spPr bwMode="auto">
            <a:xfrm>
              <a:off x="2896" y="2429"/>
              <a:ext cx="324"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ea typeface="楷体" panose="02010609060101010101" pitchFamily="49" charset="-122"/>
                  <a:cs typeface="Arial" panose="020B0604020202020204" pitchFamily="34" charset="0"/>
                </a:rPr>
                <a:t>1d</a:t>
              </a:r>
            </a:p>
          </p:txBody>
        </p:sp>
      </p:grpSp>
      <p:sp>
        <p:nvSpPr>
          <p:cNvPr id="256022" name="Oval 22">
            <a:extLst>
              <a:ext uri="{FF2B5EF4-FFF2-40B4-BE49-F238E27FC236}">
                <a16:creationId xmlns:a16="http://schemas.microsoft.com/office/drawing/2014/main" id="{D144DDE7-4988-42B7-B52A-BCF541ADED38}"/>
              </a:ext>
            </a:extLst>
          </p:cNvPr>
          <p:cNvSpPr>
            <a:spLocks noChangeArrowheads="1"/>
          </p:cNvSpPr>
          <p:nvPr/>
        </p:nvSpPr>
        <p:spPr bwMode="auto">
          <a:xfrm>
            <a:off x="2903538" y="2251075"/>
            <a:ext cx="457200" cy="120650"/>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6023" name="Line 23">
            <a:extLst>
              <a:ext uri="{FF2B5EF4-FFF2-40B4-BE49-F238E27FC236}">
                <a16:creationId xmlns:a16="http://schemas.microsoft.com/office/drawing/2014/main" id="{5AFB8353-3C19-40CA-856E-18FFD2736111}"/>
              </a:ext>
            </a:extLst>
          </p:cNvPr>
          <p:cNvSpPr>
            <a:spLocks noChangeShapeType="1"/>
          </p:cNvSpPr>
          <p:nvPr/>
        </p:nvSpPr>
        <p:spPr bwMode="auto">
          <a:xfrm>
            <a:off x="2903538" y="2241551"/>
            <a:ext cx="0" cy="73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24" name="Line 24">
            <a:extLst>
              <a:ext uri="{FF2B5EF4-FFF2-40B4-BE49-F238E27FC236}">
                <a16:creationId xmlns:a16="http://schemas.microsoft.com/office/drawing/2014/main" id="{E2973366-49ED-4A79-9658-1D570B32C5F1}"/>
              </a:ext>
            </a:extLst>
          </p:cNvPr>
          <p:cNvSpPr>
            <a:spLocks noChangeShapeType="1"/>
          </p:cNvSpPr>
          <p:nvPr/>
        </p:nvSpPr>
        <p:spPr bwMode="auto">
          <a:xfrm>
            <a:off x="3360738" y="2241551"/>
            <a:ext cx="0" cy="73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25" name="Rectangle 25">
            <a:extLst>
              <a:ext uri="{FF2B5EF4-FFF2-40B4-BE49-F238E27FC236}">
                <a16:creationId xmlns:a16="http://schemas.microsoft.com/office/drawing/2014/main" id="{5EEC518E-B08D-4BF5-BD7C-388BBDAD2B8C}"/>
              </a:ext>
            </a:extLst>
          </p:cNvPr>
          <p:cNvSpPr>
            <a:spLocks noChangeArrowheads="1"/>
          </p:cNvSpPr>
          <p:nvPr/>
        </p:nvSpPr>
        <p:spPr bwMode="auto">
          <a:xfrm>
            <a:off x="2903539" y="2241550"/>
            <a:ext cx="452437" cy="71438"/>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ea typeface="楷体" panose="02010609060101010101" pitchFamily="49" charset="-122"/>
              <a:cs typeface="Arial" panose="020B0604020202020204" pitchFamily="34" charset="0"/>
            </a:endParaRPr>
          </a:p>
        </p:txBody>
      </p:sp>
      <p:sp>
        <p:nvSpPr>
          <p:cNvPr id="256026" name="Oval 26">
            <a:extLst>
              <a:ext uri="{FF2B5EF4-FFF2-40B4-BE49-F238E27FC236}">
                <a16:creationId xmlns:a16="http://schemas.microsoft.com/office/drawing/2014/main" id="{FB4501C1-EDC6-4BE6-8243-FB45C8B14DCE}"/>
              </a:ext>
            </a:extLst>
          </p:cNvPr>
          <p:cNvSpPr>
            <a:spLocks noChangeArrowheads="1"/>
          </p:cNvSpPr>
          <p:nvPr/>
        </p:nvSpPr>
        <p:spPr bwMode="auto">
          <a:xfrm>
            <a:off x="2898775" y="2154238"/>
            <a:ext cx="457200" cy="139700"/>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6027" name="Rectangle 27">
            <a:extLst>
              <a:ext uri="{FF2B5EF4-FFF2-40B4-BE49-F238E27FC236}">
                <a16:creationId xmlns:a16="http://schemas.microsoft.com/office/drawing/2014/main" id="{0A19B188-6968-4517-88D7-AD4FFD87DFF1}"/>
              </a:ext>
            </a:extLst>
          </p:cNvPr>
          <p:cNvSpPr>
            <a:spLocks noChangeArrowheads="1"/>
          </p:cNvSpPr>
          <p:nvPr/>
        </p:nvSpPr>
        <p:spPr bwMode="auto">
          <a:xfrm>
            <a:off x="3025776" y="2173289"/>
            <a:ext cx="207963" cy="16192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6028" name="Text Box 28">
            <a:extLst>
              <a:ext uri="{FF2B5EF4-FFF2-40B4-BE49-F238E27FC236}">
                <a16:creationId xmlns:a16="http://schemas.microsoft.com/office/drawing/2014/main" id="{CF94EF86-72AC-412B-89C6-6B334611B224}"/>
              </a:ext>
            </a:extLst>
          </p:cNvPr>
          <p:cNvSpPr txBox="1">
            <a:spLocks noChangeArrowheads="1"/>
          </p:cNvSpPr>
          <p:nvPr/>
        </p:nvSpPr>
        <p:spPr bwMode="auto">
          <a:xfrm>
            <a:off x="2900363" y="2082800"/>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solidFill>
                  <a:srgbClr val="FF0000"/>
                </a:solidFill>
                <a:ea typeface="楷体" panose="02010609060101010101" pitchFamily="49" charset="-122"/>
                <a:cs typeface="Arial" panose="020B0604020202020204" pitchFamily="34" charset="0"/>
              </a:rPr>
              <a:t>3a</a:t>
            </a:r>
            <a:endParaRPr lang="en-US" altLang="zh-CN" sz="2400" u="none">
              <a:solidFill>
                <a:srgbClr val="FF0000"/>
              </a:solidFill>
              <a:ea typeface="楷体" panose="02010609060101010101" pitchFamily="49" charset="-122"/>
              <a:cs typeface="Arial" panose="020B0604020202020204" pitchFamily="34" charset="0"/>
            </a:endParaRPr>
          </a:p>
        </p:txBody>
      </p:sp>
      <p:sp>
        <p:nvSpPr>
          <p:cNvPr id="256029" name="Oval 29">
            <a:extLst>
              <a:ext uri="{FF2B5EF4-FFF2-40B4-BE49-F238E27FC236}">
                <a16:creationId xmlns:a16="http://schemas.microsoft.com/office/drawing/2014/main" id="{678625ED-3E76-401F-859A-2B14ED818C0E}"/>
              </a:ext>
            </a:extLst>
          </p:cNvPr>
          <p:cNvSpPr>
            <a:spLocks noChangeArrowheads="1"/>
          </p:cNvSpPr>
          <p:nvPr/>
        </p:nvSpPr>
        <p:spPr bwMode="auto">
          <a:xfrm>
            <a:off x="3810000" y="2755901"/>
            <a:ext cx="457200" cy="119063"/>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6030" name="Line 30">
            <a:extLst>
              <a:ext uri="{FF2B5EF4-FFF2-40B4-BE49-F238E27FC236}">
                <a16:creationId xmlns:a16="http://schemas.microsoft.com/office/drawing/2014/main" id="{AB0C29F6-4533-460E-A0B6-98D24440F940}"/>
              </a:ext>
            </a:extLst>
          </p:cNvPr>
          <p:cNvSpPr>
            <a:spLocks noChangeShapeType="1"/>
          </p:cNvSpPr>
          <p:nvPr/>
        </p:nvSpPr>
        <p:spPr bwMode="auto">
          <a:xfrm>
            <a:off x="3810000" y="2746376"/>
            <a:ext cx="0" cy="73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31" name="Line 31">
            <a:extLst>
              <a:ext uri="{FF2B5EF4-FFF2-40B4-BE49-F238E27FC236}">
                <a16:creationId xmlns:a16="http://schemas.microsoft.com/office/drawing/2014/main" id="{A1F96FAE-03DC-4EC1-AACC-29F38CAA811B}"/>
              </a:ext>
            </a:extLst>
          </p:cNvPr>
          <p:cNvSpPr>
            <a:spLocks noChangeShapeType="1"/>
          </p:cNvSpPr>
          <p:nvPr/>
        </p:nvSpPr>
        <p:spPr bwMode="auto">
          <a:xfrm>
            <a:off x="4267200" y="2746376"/>
            <a:ext cx="0" cy="73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32" name="Rectangle 32">
            <a:extLst>
              <a:ext uri="{FF2B5EF4-FFF2-40B4-BE49-F238E27FC236}">
                <a16:creationId xmlns:a16="http://schemas.microsoft.com/office/drawing/2014/main" id="{8A5891F7-D722-4E52-BE96-238DCD5494DB}"/>
              </a:ext>
            </a:extLst>
          </p:cNvPr>
          <p:cNvSpPr>
            <a:spLocks noChangeArrowheads="1"/>
          </p:cNvSpPr>
          <p:nvPr/>
        </p:nvSpPr>
        <p:spPr bwMode="auto">
          <a:xfrm>
            <a:off x="3810000" y="2746375"/>
            <a:ext cx="452438" cy="71438"/>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ea typeface="楷体" panose="02010609060101010101" pitchFamily="49" charset="-122"/>
              <a:cs typeface="Arial" panose="020B0604020202020204" pitchFamily="34" charset="0"/>
            </a:endParaRPr>
          </a:p>
        </p:txBody>
      </p:sp>
      <p:sp>
        <p:nvSpPr>
          <p:cNvPr id="256033" name="Oval 33">
            <a:extLst>
              <a:ext uri="{FF2B5EF4-FFF2-40B4-BE49-F238E27FC236}">
                <a16:creationId xmlns:a16="http://schemas.microsoft.com/office/drawing/2014/main" id="{C31605E3-4A6F-4852-B822-823949A08598}"/>
              </a:ext>
            </a:extLst>
          </p:cNvPr>
          <p:cNvSpPr>
            <a:spLocks noChangeArrowheads="1"/>
          </p:cNvSpPr>
          <p:nvPr/>
        </p:nvSpPr>
        <p:spPr bwMode="auto">
          <a:xfrm>
            <a:off x="3805238" y="2659063"/>
            <a:ext cx="457200" cy="139700"/>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nvGrpSpPr>
          <p:cNvPr id="256034" name="Group 34">
            <a:extLst>
              <a:ext uri="{FF2B5EF4-FFF2-40B4-BE49-F238E27FC236}">
                <a16:creationId xmlns:a16="http://schemas.microsoft.com/office/drawing/2014/main" id="{14F6C6FB-465A-43A4-B0DC-FEF5F9650F62}"/>
              </a:ext>
            </a:extLst>
          </p:cNvPr>
          <p:cNvGrpSpPr>
            <a:grpSpLocks/>
          </p:cNvGrpSpPr>
          <p:nvPr/>
        </p:nvGrpSpPr>
        <p:grpSpPr bwMode="auto">
          <a:xfrm>
            <a:off x="3810001" y="2579688"/>
            <a:ext cx="455613" cy="400050"/>
            <a:chOff x="2897" y="2429"/>
            <a:chExt cx="321" cy="272"/>
          </a:xfrm>
        </p:grpSpPr>
        <p:sp>
          <p:nvSpPr>
            <p:cNvPr id="256120" name="Rectangle 35">
              <a:extLst>
                <a:ext uri="{FF2B5EF4-FFF2-40B4-BE49-F238E27FC236}">
                  <a16:creationId xmlns:a16="http://schemas.microsoft.com/office/drawing/2014/main" id="{13CF0D4D-F3F5-48BE-810D-07292F55A0C0}"/>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6121" name="Text Box 36">
              <a:extLst>
                <a:ext uri="{FF2B5EF4-FFF2-40B4-BE49-F238E27FC236}">
                  <a16:creationId xmlns:a16="http://schemas.microsoft.com/office/drawing/2014/main" id="{1F5EF84C-C3B9-4889-A5D5-FC1F51B48AB8}"/>
                </a:ext>
              </a:extLst>
            </p:cNvPr>
            <p:cNvSpPr txBox="1">
              <a:spLocks noChangeArrowheads="1"/>
            </p:cNvSpPr>
            <p:nvPr/>
          </p:nvSpPr>
          <p:spPr bwMode="auto">
            <a:xfrm>
              <a:off x="2897" y="2429"/>
              <a:ext cx="321"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solidFill>
                    <a:srgbClr val="FF0000"/>
                  </a:solidFill>
                  <a:ea typeface="楷体" panose="02010609060101010101" pitchFamily="49" charset="-122"/>
                  <a:cs typeface="Arial" panose="020B0604020202020204" pitchFamily="34" charset="0"/>
                </a:rPr>
                <a:t>1c</a:t>
              </a:r>
            </a:p>
          </p:txBody>
        </p:sp>
      </p:grpSp>
      <p:sp>
        <p:nvSpPr>
          <p:cNvPr id="256035" name="Line 37">
            <a:extLst>
              <a:ext uri="{FF2B5EF4-FFF2-40B4-BE49-F238E27FC236}">
                <a16:creationId xmlns:a16="http://schemas.microsoft.com/office/drawing/2014/main" id="{7F81F426-3BAB-4481-B92A-352A4FD45806}"/>
              </a:ext>
            </a:extLst>
          </p:cNvPr>
          <p:cNvSpPr>
            <a:spLocks noChangeShapeType="1"/>
          </p:cNvSpPr>
          <p:nvPr/>
        </p:nvSpPr>
        <p:spPr bwMode="auto">
          <a:xfrm>
            <a:off x="6430963" y="2478089"/>
            <a:ext cx="449262" cy="1428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36" name="Line 38">
            <a:extLst>
              <a:ext uri="{FF2B5EF4-FFF2-40B4-BE49-F238E27FC236}">
                <a16:creationId xmlns:a16="http://schemas.microsoft.com/office/drawing/2014/main" id="{C572423B-EFA6-496D-9FB0-666391B7E729}"/>
              </a:ext>
            </a:extLst>
          </p:cNvPr>
          <p:cNvSpPr>
            <a:spLocks noChangeShapeType="1"/>
          </p:cNvSpPr>
          <p:nvPr/>
        </p:nvSpPr>
        <p:spPr bwMode="auto">
          <a:xfrm>
            <a:off x="6904038" y="2366963"/>
            <a:ext cx="133350" cy="171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37" name="Line 39">
            <a:extLst>
              <a:ext uri="{FF2B5EF4-FFF2-40B4-BE49-F238E27FC236}">
                <a16:creationId xmlns:a16="http://schemas.microsoft.com/office/drawing/2014/main" id="{2EE304C8-D0DB-4CD0-AAE9-594AAA957490}"/>
              </a:ext>
            </a:extLst>
          </p:cNvPr>
          <p:cNvSpPr>
            <a:spLocks noChangeShapeType="1"/>
          </p:cNvSpPr>
          <p:nvPr/>
        </p:nvSpPr>
        <p:spPr bwMode="auto">
          <a:xfrm flipV="1">
            <a:off x="6330950" y="2301876"/>
            <a:ext cx="166688" cy="1127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38" name="Freeform 40">
            <a:extLst>
              <a:ext uri="{FF2B5EF4-FFF2-40B4-BE49-F238E27FC236}">
                <a16:creationId xmlns:a16="http://schemas.microsoft.com/office/drawing/2014/main" id="{F78C07D1-E032-4FD3-9F7B-5C8E9B5E1B2F}"/>
              </a:ext>
            </a:extLst>
          </p:cNvPr>
          <p:cNvSpPr>
            <a:spLocks/>
          </p:cNvSpPr>
          <p:nvPr/>
        </p:nvSpPr>
        <p:spPr bwMode="auto">
          <a:xfrm>
            <a:off x="4316413" y="3236913"/>
            <a:ext cx="385762" cy="120650"/>
          </a:xfrm>
          <a:custGeom>
            <a:avLst/>
            <a:gdLst>
              <a:gd name="T0" fmla="*/ 0 w 264"/>
              <a:gd name="T1" fmla="*/ 2147483646 h 82"/>
              <a:gd name="T2" fmla="*/ 2147483646 w 264"/>
              <a:gd name="T3" fmla="*/ 0 h 82"/>
              <a:gd name="T4" fmla="*/ 0 60000 65536"/>
              <a:gd name="T5" fmla="*/ 0 60000 65536"/>
              <a:gd name="T6" fmla="*/ 0 w 264"/>
              <a:gd name="T7" fmla="*/ 0 h 82"/>
              <a:gd name="T8" fmla="*/ 264 w 264"/>
              <a:gd name="T9" fmla="*/ 82 h 82"/>
            </a:gdLst>
            <a:ahLst/>
            <a:cxnLst>
              <a:cxn ang="T4">
                <a:pos x="T0" y="T1"/>
              </a:cxn>
              <a:cxn ang="T5">
                <a:pos x="T2" y="T3"/>
              </a:cxn>
            </a:cxnLst>
            <a:rect l="T6" t="T7" r="T8" b="T9"/>
            <a:pathLst>
              <a:path w="264" h="82">
                <a:moveTo>
                  <a:pt x="0" y="82"/>
                </a:moveTo>
                <a:lnTo>
                  <a:pt x="264"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039" name="Freeform 41">
            <a:extLst>
              <a:ext uri="{FF2B5EF4-FFF2-40B4-BE49-F238E27FC236}">
                <a16:creationId xmlns:a16="http://schemas.microsoft.com/office/drawing/2014/main" id="{232564B1-9197-4A53-AE1C-94F5FF3A5913}"/>
              </a:ext>
            </a:extLst>
          </p:cNvPr>
          <p:cNvSpPr>
            <a:spLocks/>
          </p:cNvSpPr>
          <p:nvPr/>
        </p:nvSpPr>
        <p:spPr bwMode="auto">
          <a:xfrm>
            <a:off x="3644900" y="3182939"/>
            <a:ext cx="222250" cy="174625"/>
          </a:xfrm>
          <a:custGeom>
            <a:avLst/>
            <a:gdLst>
              <a:gd name="T0" fmla="*/ 0 w 152"/>
              <a:gd name="T1" fmla="*/ 0 h 118"/>
              <a:gd name="T2" fmla="*/ 2147483646 w 152"/>
              <a:gd name="T3" fmla="*/ 2147483646 h 118"/>
              <a:gd name="T4" fmla="*/ 0 60000 65536"/>
              <a:gd name="T5" fmla="*/ 0 60000 65536"/>
              <a:gd name="T6" fmla="*/ 0 w 152"/>
              <a:gd name="T7" fmla="*/ 0 h 118"/>
              <a:gd name="T8" fmla="*/ 152 w 152"/>
              <a:gd name="T9" fmla="*/ 118 h 118"/>
            </a:gdLst>
            <a:ahLst/>
            <a:cxnLst>
              <a:cxn ang="T4">
                <a:pos x="T0" y="T1"/>
              </a:cxn>
              <a:cxn ang="T5">
                <a:pos x="T2" y="T3"/>
              </a:cxn>
            </a:cxnLst>
            <a:rect l="T6" t="T7" r="T8" b="T9"/>
            <a:pathLst>
              <a:path w="152" h="118">
                <a:moveTo>
                  <a:pt x="0" y="0"/>
                </a:moveTo>
                <a:lnTo>
                  <a:pt x="152" y="11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040" name="Freeform 42">
            <a:extLst>
              <a:ext uri="{FF2B5EF4-FFF2-40B4-BE49-F238E27FC236}">
                <a16:creationId xmlns:a16="http://schemas.microsoft.com/office/drawing/2014/main" id="{B04C4814-CDF3-44E9-A70B-AFE07D0F7B51}"/>
              </a:ext>
            </a:extLst>
          </p:cNvPr>
          <p:cNvSpPr>
            <a:spLocks/>
          </p:cNvSpPr>
          <p:nvPr/>
        </p:nvSpPr>
        <p:spPr bwMode="auto">
          <a:xfrm>
            <a:off x="3825876" y="3079750"/>
            <a:ext cx="823913" cy="122238"/>
          </a:xfrm>
          <a:custGeom>
            <a:avLst/>
            <a:gdLst>
              <a:gd name="T0" fmla="*/ 0 w 564"/>
              <a:gd name="T1" fmla="*/ 0 h 82"/>
              <a:gd name="T2" fmla="*/ 2147483646 w 564"/>
              <a:gd name="T3" fmla="*/ 2147483646 h 82"/>
              <a:gd name="T4" fmla="*/ 0 60000 65536"/>
              <a:gd name="T5" fmla="*/ 0 60000 65536"/>
              <a:gd name="T6" fmla="*/ 0 w 564"/>
              <a:gd name="T7" fmla="*/ 0 h 82"/>
              <a:gd name="T8" fmla="*/ 564 w 564"/>
              <a:gd name="T9" fmla="*/ 82 h 82"/>
            </a:gdLst>
            <a:ahLst/>
            <a:cxnLst>
              <a:cxn ang="T4">
                <a:pos x="T0" y="T1"/>
              </a:cxn>
              <a:cxn ang="T5">
                <a:pos x="T2" y="T3"/>
              </a:cxn>
            </a:cxnLst>
            <a:rect l="T6" t="T7" r="T8" b="T9"/>
            <a:pathLst>
              <a:path w="564" h="82">
                <a:moveTo>
                  <a:pt x="0" y="0"/>
                </a:moveTo>
                <a:lnTo>
                  <a:pt x="564" y="8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041" name="Freeform 43">
            <a:extLst>
              <a:ext uri="{FF2B5EF4-FFF2-40B4-BE49-F238E27FC236}">
                <a16:creationId xmlns:a16="http://schemas.microsoft.com/office/drawing/2014/main" id="{111C5AAD-7B8B-4446-953F-658D64407862}"/>
              </a:ext>
            </a:extLst>
          </p:cNvPr>
          <p:cNvSpPr>
            <a:spLocks/>
          </p:cNvSpPr>
          <p:nvPr/>
        </p:nvSpPr>
        <p:spPr bwMode="auto">
          <a:xfrm>
            <a:off x="3735389" y="2841626"/>
            <a:ext cx="111125" cy="138113"/>
          </a:xfrm>
          <a:custGeom>
            <a:avLst/>
            <a:gdLst>
              <a:gd name="T0" fmla="*/ 0 w 76"/>
              <a:gd name="T1" fmla="*/ 2147483646 h 94"/>
              <a:gd name="T2" fmla="*/ 2147483646 w 76"/>
              <a:gd name="T3" fmla="*/ 0 h 94"/>
              <a:gd name="T4" fmla="*/ 0 60000 65536"/>
              <a:gd name="T5" fmla="*/ 0 60000 65536"/>
              <a:gd name="T6" fmla="*/ 0 w 76"/>
              <a:gd name="T7" fmla="*/ 0 h 94"/>
              <a:gd name="T8" fmla="*/ 76 w 76"/>
              <a:gd name="T9" fmla="*/ 94 h 94"/>
            </a:gdLst>
            <a:ahLst/>
            <a:cxnLst>
              <a:cxn ang="T4">
                <a:pos x="T0" y="T1"/>
              </a:cxn>
              <a:cxn ang="T5">
                <a:pos x="T2" y="T3"/>
              </a:cxn>
            </a:cxnLst>
            <a:rect l="T6" t="T7" r="T8" b="T9"/>
            <a:pathLst>
              <a:path w="76" h="94">
                <a:moveTo>
                  <a:pt x="0" y="94"/>
                </a:moveTo>
                <a:lnTo>
                  <a:pt x="76"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042" name="Freeform 44">
            <a:extLst>
              <a:ext uri="{FF2B5EF4-FFF2-40B4-BE49-F238E27FC236}">
                <a16:creationId xmlns:a16="http://schemas.microsoft.com/office/drawing/2014/main" id="{A8A19A44-4981-4DE1-8352-D52489B16AF1}"/>
              </a:ext>
            </a:extLst>
          </p:cNvPr>
          <p:cNvSpPr>
            <a:spLocks/>
          </p:cNvSpPr>
          <p:nvPr/>
        </p:nvSpPr>
        <p:spPr bwMode="auto">
          <a:xfrm>
            <a:off x="2530476" y="2287589"/>
            <a:ext cx="366713" cy="168275"/>
          </a:xfrm>
          <a:custGeom>
            <a:avLst/>
            <a:gdLst>
              <a:gd name="T0" fmla="*/ 0 w 252"/>
              <a:gd name="T1" fmla="*/ 2147483646 h 114"/>
              <a:gd name="T2" fmla="*/ 2147483646 w 252"/>
              <a:gd name="T3" fmla="*/ 0 h 114"/>
              <a:gd name="T4" fmla="*/ 0 60000 65536"/>
              <a:gd name="T5" fmla="*/ 0 60000 65536"/>
              <a:gd name="T6" fmla="*/ 0 w 252"/>
              <a:gd name="T7" fmla="*/ 0 h 114"/>
              <a:gd name="T8" fmla="*/ 252 w 252"/>
              <a:gd name="T9" fmla="*/ 114 h 114"/>
            </a:gdLst>
            <a:ahLst/>
            <a:cxnLst>
              <a:cxn ang="T4">
                <a:pos x="T0" y="T1"/>
              </a:cxn>
              <a:cxn ang="T5">
                <a:pos x="T2" y="T3"/>
              </a:cxn>
            </a:cxnLst>
            <a:rect l="T6" t="T7" r="T8" b="T9"/>
            <a:pathLst>
              <a:path w="252" h="114">
                <a:moveTo>
                  <a:pt x="0" y="114"/>
                </a:moveTo>
                <a:lnTo>
                  <a:pt x="25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043" name="Freeform 45">
            <a:extLst>
              <a:ext uri="{FF2B5EF4-FFF2-40B4-BE49-F238E27FC236}">
                <a16:creationId xmlns:a16="http://schemas.microsoft.com/office/drawing/2014/main" id="{1D4DC8B0-450F-47EC-A28D-EDA7D700B439}"/>
              </a:ext>
            </a:extLst>
          </p:cNvPr>
          <p:cNvSpPr>
            <a:spLocks/>
          </p:cNvSpPr>
          <p:nvPr/>
        </p:nvSpPr>
        <p:spPr bwMode="auto">
          <a:xfrm>
            <a:off x="3165475" y="2374900"/>
            <a:ext cx="649288" cy="381000"/>
          </a:xfrm>
          <a:custGeom>
            <a:avLst/>
            <a:gdLst>
              <a:gd name="T0" fmla="*/ 0 w 444"/>
              <a:gd name="T1" fmla="*/ 0 h 258"/>
              <a:gd name="T2" fmla="*/ 2147483646 w 444"/>
              <a:gd name="T3" fmla="*/ 2147483646 h 258"/>
              <a:gd name="T4" fmla="*/ 0 60000 65536"/>
              <a:gd name="T5" fmla="*/ 0 60000 65536"/>
              <a:gd name="T6" fmla="*/ 0 w 444"/>
              <a:gd name="T7" fmla="*/ 0 h 258"/>
              <a:gd name="T8" fmla="*/ 444 w 444"/>
              <a:gd name="T9" fmla="*/ 258 h 258"/>
            </a:gdLst>
            <a:ahLst/>
            <a:cxnLst>
              <a:cxn ang="T4">
                <a:pos x="T0" y="T1"/>
              </a:cxn>
              <a:cxn ang="T5">
                <a:pos x="T2" y="T3"/>
              </a:cxn>
            </a:cxnLst>
            <a:rect l="T6" t="T7" r="T8" b="T9"/>
            <a:pathLst>
              <a:path w="444" h="258">
                <a:moveTo>
                  <a:pt x="0" y="0"/>
                </a:moveTo>
                <a:lnTo>
                  <a:pt x="444" y="25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044" name="Freeform 46">
            <a:extLst>
              <a:ext uri="{FF2B5EF4-FFF2-40B4-BE49-F238E27FC236}">
                <a16:creationId xmlns:a16="http://schemas.microsoft.com/office/drawing/2014/main" id="{DA4711E6-167A-4939-A6A5-7799899B8604}"/>
              </a:ext>
            </a:extLst>
          </p:cNvPr>
          <p:cNvSpPr>
            <a:spLocks/>
          </p:cNvSpPr>
          <p:nvPr/>
        </p:nvSpPr>
        <p:spPr bwMode="auto">
          <a:xfrm>
            <a:off x="5099051" y="2549526"/>
            <a:ext cx="955675" cy="619125"/>
          </a:xfrm>
          <a:custGeom>
            <a:avLst/>
            <a:gdLst>
              <a:gd name="T0" fmla="*/ 0 w 654"/>
              <a:gd name="T1" fmla="*/ 2147483646 h 420"/>
              <a:gd name="T2" fmla="*/ 2147483646 w 654"/>
              <a:gd name="T3" fmla="*/ 0 h 420"/>
              <a:gd name="T4" fmla="*/ 0 60000 65536"/>
              <a:gd name="T5" fmla="*/ 0 60000 65536"/>
              <a:gd name="T6" fmla="*/ 0 w 654"/>
              <a:gd name="T7" fmla="*/ 0 h 420"/>
              <a:gd name="T8" fmla="*/ 654 w 654"/>
              <a:gd name="T9" fmla="*/ 420 h 420"/>
            </a:gdLst>
            <a:ahLst/>
            <a:cxnLst>
              <a:cxn ang="T4">
                <a:pos x="T0" y="T1"/>
              </a:cxn>
              <a:cxn ang="T5">
                <a:pos x="T2" y="T3"/>
              </a:cxn>
            </a:cxnLst>
            <a:rect l="T6" t="T7" r="T8" b="T9"/>
            <a:pathLst>
              <a:path w="654" h="420">
                <a:moveTo>
                  <a:pt x="0" y="420"/>
                </a:moveTo>
                <a:lnTo>
                  <a:pt x="654"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6045" name="Oval 47">
            <a:extLst>
              <a:ext uri="{FF2B5EF4-FFF2-40B4-BE49-F238E27FC236}">
                <a16:creationId xmlns:a16="http://schemas.microsoft.com/office/drawing/2014/main" id="{A58791C1-9C55-44B2-A673-A92385068C62}"/>
              </a:ext>
            </a:extLst>
          </p:cNvPr>
          <p:cNvSpPr>
            <a:spLocks noChangeArrowheads="1"/>
          </p:cNvSpPr>
          <p:nvPr/>
        </p:nvSpPr>
        <p:spPr bwMode="auto">
          <a:xfrm>
            <a:off x="5973763" y="2455863"/>
            <a:ext cx="457200" cy="119062"/>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6046" name="Line 48">
            <a:extLst>
              <a:ext uri="{FF2B5EF4-FFF2-40B4-BE49-F238E27FC236}">
                <a16:creationId xmlns:a16="http://schemas.microsoft.com/office/drawing/2014/main" id="{595BDA57-18F8-4EFC-B37B-877A68289878}"/>
              </a:ext>
            </a:extLst>
          </p:cNvPr>
          <p:cNvSpPr>
            <a:spLocks noChangeShapeType="1"/>
          </p:cNvSpPr>
          <p:nvPr/>
        </p:nvSpPr>
        <p:spPr bwMode="auto">
          <a:xfrm>
            <a:off x="5973763" y="2444751"/>
            <a:ext cx="0" cy="73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47" name="Line 49">
            <a:extLst>
              <a:ext uri="{FF2B5EF4-FFF2-40B4-BE49-F238E27FC236}">
                <a16:creationId xmlns:a16="http://schemas.microsoft.com/office/drawing/2014/main" id="{C79027F0-62ED-44DD-8287-DF9A841A664C}"/>
              </a:ext>
            </a:extLst>
          </p:cNvPr>
          <p:cNvSpPr>
            <a:spLocks noChangeShapeType="1"/>
          </p:cNvSpPr>
          <p:nvPr/>
        </p:nvSpPr>
        <p:spPr bwMode="auto">
          <a:xfrm>
            <a:off x="6430963" y="2444751"/>
            <a:ext cx="0" cy="73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48" name="Rectangle 50">
            <a:extLst>
              <a:ext uri="{FF2B5EF4-FFF2-40B4-BE49-F238E27FC236}">
                <a16:creationId xmlns:a16="http://schemas.microsoft.com/office/drawing/2014/main" id="{B3931949-F3A4-4B5F-9C35-9A435C1B723E}"/>
              </a:ext>
            </a:extLst>
          </p:cNvPr>
          <p:cNvSpPr>
            <a:spLocks noChangeArrowheads="1"/>
          </p:cNvSpPr>
          <p:nvPr/>
        </p:nvSpPr>
        <p:spPr bwMode="auto">
          <a:xfrm>
            <a:off x="5973764" y="2444751"/>
            <a:ext cx="452437" cy="730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ea typeface="楷体" panose="02010609060101010101" pitchFamily="49" charset="-122"/>
              <a:cs typeface="Arial" panose="020B0604020202020204" pitchFamily="34" charset="0"/>
            </a:endParaRPr>
          </a:p>
        </p:txBody>
      </p:sp>
      <p:sp>
        <p:nvSpPr>
          <p:cNvPr id="256049" name="Oval 51">
            <a:extLst>
              <a:ext uri="{FF2B5EF4-FFF2-40B4-BE49-F238E27FC236}">
                <a16:creationId xmlns:a16="http://schemas.microsoft.com/office/drawing/2014/main" id="{3F6C211F-987F-4D68-AC82-63F2D12D93A0}"/>
              </a:ext>
            </a:extLst>
          </p:cNvPr>
          <p:cNvSpPr>
            <a:spLocks noChangeArrowheads="1"/>
          </p:cNvSpPr>
          <p:nvPr/>
        </p:nvSpPr>
        <p:spPr bwMode="auto">
          <a:xfrm>
            <a:off x="5969000" y="2357438"/>
            <a:ext cx="457200" cy="139700"/>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6050" name="Rectangle 52">
            <a:extLst>
              <a:ext uri="{FF2B5EF4-FFF2-40B4-BE49-F238E27FC236}">
                <a16:creationId xmlns:a16="http://schemas.microsoft.com/office/drawing/2014/main" id="{859D4849-DE05-4D2B-B82F-B348D3CDB5F0}"/>
              </a:ext>
            </a:extLst>
          </p:cNvPr>
          <p:cNvSpPr>
            <a:spLocks noChangeArrowheads="1"/>
          </p:cNvSpPr>
          <p:nvPr/>
        </p:nvSpPr>
        <p:spPr bwMode="auto">
          <a:xfrm>
            <a:off x="6096001" y="2376488"/>
            <a:ext cx="206375" cy="17780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6051" name="Text Box 53">
            <a:extLst>
              <a:ext uri="{FF2B5EF4-FFF2-40B4-BE49-F238E27FC236}">
                <a16:creationId xmlns:a16="http://schemas.microsoft.com/office/drawing/2014/main" id="{BFC3DA2F-5228-4B39-96F5-56FB349D7AEA}"/>
              </a:ext>
            </a:extLst>
          </p:cNvPr>
          <p:cNvSpPr txBox="1">
            <a:spLocks noChangeArrowheads="1"/>
          </p:cNvSpPr>
          <p:nvPr/>
        </p:nvSpPr>
        <p:spPr bwMode="auto">
          <a:xfrm>
            <a:off x="5969000" y="2287588"/>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solidFill>
                  <a:srgbClr val="FF0000"/>
                </a:solidFill>
                <a:ea typeface="楷体" panose="02010609060101010101" pitchFamily="49" charset="-122"/>
                <a:cs typeface="Arial" panose="020B0604020202020204" pitchFamily="34" charset="0"/>
              </a:rPr>
              <a:t>2a</a:t>
            </a:r>
            <a:endParaRPr lang="en-US" altLang="zh-CN" sz="2400" u="none">
              <a:solidFill>
                <a:srgbClr val="FF0000"/>
              </a:solidFill>
              <a:ea typeface="楷体" panose="02010609060101010101" pitchFamily="49" charset="-122"/>
              <a:cs typeface="Arial" panose="020B0604020202020204" pitchFamily="34" charset="0"/>
            </a:endParaRPr>
          </a:p>
        </p:txBody>
      </p:sp>
      <p:sp>
        <p:nvSpPr>
          <p:cNvPr id="256052" name="Text Box 54">
            <a:extLst>
              <a:ext uri="{FF2B5EF4-FFF2-40B4-BE49-F238E27FC236}">
                <a16:creationId xmlns:a16="http://schemas.microsoft.com/office/drawing/2014/main" id="{6D827FC5-D202-451B-BF96-A7055DBE3D90}"/>
              </a:ext>
            </a:extLst>
          </p:cNvPr>
          <p:cNvSpPr txBox="1">
            <a:spLocks noChangeArrowheads="1"/>
          </p:cNvSpPr>
          <p:nvPr/>
        </p:nvSpPr>
        <p:spPr bwMode="auto">
          <a:xfrm>
            <a:off x="2574926" y="2416175"/>
            <a:ext cx="669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u="none">
                <a:ea typeface="楷体" panose="02010609060101010101" pitchFamily="49" charset="-122"/>
                <a:cs typeface="Arial" panose="020B0604020202020204" pitchFamily="34" charset="0"/>
              </a:rPr>
              <a:t>AS3</a:t>
            </a:r>
            <a:endParaRPr lang="en-US" altLang="zh-CN" u="none">
              <a:ea typeface="楷体" panose="02010609060101010101" pitchFamily="49" charset="-122"/>
              <a:cs typeface="Arial" panose="020B0604020202020204" pitchFamily="34" charset="0"/>
            </a:endParaRPr>
          </a:p>
        </p:txBody>
      </p:sp>
      <p:sp>
        <p:nvSpPr>
          <p:cNvPr id="256053" name="Text Box 55">
            <a:extLst>
              <a:ext uri="{FF2B5EF4-FFF2-40B4-BE49-F238E27FC236}">
                <a16:creationId xmlns:a16="http://schemas.microsoft.com/office/drawing/2014/main" id="{3456D6B6-9D14-4A9B-985A-DB3243976643}"/>
              </a:ext>
            </a:extLst>
          </p:cNvPr>
          <p:cNvSpPr txBox="1">
            <a:spLocks noChangeArrowheads="1"/>
          </p:cNvSpPr>
          <p:nvPr/>
        </p:nvSpPr>
        <p:spPr bwMode="auto">
          <a:xfrm>
            <a:off x="5178426" y="3089275"/>
            <a:ext cx="669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u="none">
                <a:ea typeface="楷体" panose="02010609060101010101" pitchFamily="49" charset="-122"/>
                <a:cs typeface="Arial" panose="020B0604020202020204" pitchFamily="34" charset="0"/>
              </a:rPr>
              <a:t>AS1</a:t>
            </a:r>
            <a:endParaRPr lang="en-US" altLang="zh-CN" u="none">
              <a:ea typeface="楷体" panose="02010609060101010101" pitchFamily="49" charset="-122"/>
              <a:cs typeface="Arial" panose="020B0604020202020204" pitchFamily="34" charset="0"/>
            </a:endParaRPr>
          </a:p>
        </p:txBody>
      </p:sp>
      <p:sp>
        <p:nvSpPr>
          <p:cNvPr id="256054" name="Text Box 56">
            <a:extLst>
              <a:ext uri="{FF2B5EF4-FFF2-40B4-BE49-F238E27FC236}">
                <a16:creationId xmlns:a16="http://schemas.microsoft.com/office/drawing/2014/main" id="{6FA4BAA0-B42B-46C2-A34E-E599575EE7B7}"/>
              </a:ext>
            </a:extLst>
          </p:cNvPr>
          <p:cNvSpPr txBox="1">
            <a:spLocks noChangeArrowheads="1"/>
          </p:cNvSpPr>
          <p:nvPr/>
        </p:nvSpPr>
        <p:spPr bwMode="auto">
          <a:xfrm>
            <a:off x="6384926" y="2711450"/>
            <a:ext cx="6207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ea typeface="楷体" panose="02010609060101010101" pitchFamily="49" charset="-122"/>
                <a:cs typeface="Arial" panose="020B0604020202020204" pitchFamily="34" charset="0"/>
              </a:rPr>
              <a:t>AS2</a:t>
            </a:r>
          </a:p>
        </p:txBody>
      </p:sp>
      <p:sp>
        <p:nvSpPr>
          <p:cNvPr id="256055" name="Oval 57">
            <a:extLst>
              <a:ext uri="{FF2B5EF4-FFF2-40B4-BE49-F238E27FC236}">
                <a16:creationId xmlns:a16="http://schemas.microsoft.com/office/drawing/2014/main" id="{42072F03-8FFD-411D-893F-F0EAFE509E43}"/>
              </a:ext>
            </a:extLst>
          </p:cNvPr>
          <p:cNvSpPr>
            <a:spLocks noChangeArrowheads="1"/>
          </p:cNvSpPr>
          <p:nvPr/>
        </p:nvSpPr>
        <p:spPr bwMode="auto">
          <a:xfrm>
            <a:off x="3363913" y="3065463"/>
            <a:ext cx="457200" cy="119062"/>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6056" name="Line 58">
            <a:extLst>
              <a:ext uri="{FF2B5EF4-FFF2-40B4-BE49-F238E27FC236}">
                <a16:creationId xmlns:a16="http://schemas.microsoft.com/office/drawing/2014/main" id="{B991CB0E-9A67-4A56-8A9D-16243FA238D6}"/>
              </a:ext>
            </a:extLst>
          </p:cNvPr>
          <p:cNvSpPr>
            <a:spLocks noChangeShapeType="1"/>
          </p:cNvSpPr>
          <p:nvPr/>
        </p:nvSpPr>
        <p:spPr bwMode="auto">
          <a:xfrm>
            <a:off x="3363913" y="3055939"/>
            <a:ext cx="0" cy="73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57" name="Line 59">
            <a:extLst>
              <a:ext uri="{FF2B5EF4-FFF2-40B4-BE49-F238E27FC236}">
                <a16:creationId xmlns:a16="http://schemas.microsoft.com/office/drawing/2014/main" id="{FA5C3C1D-2972-49D5-ADE2-EBBD292B410E}"/>
              </a:ext>
            </a:extLst>
          </p:cNvPr>
          <p:cNvSpPr>
            <a:spLocks noChangeShapeType="1"/>
          </p:cNvSpPr>
          <p:nvPr/>
        </p:nvSpPr>
        <p:spPr bwMode="auto">
          <a:xfrm>
            <a:off x="3821113" y="3055939"/>
            <a:ext cx="0" cy="73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58" name="Rectangle 60">
            <a:extLst>
              <a:ext uri="{FF2B5EF4-FFF2-40B4-BE49-F238E27FC236}">
                <a16:creationId xmlns:a16="http://schemas.microsoft.com/office/drawing/2014/main" id="{0E2ADC62-23E3-4DDC-8959-E4889C5ED2BC}"/>
              </a:ext>
            </a:extLst>
          </p:cNvPr>
          <p:cNvSpPr>
            <a:spLocks noChangeArrowheads="1"/>
          </p:cNvSpPr>
          <p:nvPr/>
        </p:nvSpPr>
        <p:spPr bwMode="auto">
          <a:xfrm>
            <a:off x="3363914" y="3055939"/>
            <a:ext cx="452437" cy="71437"/>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ea typeface="楷体" panose="02010609060101010101" pitchFamily="49" charset="-122"/>
              <a:cs typeface="Arial" panose="020B0604020202020204" pitchFamily="34" charset="0"/>
            </a:endParaRPr>
          </a:p>
        </p:txBody>
      </p:sp>
      <p:sp>
        <p:nvSpPr>
          <p:cNvPr id="256059" name="Oval 61">
            <a:extLst>
              <a:ext uri="{FF2B5EF4-FFF2-40B4-BE49-F238E27FC236}">
                <a16:creationId xmlns:a16="http://schemas.microsoft.com/office/drawing/2014/main" id="{7D612829-9982-4B82-B00E-3FB48FEFACBF}"/>
              </a:ext>
            </a:extLst>
          </p:cNvPr>
          <p:cNvSpPr>
            <a:spLocks noChangeArrowheads="1"/>
          </p:cNvSpPr>
          <p:nvPr/>
        </p:nvSpPr>
        <p:spPr bwMode="auto">
          <a:xfrm>
            <a:off x="3359150" y="2974975"/>
            <a:ext cx="457200" cy="139700"/>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6060" name="Rectangle 62">
            <a:extLst>
              <a:ext uri="{FF2B5EF4-FFF2-40B4-BE49-F238E27FC236}">
                <a16:creationId xmlns:a16="http://schemas.microsoft.com/office/drawing/2014/main" id="{42D4799C-91F6-43F1-99B3-66C37BC5AF1B}"/>
              </a:ext>
            </a:extLst>
          </p:cNvPr>
          <p:cNvSpPr>
            <a:spLocks noChangeArrowheads="1"/>
          </p:cNvSpPr>
          <p:nvPr/>
        </p:nvSpPr>
        <p:spPr bwMode="auto">
          <a:xfrm>
            <a:off x="3482976" y="3014664"/>
            <a:ext cx="207963" cy="141287"/>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6061" name="Text Box 63">
            <a:extLst>
              <a:ext uri="{FF2B5EF4-FFF2-40B4-BE49-F238E27FC236}">
                <a16:creationId xmlns:a16="http://schemas.microsoft.com/office/drawing/2014/main" id="{344F950E-CD5E-4846-AB8A-B14C64037804}"/>
              </a:ext>
            </a:extLst>
          </p:cNvPr>
          <p:cNvSpPr txBox="1">
            <a:spLocks noChangeArrowheads="1"/>
          </p:cNvSpPr>
          <p:nvPr/>
        </p:nvSpPr>
        <p:spPr bwMode="auto">
          <a:xfrm>
            <a:off x="3362325" y="2894013"/>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ea typeface="楷体" panose="02010609060101010101" pitchFamily="49" charset="-122"/>
                <a:cs typeface="Arial" panose="020B0604020202020204" pitchFamily="34" charset="0"/>
              </a:rPr>
              <a:t>1a</a:t>
            </a:r>
            <a:endParaRPr lang="en-US" altLang="zh-CN" sz="2400" u="none">
              <a:ea typeface="楷体" panose="02010609060101010101" pitchFamily="49" charset="-122"/>
              <a:cs typeface="Arial" panose="020B0604020202020204" pitchFamily="34" charset="0"/>
            </a:endParaRPr>
          </a:p>
        </p:txBody>
      </p:sp>
      <p:grpSp>
        <p:nvGrpSpPr>
          <p:cNvPr id="256062" name="Group 64">
            <a:extLst>
              <a:ext uri="{FF2B5EF4-FFF2-40B4-BE49-F238E27FC236}">
                <a16:creationId xmlns:a16="http://schemas.microsoft.com/office/drawing/2014/main" id="{7A6A4487-E64F-4FEF-8F3B-DEA16FC286AA}"/>
              </a:ext>
            </a:extLst>
          </p:cNvPr>
          <p:cNvGrpSpPr>
            <a:grpSpLocks/>
          </p:cNvGrpSpPr>
          <p:nvPr/>
        </p:nvGrpSpPr>
        <p:grpSpPr bwMode="auto">
          <a:xfrm>
            <a:off x="6477001" y="2119313"/>
            <a:ext cx="461963" cy="400050"/>
            <a:chOff x="4320" y="1940"/>
            <a:chExt cx="317" cy="271"/>
          </a:xfrm>
        </p:grpSpPr>
        <p:sp>
          <p:nvSpPr>
            <p:cNvPr id="256113" name="Oval 65">
              <a:extLst>
                <a:ext uri="{FF2B5EF4-FFF2-40B4-BE49-F238E27FC236}">
                  <a16:creationId xmlns:a16="http://schemas.microsoft.com/office/drawing/2014/main" id="{4FBFA373-4FD7-4D3D-9C48-7CAB8E97F44D}"/>
                </a:ext>
              </a:extLst>
            </p:cNvPr>
            <p:cNvSpPr>
              <a:spLocks noChangeArrowheads="1"/>
            </p:cNvSpPr>
            <p:nvPr/>
          </p:nvSpPr>
          <p:spPr bwMode="auto">
            <a:xfrm>
              <a:off x="4323" y="2054"/>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6114" name="Line 66">
              <a:extLst>
                <a:ext uri="{FF2B5EF4-FFF2-40B4-BE49-F238E27FC236}">
                  <a16:creationId xmlns:a16="http://schemas.microsoft.com/office/drawing/2014/main" id="{64A9EB7E-17B3-4CCF-8606-9B6AEA29DAE4}"/>
                </a:ext>
              </a:extLst>
            </p:cNvPr>
            <p:cNvSpPr>
              <a:spLocks noChangeShapeType="1"/>
            </p:cNvSpPr>
            <p:nvPr/>
          </p:nvSpPr>
          <p:spPr bwMode="auto">
            <a:xfrm>
              <a:off x="4323" y="20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15" name="Line 67">
              <a:extLst>
                <a:ext uri="{FF2B5EF4-FFF2-40B4-BE49-F238E27FC236}">
                  <a16:creationId xmlns:a16="http://schemas.microsoft.com/office/drawing/2014/main" id="{20D480F9-61A4-4C27-A7F9-D68F3C2A5330}"/>
                </a:ext>
              </a:extLst>
            </p:cNvPr>
            <p:cNvSpPr>
              <a:spLocks noChangeShapeType="1"/>
            </p:cNvSpPr>
            <p:nvPr/>
          </p:nvSpPr>
          <p:spPr bwMode="auto">
            <a:xfrm>
              <a:off x="4636" y="20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16" name="Rectangle 68">
              <a:extLst>
                <a:ext uri="{FF2B5EF4-FFF2-40B4-BE49-F238E27FC236}">
                  <a16:creationId xmlns:a16="http://schemas.microsoft.com/office/drawing/2014/main" id="{223FEB7E-7812-4E7B-866F-CD7C32A1FD1A}"/>
                </a:ext>
              </a:extLst>
            </p:cNvPr>
            <p:cNvSpPr>
              <a:spLocks noChangeArrowheads="1"/>
            </p:cNvSpPr>
            <p:nvPr/>
          </p:nvSpPr>
          <p:spPr bwMode="auto">
            <a:xfrm>
              <a:off x="4323" y="2047"/>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ea typeface="楷体" panose="02010609060101010101" pitchFamily="49" charset="-122"/>
                <a:cs typeface="Arial" panose="020B0604020202020204" pitchFamily="34" charset="0"/>
              </a:endParaRPr>
            </a:p>
          </p:txBody>
        </p:sp>
        <p:sp>
          <p:nvSpPr>
            <p:cNvPr id="256117" name="Oval 69">
              <a:extLst>
                <a:ext uri="{FF2B5EF4-FFF2-40B4-BE49-F238E27FC236}">
                  <a16:creationId xmlns:a16="http://schemas.microsoft.com/office/drawing/2014/main" id="{FC94A10B-84CE-449E-8F9E-2EB76FE85933}"/>
                </a:ext>
              </a:extLst>
            </p:cNvPr>
            <p:cNvSpPr>
              <a:spLocks noChangeArrowheads="1"/>
            </p:cNvSpPr>
            <p:nvPr/>
          </p:nvSpPr>
          <p:spPr bwMode="auto">
            <a:xfrm>
              <a:off x="4320" y="1988"/>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6118" name="Rectangle 70">
              <a:extLst>
                <a:ext uri="{FF2B5EF4-FFF2-40B4-BE49-F238E27FC236}">
                  <a16:creationId xmlns:a16="http://schemas.microsoft.com/office/drawing/2014/main" id="{5CED21E1-CF83-43FF-B7FD-EE23E665BF12}"/>
                </a:ext>
              </a:extLst>
            </p:cNvPr>
            <p:cNvSpPr>
              <a:spLocks noChangeArrowheads="1"/>
            </p:cNvSpPr>
            <p:nvPr/>
          </p:nvSpPr>
          <p:spPr bwMode="auto">
            <a:xfrm>
              <a:off x="4407" y="2001"/>
              <a:ext cx="141" cy="11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6119" name="Text Box 71">
              <a:extLst>
                <a:ext uri="{FF2B5EF4-FFF2-40B4-BE49-F238E27FC236}">
                  <a16:creationId xmlns:a16="http://schemas.microsoft.com/office/drawing/2014/main" id="{D0DCF541-6636-4AF7-836F-C3C9DC3F2E5D}"/>
                </a:ext>
              </a:extLst>
            </p:cNvPr>
            <p:cNvSpPr txBox="1">
              <a:spLocks noChangeArrowheads="1"/>
            </p:cNvSpPr>
            <p:nvPr/>
          </p:nvSpPr>
          <p:spPr bwMode="auto">
            <a:xfrm>
              <a:off x="4325" y="1940"/>
              <a:ext cx="31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ea typeface="楷体" panose="02010609060101010101" pitchFamily="49" charset="-122"/>
                  <a:cs typeface="Arial" panose="020B0604020202020204" pitchFamily="34" charset="0"/>
                </a:rPr>
                <a:t>2c</a:t>
              </a:r>
              <a:endParaRPr lang="en-US" altLang="zh-CN" sz="2400" u="none">
                <a:ea typeface="楷体" panose="02010609060101010101" pitchFamily="49" charset="-122"/>
                <a:cs typeface="Arial" panose="020B0604020202020204" pitchFamily="34" charset="0"/>
              </a:endParaRPr>
            </a:p>
          </p:txBody>
        </p:sp>
      </p:grpSp>
      <p:grpSp>
        <p:nvGrpSpPr>
          <p:cNvPr id="256063" name="Group 72">
            <a:extLst>
              <a:ext uri="{FF2B5EF4-FFF2-40B4-BE49-F238E27FC236}">
                <a16:creationId xmlns:a16="http://schemas.microsoft.com/office/drawing/2014/main" id="{A49B6A8F-ED57-4CE5-AF6E-37D6AE59B39D}"/>
              </a:ext>
            </a:extLst>
          </p:cNvPr>
          <p:cNvGrpSpPr>
            <a:grpSpLocks/>
          </p:cNvGrpSpPr>
          <p:nvPr/>
        </p:nvGrpSpPr>
        <p:grpSpPr bwMode="auto">
          <a:xfrm>
            <a:off x="6881814" y="2446338"/>
            <a:ext cx="471487" cy="400050"/>
            <a:chOff x="4596" y="2162"/>
            <a:chExt cx="323" cy="271"/>
          </a:xfrm>
        </p:grpSpPr>
        <p:sp>
          <p:nvSpPr>
            <p:cNvPr id="256106" name="Oval 73">
              <a:extLst>
                <a:ext uri="{FF2B5EF4-FFF2-40B4-BE49-F238E27FC236}">
                  <a16:creationId xmlns:a16="http://schemas.microsoft.com/office/drawing/2014/main" id="{EF40093E-B015-44AF-9AAC-3D92AEA17FEC}"/>
                </a:ext>
              </a:extLst>
            </p:cNvPr>
            <p:cNvSpPr>
              <a:spLocks noChangeArrowheads="1"/>
            </p:cNvSpPr>
            <p:nvPr/>
          </p:nvSpPr>
          <p:spPr bwMode="auto">
            <a:xfrm>
              <a:off x="4599" y="2276"/>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6107" name="Line 74">
              <a:extLst>
                <a:ext uri="{FF2B5EF4-FFF2-40B4-BE49-F238E27FC236}">
                  <a16:creationId xmlns:a16="http://schemas.microsoft.com/office/drawing/2014/main" id="{771C502D-200B-417A-A6C4-DDE703BCDD2E}"/>
                </a:ext>
              </a:extLst>
            </p:cNvPr>
            <p:cNvSpPr>
              <a:spLocks noChangeShapeType="1"/>
            </p:cNvSpPr>
            <p:nvPr/>
          </p:nvSpPr>
          <p:spPr bwMode="auto">
            <a:xfrm>
              <a:off x="4599" y="2269"/>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08" name="Line 75">
              <a:extLst>
                <a:ext uri="{FF2B5EF4-FFF2-40B4-BE49-F238E27FC236}">
                  <a16:creationId xmlns:a16="http://schemas.microsoft.com/office/drawing/2014/main" id="{B6105658-A213-4D6A-B704-726073D6DDD7}"/>
                </a:ext>
              </a:extLst>
            </p:cNvPr>
            <p:cNvSpPr>
              <a:spLocks noChangeShapeType="1"/>
            </p:cNvSpPr>
            <p:nvPr/>
          </p:nvSpPr>
          <p:spPr bwMode="auto">
            <a:xfrm>
              <a:off x="4912" y="2269"/>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09" name="Rectangle 76">
              <a:extLst>
                <a:ext uri="{FF2B5EF4-FFF2-40B4-BE49-F238E27FC236}">
                  <a16:creationId xmlns:a16="http://schemas.microsoft.com/office/drawing/2014/main" id="{6F67208A-7993-434E-9EA8-BC75ED9330D1}"/>
                </a:ext>
              </a:extLst>
            </p:cNvPr>
            <p:cNvSpPr>
              <a:spLocks noChangeArrowheads="1"/>
            </p:cNvSpPr>
            <p:nvPr/>
          </p:nvSpPr>
          <p:spPr bwMode="auto">
            <a:xfrm>
              <a:off x="4599" y="2269"/>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ea typeface="楷体" panose="02010609060101010101" pitchFamily="49" charset="-122"/>
                <a:cs typeface="Arial" panose="020B0604020202020204" pitchFamily="34" charset="0"/>
              </a:endParaRPr>
            </a:p>
          </p:txBody>
        </p:sp>
        <p:sp>
          <p:nvSpPr>
            <p:cNvPr id="256110" name="Oval 77">
              <a:extLst>
                <a:ext uri="{FF2B5EF4-FFF2-40B4-BE49-F238E27FC236}">
                  <a16:creationId xmlns:a16="http://schemas.microsoft.com/office/drawing/2014/main" id="{FDEC4238-2C8F-4E1A-B4E7-40402CA17AF5}"/>
                </a:ext>
              </a:extLst>
            </p:cNvPr>
            <p:cNvSpPr>
              <a:spLocks noChangeArrowheads="1"/>
            </p:cNvSpPr>
            <p:nvPr/>
          </p:nvSpPr>
          <p:spPr bwMode="auto">
            <a:xfrm>
              <a:off x="4596" y="2210"/>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6111" name="Rectangle 78">
              <a:extLst>
                <a:ext uri="{FF2B5EF4-FFF2-40B4-BE49-F238E27FC236}">
                  <a16:creationId xmlns:a16="http://schemas.microsoft.com/office/drawing/2014/main" id="{EA546A35-2683-4B16-9736-270FD1049755}"/>
                </a:ext>
              </a:extLst>
            </p:cNvPr>
            <p:cNvSpPr>
              <a:spLocks noChangeArrowheads="1"/>
            </p:cNvSpPr>
            <p:nvPr/>
          </p:nvSpPr>
          <p:spPr bwMode="auto">
            <a:xfrm>
              <a:off x="4683" y="2223"/>
              <a:ext cx="142" cy="11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6112" name="Text Box 79">
              <a:extLst>
                <a:ext uri="{FF2B5EF4-FFF2-40B4-BE49-F238E27FC236}">
                  <a16:creationId xmlns:a16="http://schemas.microsoft.com/office/drawing/2014/main" id="{571B8442-B5E9-4FEC-831D-176A22350A9F}"/>
                </a:ext>
              </a:extLst>
            </p:cNvPr>
            <p:cNvSpPr txBox="1">
              <a:spLocks noChangeArrowheads="1"/>
            </p:cNvSpPr>
            <p:nvPr/>
          </p:nvSpPr>
          <p:spPr bwMode="auto">
            <a:xfrm>
              <a:off x="4597" y="2162"/>
              <a:ext cx="32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ea typeface="楷体" panose="02010609060101010101" pitchFamily="49" charset="-122"/>
                  <a:cs typeface="Arial" panose="020B0604020202020204" pitchFamily="34" charset="0"/>
                </a:rPr>
                <a:t>2b</a:t>
              </a:r>
              <a:endParaRPr lang="en-US" altLang="zh-CN" sz="2400" u="none">
                <a:ea typeface="楷体" panose="02010609060101010101" pitchFamily="49" charset="-122"/>
                <a:cs typeface="Arial" panose="020B0604020202020204" pitchFamily="34" charset="0"/>
              </a:endParaRPr>
            </a:p>
          </p:txBody>
        </p:sp>
      </p:grpSp>
      <p:grpSp>
        <p:nvGrpSpPr>
          <p:cNvPr id="256064" name="Group 80">
            <a:extLst>
              <a:ext uri="{FF2B5EF4-FFF2-40B4-BE49-F238E27FC236}">
                <a16:creationId xmlns:a16="http://schemas.microsoft.com/office/drawing/2014/main" id="{5BD6CFF4-AB85-46B9-9EDF-131397458E51}"/>
              </a:ext>
            </a:extLst>
          </p:cNvPr>
          <p:cNvGrpSpPr>
            <a:grpSpLocks/>
          </p:cNvGrpSpPr>
          <p:nvPr/>
        </p:nvGrpSpPr>
        <p:grpSpPr bwMode="auto">
          <a:xfrm>
            <a:off x="4646614" y="2992438"/>
            <a:ext cx="471487" cy="400050"/>
            <a:chOff x="2016" y="1980"/>
            <a:chExt cx="323" cy="271"/>
          </a:xfrm>
        </p:grpSpPr>
        <p:sp>
          <p:nvSpPr>
            <p:cNvPr id="256098" name="Oval 81">
              <a:extLst>
                <a:ext uri="{FF2B5EF4-FFF2-40B4-BE49-F238E27FC236}">
                  <a16:creationId xmlns:a16="http://schemas.microsoft.com/office/drawing/2014/main" id="{DAC1C112-B1A1-4C3A-B8C6-817603D7C1AB}"/>
                </a:ext>
              </a:extLst>
            </p:cNvPr>
            <p:cNvSpPr>
              <a:spLocks noChangeArrowheads="1"/>
            </p:cNvSpPr>
            <p:nvPr/>
          </p:nvSpPr>
          <p:spPr bwMode="auto">
            <a:xfrm>
              <a:off x="2019" y="2102"/>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6099" name="Line 82">
              <a:extLst>
                <a:ext uri="{FF2B5EF4-FFF2-40B4-BE49-F238E27FC236}">
                  <a16:creationId xmlns:a16="http://schemas.microsoft.com/office/drawing/2014/main" id="{1CDBB126-6E39-4F2F-A215-D1B2DC37B7E3}"/>
                </a:ext>
              </a:extLst>
            </p:cNvPr>
            <p:cNvSpPr>
              <a:spLocks noChangeShapeType="1"/>
            </p:cNvSpPr>
            <p:nvPr/>
          </p:nvSpPr>
          <p:spPr bwMode="auto">
            <a:xfrm>
              <a:off x="2019" y="2095"/>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00" name="Line 83">
              <a:extLst>
                <a:ext uri="{FF2B5EF4-FFF2-40B4-BE49-F238E27FC236}">
                  <a16:creationId xmlns:a16="http://schemas.microsoft.com/office/drawing/2014/main" id="{F2D1B677-6F8D-41B9-AC2B-1E9776495F9B}"/>
                </a:ext>
              </a:extLst>
            </p:cNvPr>
            <p:cNvSpPr>
              <a:spLocks noChangeShapeType="1"/>
            </p:cNvSpPr>
            <p:nvPr/>
          </p:nvSpPr>
          <p:spPr bwMode="auto">
            <a:xfrm>
              <a:off x="2332" y="2095"/>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01" name="Rectangle 84">
              <a:extLst>
                <a:ext uri="{FF2B5EF4-FFF2-40B4-BE49-F238E27FC236}">
                  <a16:creationId xmlns:a16="http://schemas.microsoft.com/office/drawing/2014/main" id="{2D986EB7-CCE6-434A-95E0-65D4A28BB3C7}"/>
                </a:ext>
              </a:extLst>
            </p:cNvPr>
            <p:cNvSpPr>
              <a:spLocks noChangeArrowheads="1"/>
            </p:cNvSpPr>
            <p:nvPr/>
          </p:nvSpPr>
          <p:spPr bwMode="auto">
            <a:xfrm>
              <a:off x="2019" y="2095"/>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ea typeface="楷体" panose="02010609060101010101" pitchFamily="49" charset="-122"/>
                <a:cs typeface="Arial" panose="020B0604020202020204" pitchFamily="34" charset="0"/>
              </a:endParaRPr>
            </a:p>
          </p:txBody>
        </p:sp>
        <p:sp>
          <p:nvSpPr>
            <p:cNvPr id="256102" name="Oval 85">
              <a:extLst>
                <a:ext uri="{FF2B5EF4-FFF2-40B4-BE49-F238E27FC236}">
                  <a16:creationId xmlns:a16="http://schemas.microsoft.com/office/drawing/2014/main" id="{11560E0E-3B31-496C-B4AD-C78CBDC3B70D}"/>
                </a:ext>
              </a:extLst>
            </p:cNvPr>
            <p:cNvSpPr>
              <a:spLocks noChangeArrowheads="1"/>
            </p:cNvSpPr>
            <p:nvPr/>
          </p:nvSpPr>
          <p:spPr bwMode="auto">
            <a:xfrm>
              <a:off x="2016" y="2036"/>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nvGrpSpPr>
            <p:cNvPr id="256103" name="Group 86">
              <a:extLst>
                <a:ext uri="{FF2B5EF4-FFF2-40B4-BE49-F238E27FC236}">
                  <a16:creationId xmlns:a16="http://schemas.microsoft.com/office/drawing/2014/main" id="{15130949-FEFE-4833-9307-EC73BEF627F4}"/>
                </a:ext>
              </a:extLst>
            </p:cNvPr>
            <p:cNvGrpSpPr>
              <a:grpSpLocks/>
            </p:cNvGrpSpPr>
            <p:nvPr/>
          </p:nvGrpSpPr>
          <p:grpSpPr bwMode="auto">
            <a:xfrm>
              <a:off x="2017" y="1980"/>
              <a:ext cx="322" cy="271"/>
              <a:chOff x="2893" y="2429"/>
              <a:chExt cx="329" cy="271"/>
            </a:xfrm>
          </p:grpSpPr>
          <p:sp>
            <p:nvSpPr>
              <p:cNvPr id="256104" name="Rectangle 87">
                <a:extLst>
                  <a:ext uri="{FF2B5EF4-FFF2-40B4-BE49-F238E27FC236}">
                    <a16:creationId xmlns:a16="http://schemas.microsoft.com/office/drawing/2014/main" id="{530543C9-DCB8-4E25-A1C6-CE52E8D54089}"/>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6105" name="Text Box 88">
                <a:extLst>
                  <a:ext uri="{FF2B5EF4-FFF2-40B4-BE49-F238E27FC236}">
                    <a16:creationId xmlns:a16="http://schemas.microsoft.com/office/drawing/2014/main" id="{917BC605-CBD4-4818-9C18-F9483148F709}"/>
                  </a:ext>
                </a:extLst>
              </p:cNvPr>
              <p:cNvSpPr txBox="1">
                <a:spLocks noChangeArrowheads="1"/>
              </p:cNvSpPr>
              <p:nvPr/>
            </p:nvSpPr>
            <p:spPr bwMode="auto">
              <a:xfrm>
                <a:off x="2893" y="2429"/>
                <a:ext cx="329"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solidFill>
                      <a:srgbClr val="FF0000"/>
                    </a:solidFill>
                    <a:ea typeface="楷体" panose="02010609060101010101" pitchFamily="49" charset="-122"/>
                    <a:cs typeface="Arial" panose="020B0604020202020204" pitchFamily="34" charset="0"/>
                  </a:rPr>
                  <a:t>1b</a:t>
                </a:r>
                <a:endParaRPr lang="en-US" altLang="zh-CN" sz="2400" u="none">
                  <a:solidFill>
                    <a:srgbClr val="FF0000"/>
                  </a:solidFill>
                  <a:ea typeface="楷体" panose="02010609060101010101" pitchFamily="49" charset="-122"/>
                  <a:cs typeface="Arial" panose="020B0604020202020204" pitchFamily="34" charset="0"/>
                </a:endParaRPr>
              </a:p>
            </p:txBody>
          </p:sp>
        </p:grpSp>
      </p:grpSp>
      <p:sp>
        <p:nvSpPr>
          <p:cNvPr id="256065" name="Freeform 89">
            <a:extLst>
              <a:ext uri="{FF2B5EF4-FFF2-40B4-BE49-F238E27FC236}">
                <a16:creationId xmlns:a16="http://schemas.microsoft.com/office/drawing/2014/main" id="{FE924C04-6C20-4D55-B539-F0B27D71807E}"/>
              </a:ext>
            </a:extLst>
          </p:cNvPr>
          <p:cNvSpPr>
            <a:spLocks/>
          </p:cNvSpPr>
          <p:nvPr/>
        </p:nvSpPr>
        <p:spPr bwMode="auto">
          <a:xfrm>
            <a:off x="3830638" y="3467100"/>
            <a:ext cx="2697162" cy="609600"/>
          </a:xfrm>
          <a:custGeom>
            <a:avLst/>
            <a:gdLst>
              <a:gd name="T0" fmla="*/ 0 w 1848"/>
              <a:gd name="T1" fmla="*/ 2147483646 h 414"/>
              <a:gd name="T2" fmla="*/ 2147483646 w 1848"/>
              <a:gd name="T3" fmla="*/ 0 h 414"/>
              <a:gd name="T4" fmla="*/ 2147483646 w 1848"/>
              <a:gd name="T5" fmla="*/ 2147483646 h 414"/>
              <a:gd name="T6" fmla="*/ 2147483646 w 1848"/>
              <a:gd name="T7" fmla="*/ 2147483646 h 414"/>
              <a:gd name="T8" fmla="*/ 0 w 1848"/>
              <a:gd name="T9" fmla="*/ 2147483646 h 414"/>
              <a:gd name="T10" fmla="*/ 0 60000 65536"/>
              <a:gd name="T11" fmla="*/ 0 60000 65536"/>
              <a:gd name="T12" fmla="*/ 0 60000 65536"/>
              <a:gd name="T13" fmla="*/ 0 60000 65536"/>
              <a:gd name="T14" fmla="*/ 0 60000 65536"/>
              <a:gd name="T15" fmla="*/ 0 w 1848"/>
              <a:gd name="T16" fmla="*/ 0 h 414"/>
              <a:gd name="T17" fmla="*/ 1848 w 1848"/>
              <a:gd name="T18" fmla="*/ 414 h 414"/>
            </a:gdLst>
            <a:ahLst/>
            <a:cxnLst>
              <a:cxn ang="T10">
                <a:pos x="T0" y="T1"/>
              </a:cxn>
              <a:cxn ang="T11">
                <a:pos x="T2" y="T3"/>
              </a:cxn>
              <a:cxn ang="T12">
                <a:pos x="T4" y="T5"/>
              </a:cxn>
              <a:cxn ang="T13">
                <a:pos x="T6" y="T7"/>
              </a:cxn>
              <a:cxn ang="T14">
                <a:pos x="T8" y="T9"/>
              </a:cxn>
            </a:cxnLst>
            <a:rect l="T15" t="T16" r="T17" b="T18"/>
            <a:pathLst>
              <a:path w="1848" h="414">
                <a:moveTo>
                  <a:pt x="0" y="414"/>
                </a:moveTo>
                <a:lnTo>
                  <a:pt x="84" y="0"/>
                </a:lnTo>
                <a:lnTo>
                  <a:pt x="384" y="6"/>
                </a:lnTo>
                <a:lnTo>
                  <a:pt x="1848" y="414"/>
                </a:lnTo>
                <a:lnTo>
                  <a:pt x="0" y="414"/>
                </a:lnTo>
                <a:close/>
              </a:path>
            </a:pathLst>
          </a:custGeom>
          <a:solidFill>
            <a:srgbClr val="DDDDDD"/>
          </a:solidFill>
          <a:ln w="9525">
            <a:solidFill>
              <a:srgbClr val="DDDDDD"/>
            </a:solidFill>
            <a:round/>
            <a:headEnd/>
            <a:tailEnd/>
          </a:ln>
        </p:spPr>
        <p:txBody>
          <a:bodyPr wrap="none" anchor="ctr"/>
          <a:lstStyle/>
          <a:p>
            <a:endParaRPr lang="zh-CN" altLang="en-US"/>
          </a:p>
        </p:txBody>
      </p:sp>
      <p:sp>
        <p:nvSpPr>
          <p:cNvPr id="256066" name="Oval 91">
            <a:extLst>
              <a:ext uri="{FF2B5EF4-FFF2-40B4-BE49-F238E27FC236}">
                <a16:creationId xmlns:a16="http://schemas.microsoft.com/office/drawing/2014/main" id="{687FA3C8-CCFB-4C92-A6D0-F4622D9431AB}"/>
              </a:ext>
            </a:extLst>
          </p:cNvPr>
          <p:cNvSpPr>
            <a:spLocks noChangeArrowheads="1"/>
          </p:cNvSpPr>
          <p:nvPr/>
        </p:nvSpPr>
        <p:spPr bwMode="auto">
          <a:xfrm>
            <a:off x="3937000" y="4110039"/>
            <a:ext cx="1074738" cy="706437"/>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6067" name="Text Box 92">
            <a:extLst>
              <a:ext uri="{FF2B5EF4-FFF2-40B4-BE49-F238E27FC236}">
                <a16:creationId xmlns:a16="http://schemas.microsoft.com/office/drawing/2014/main" id="{73766E50-5B63-4015-9F8E-102F258E7E11}"/>
              </a:ext>
            </a:extLst>
          </p:cNvPr>
          <p:cNvSpPr txBox="1">
            <a:spLocks noChangeArrowheads="1"/>
          </p:cNvSpPr>
          <p:nvPr/>
        </p:nvSpPr>
        <p:spPr bwMode="auto">
          <a:xfrm>
            <a:off x="4008439" y="4149725"/>
            <a:ext cx="14303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en-US" altLang="zh-CN" u="none">
                <a:solidFill>
                  <a:srgbClr val="0000FF"/>
                </a:solidFill>
                <a:ea typeface="楷体" panose="02010609060101010101" pitchFamily="49" charset="-122"/>
                <a:cs typeface="Arial" panose="020B0604020202020204" pitchFamily="34" charset="0"/>
              </a:rPr>
              <a:t>AS</a:t>
            </a:r>
            <a:r>
              <a:rPr lang="zh-CN" altLang="en-US" u="none">
                <a:solidFill>
                  <a:srgbClr val="0000FF"/>
                </a:solidFill>
                <a:ea typeface="楷体" panose="02010609060101010101" pitchFamily="49" charset="-122"/>
                <a:cs typeface="Arial" panose="020B0604020202020204" pitchFamily="34" charset="0"/>
              </a:rPr>
              <a:t>内部</a:t>
            </a:r>
          </a:p>
          <a:p>
            <a:pPr eaLnBrk="1" hangingPunct="1"/>
            <a:r>
              <a:rPr lang="zh-CN" altLang="en-US" u="none">
                <a:solidFill>
                  <a:srgbClr val="0000FF"/>
                </a:solidFill>
                <a:ea typeface="楷体" panose="02010609060101010101" pitchFamily="49" charset="-122"/>
                <a:cs typeface="Arial" panose="020B0604020202020204" pitchFamily="34" charset="0"/>
              </a:rPr>
              <a:t>选路算法</a:t>
            </a:r>
          </a:p>
        </p:txBody>
      </p:sp>
      <p:sp>
        <p:nvSpPr>
          <p:cNvPr id="256068" name="Oval 93">
            <a:extLst>
              <a:ext uri="{FF2B5EF4-FFF2-40B4-BE49-F238E27FC236}">
                <a16:creationId xmlns:a16="http://schemas.microsoft.com/office/drawing/2014/main" id="{09AED7FA-5C1E-421A-B3D3-222FC06B92CD}"/>
              </a:ext>
            </a:extLst>
          </p:cNvPr>
          <p:cNvSpPr>
            <a:spLocks noChangeArrowheads="1"/>
          </p:cNvSpPr>
          <p:nvPr/>
        </p:nvSpPr>
        <p:spPr bwMode="auto">
          <a:xfrm>
            <a:off x="5160964" y="4110038"/>
            <a:ext cx="1074737" cy="70485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6069" name="Text Box 94">
            <a:extLst>
              <a:ext uri="{FF2B5EF4-FFF2-40B4-BE49-F238E27FC236}">
                <a16:creationId xmlns:a16="http://schemas.microsoft.com/office/drawing/2014/main" id="{2632F2B6-861D-45FD-B130-A3694CEB713A}"/>
              </a:ext>
            </a:extLst>
          </p:cNvPr>
          <p:cNvSpPr txBox="1">
            <a:spLocks noChangeArrowheads="1"/>
          </p:cNvSpPr>
          <p:nvPr/>
        </p:nvSpPr>
        <p:spPr bwMode="auto">
          <a:xfrm>
            <a:off x="5264150" y="4127501"/>
            <a:ext cx="9540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r>
              <a:rPr lang="en-US" altLang="zh-CN" u="none">
                <a:solidFill>
                  <a:srgbClr val="FF0000"/>
                </a:solidFill>
                <a:ea typeface="楷体" panose="02010609060101010101" pitchFamily="49" charset="-122"/>
                <a:cs typeface="Arial" panose="020B0604020202020204" pitchFamily="34" charset="0"/>
              </a:rPr>
              <a:t>AS</a:t>
            </a:r>
            <a:r>
              <a:rPr lang="zh-CN" altLang="en-US" u="none">
                <a:solidFill>
                  <a:srgbClr val="FF0000"/>
                </a:solidFill>
                <a:ea typeface="楷体" panose="02010609060101010101" pitchFamily="49" charset="-122"/>
                <a:cs typeface="Arial" panose="020B0604020202020204" pitchFamily="34" charset="0"/>
              </a:rPr>
              <a:t>间选</a:t>
            </a:r>
          </a:p>
          <a:p>
            <a:pPr eaLnBrk="1" hangingPunct="1"/>
            <a:r>
              <a:rPr lang="zh-CN" altLang="en-US" u="none">
                <a:solidFill>
                  <a:srgbClr val="FF0000"/>
                </a:solidFill>
                <a:ea typeface="楷体" panose="02010609060101010101" pitchFamily="49" charset="-122"/>
                <a:cs typeface="Arial" panose="020B0604020202020204" pitchFamily="34" charset="0"/>
              </a:rPr>
              <a:t>路算法</a:t>
            </a:r>
          </a:p>
        </p:txBody>
      </p:sp>
      <p:sp>
        <p:nvSpPr>
          <p:cNvPr id="256070" name="Rectangle 95">
            <a:extLst>
              <a:ext uri="{FF2B5EF4-FFF2-40B4-BE49-F238E27FC236}">
                <a16:creationId xmlns:a16="http://schemas.microsoft.com/office/drawing/2014/main" id="{C2AC53FF-3896-4C74-B5B7-890468F8762E}"/>
              </a:ext>
            </a:extLst>
          </p:cNvPr>
          <p:cNvSpPr>
            <a:spLocks noChangeArrowheads="1"/>
          </p:cNvSpPr>
          <p:nvPr/>
        </p:nvSpPr>
        <p:spPr bwMode="auto">
          <a:xfrm>
            <a:off x="4391025" y="5037138"/>
            <a:ext cx="1138238" cy="392112"/>
          </a:xfrm>
          <a:prstGeom prst="rect">
            <a:avLst/>
          </a:prstGeom>
          <a:solidFill>
            <a:schemeClr val="accent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r>
              <a:rPr lang="zh-CN" altLang="en-US" u="none">
                <a:ea typeface="楷体" panose="02010609060101010101" pitchFamily="49" charset="-122"/>
                <a:cs typeface="Arial" panose="020B0604020202020204" pitchFamily="34" charset="0"/>
              </a:rPr>
              <a:t>转发表</a:t>
            </a:r>
          </a:p>
        </p:txBody>
      </p:sp>
      <p:sp>
        <p:nvSpPr>
          <p:cNvPr id="256071" name="Freeform 96">
            <a:extLst>
              <a:ext uri="{FF2B5EF4-FFF2-40B4-BE49-F238E27FC236}">
                <a16:creationId xmlns:a16="http://schemas.microsoft.com/office/drawing/2014/main" id="{39977F71-21C4-4270-B0D1-8523D913D27F}"/>
              </a:ext>
            </a:extLst>
          </p:cNvPr>
          <p:cNvSpPr>
            <a:spLocks/>
          </p:cNvSpPr>
          <p:nvPr/>
        </p:nvSpPr>
        <p:spPr bwMode="auto">
          <a:xfrm>
            <a:off x="4040189" y="4686300"/>
            <a:ext cx="401637" cy="508000"/>
          </a:xfrm>
          <a:custGeom>
            <a:avLst/>
            <a:gdLst>
              <a:gd name="T0" fmla="*/ 0 w 275"/>
              <a:gd name="T1" fmla="*/ 0 h 345"/>
              <a:gd name="T2" fmla="*/ 2147483646 w 275"/>
              <a:gd name="T3" fmla="*/ 2147483646 h 345"/>
              <a:gd name="T4" fmla="*/ 2147483646 w 275"/>
              <a:gd name="T5" fmla="*/ 2147483646 h 345"/>
              <a:gd name="T6" fmla="*/ 0 60000 65536"/>
              <a:gd name="T7" fmla="*/ 0 60000 65536"/>
              <a:gd name="T8" fmla="*/ 0 60000 65536"/>
              <a:gd name="T9" fmla="*/ 0 w 275"/>
              <a:gd name="T10" fmla="*/ 0 h 345"/>
              <a:gd name="T11" fmla="*/ 275 w 275"/>
              <a:gd name="T12" fmla="*/ 345 h 345"/>
            </a:gdLst>
            <a:ahLst/>
            <a:cxnLst>
              <a:cxn ang="T6">
                <a:pos x="T0" y="T1"/>
              </a:cxn>
              <a:cxn ang="T7">
                <a:pos x="T2" y="T3"/>
              </a:cxn>
              <a:cxn ang="T8">
                <a:pos x="T4" y="T5"/>
              </a:cxn>
            </a:cxnLst>
            <a:rect l="T9" t="T10" r="T11" b="T12"/>
            <a:pathLst>
              <a:path w="275" h="345">
                <a:moveTo>
                  <a:pt x="0" y="0"/>
                </a:moveTo>
                <a:cubicBezTo>
                  <a:pt x="12" y="86"/>
                  <a:pt x="25" y="173"/>
                  <a:pt x="71" y="230"/>
                </a:cubicBezTo>
                <a:cubicBezTo>
                  <a:pt x="117" y="287"/>
                  <a:pt x="241" y="326"/>
                  <a:pt x="275" y="345"/>
                </a:cubicBezTo>
              </a:path>
            </a:pathLst>
          </a:custGeom>
          <a:noFill/>
          <a:ln w="9525">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6072" name="Freeform 97">
            <a:extLst>
              <a:ext uri="{FF2B5EF4-FFF2-40B4-BE49-F238E27FC236}">
                <a16:creationId xmlns:a16="http://schemas.microsoft.com/office/drawing/2014/main" id="{50185770-0E40-4D9A-871B-BB54B73A7776}"/>
              </a:ext>
            </a:extLst>
          </p:cNvPr>
          <p:cNvSpPr>
            <a:spLocks/>
          </p:cNvSpPr>
          <p:nvPr/>
        </p:nvSpPr>
        <p:spPr bwMode="auto">
          <a:xfrm>
            <a:off x="5592764" y="4686300"/>
            <a:ext cx="517525" cy="547688"/>
          </a:xfrm>
          <a:custGeom>
            <a:avLst/>
            <a:gdLst>
              <a:gd name="T0" fmla="*/ 2147483646 w 354"/>
              <a:gd name="T1" fmla="*/ 0 h 372"/>
              <a:gd name="T2" fmla="*/ 2147483646 w 354"/>
              <a:gd name="T3" fmla="*/ 2147483646 h 372"/>
              <a:gd name="T4" fmla="*/ 0 w 354"/>
              <a:gd name="T5" fmla="*/ 2147483646 h 372"/>
              <a:gd name="T6" fmla="*/ 0 60000 65536"/>
              <a:gd name="T7" fmla="*/ 0 60000 65536"/>
              <a:gd name="T8" fmla="*/ 0 60000 65536"/>
              <a:gd name="T9" fmla="*/ 0 w 354"/>
              <a:gd name="T10" fmla="*/ 0 h 372"/>
              <a:gd name="T11" fmla="*/ 354 w 354"/>
              <a:gd name="T12" fmla="*/ 372 h 372"/>
            </a:gdLst>
            <a:ahLst/>
            <a:cxnLst>
              <a:cxn ang="T6">
                <a:pos x="T0" y="T1"/>
              </a:cxn>
              <a:cxn ang="T7">
                <a:pos x="T2" y="T3"/>
              </a:cxn>
              <a:cxn ang="T8">
                <a:pos x="T4" y="T5"/>
              </a:cxn>
            </a:cxnLst>
            <a:rect l="T9" t="T10" r="T11" b="T12"/>
            <a:pathLst>
              <a:path w="354" h="372">
                <a:moveTo>
                  <a:pt x="354" y="0"/>
                </a:moveTo>
                <a:cubicBezTo>
                  <a:pt x="330" y="106"/>
                  <a:pt x="307" y="212"/>
                  <a:pt x="248" y="274"/>
                </a:cubicBezTo>
                <a:cubicBezTo>
                  <a:pt x="189" y="336"/>
                  <a:pt x="41" y="354"/>
                  <a:pt x="0" y="372"/>
                </a:cubicBezTo>
              </a:path>
            </a:pathLst>
          </a:custGeom>
          <a:noFill/>
          <a:ln w="952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56073" name="Group 98">
            <a:extLst>
              <a:ext uri="{FF2B5EF4-FFF2-40B4-BE49-F238E27FC236}">
                <a16:creationId xmlns:a16="http://schemas.microsoft.com/office/drawing/2014/main" id="{D26CDC98-DD6D-4637-99CE-6CF45325B50B}"/>
              </a:ext>
            </a:extLst>
          </p:cNvPr>
          <p:cNvGrpSpPr>
            <a:grpSpLocks/>
          </p:cNvGrpSpPr>
          <p:nvPr/>
        </p:nvGrpSpPr>
        <p:grpSpPr bwMode="auto">
          <a:xfrm>
            <a:off x="2314576" y="1879600"/>
            <a:ext cx="461963" cy="400050"/>
            <a:chOff x="2016" y="1980"/>
            <a:chExt cx="316" cy="271"/>
          </a:xfrm>
        </p:grpSpPr>
        <p:sp>
          <p:nvSpPr>
            <p:cNvPr id="256090" name="Oval 99">
              <a:extLst>
                <a:ext uri="{FF2B5EF4-FFF2-40B4-BE49-F238E27FC236}">
                  <a16:creationId xmlns:a16="http://schemas.microsoft.com/office/drawing/2014/main" id="{840B70D8-A86B-443D-AA8C-E32CE5835FA0}"/>
                </a:ext>
              </a:extLst>
            </p:cNvPr>
            <p:cNvSpPr>
              <a:spLocks noChangeArrowheads="1"/>
            </p:cNvSpPr>
            <p:nvPr/>
          </p:nvSpPr>
          <p:spPr bwMode="auto">
            <a:xfrm>
              <a:off x="2019" y="2102"/>
              <a:ext cx="313" cy="81"/>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6091" name="Line 100">
              <a:extLst>
                <a:ext uri="{FF2B5EF4-FFF2-40B4-BE49-F238E27FC236}">
                  <a16:creationId xmlns:a16="http://schemas.microsoft.com/office/drawing/2014/main" id="{F5E0317E-F5A0-4AE7-A87B-F9222739705F}"/>
                </a:ext>
              </a:extLst>
            </p:cNvPr>
            <p:cNvSpPr>
              <a:spLocks noChangeShapeType="1"/>
            </p:cNvSpPr>
            <p:nvPr/>
          </p:nvSpPr>
          <p:spPr bwMode="auto">
            <a:xfrm>
              <a:off x="2019" y="2095"/>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92" name="Line 101">
              <a:extLst>
                <a:ext uri="{FF2B5EF4-FFF2-40B4-BE49-F238E27FC236}">
                  <a16:creationId xmlns:a16="http://schemas.microsoft.com/office/drawing/2014/main" id="{1A7DAAB4-4F2B-4BED-9383-07FA62CBE050}"/>
                </a:ext>
              </a:extLst>
            </p:cNvPr>
            <p:cNvSpPr>
              <a:spLocks noChangeShapeType="1"/>
            </p:cNvSpPr>
            <p:nvPr/>
          </p:nvSpPr>
          <p:spPr bwMode="auto">
            <a:xfrm>
              <a:off x="2332" y="2095"/>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93" name="Rectangle 102">
              <a:extLst>
                <a:ext uri="{FF2B5EF4-FFF2-40B4-BE49-F238E27FC236}">
                  <a16:creationId xmlns:a16="http://schemas.microsoft.com/office/drawing/2014/main" id="{8242C842-DB83-4406-88ED-D5D00345E54A}"/>
                </a:ext>
              </a:extLst>
            </p:cNvPr>
            <p:cNvSpPr>
              <a:spLocks noChangeArrowheads="1"/>
            </p:cNvSpPr>
            <p:nvPr/>
          </p:nvSpPr>
          <p:spPr bwMode="auto">
            <a:xfrm>
              <a:off x="2019" y="2095"/>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ea typeface="楷体" panose="02010609060101010101" pitchFamily="49" charset="-122"/>
                <a:cs typeface="Arial" panose="020B0604020202020204" pitchFamily="34" charset="0"/>
              </a:endParaRPr>
            </a:p>
          </p:txBody>
        </p:sp>
        <p:sp>
          <p:nvSpPr>
            <p:cNvPr id="256094" name="Oval 103">
              <a:extLst>
                <a:ext uri="{FF2B5EF4-FFF2-40B4-BE49-F238E27FC236}">
                  <a16:creationId xmlns:a16="http://schemas.microsoft.com/office/drawing/2014/main" id="{28D4C9A1-E51E-4383-B8D0-7B7768770340}"/>
                </a:ext>
              </a:extLst>
            </p:cNvPr>
            <p:cNvSpPr>
              <a:spLocks noChangeArrowheads="1"/>
            </p:cNvSpPr>
            <p:nvPr/>
          </p:nvSpPr>
          <p:spPr bwMode="auto">
            <a:xfrm>
              <a:off x="2016" y="2036"/>
              <a:ext cx="313" cy="9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nvGrpSpPr>
            <p:cNvPr id="256095" name="Group 104">
              <a:extLst>
                <a:ext uri="{FF2B5EF4-FFF2-40B4-BE49-F238E27FC236}">
                  <a16:creationId xmlns:a16="http://schemas.microsoft.com/office/drawing/2014/main" id="{3D832E90-0F93-4BCF-95D3-A44E555AD8FD}"/>
                </a:ext>
              </a:extLst>
            </p:cNvPr>
            <p:cNvGrpSpPr>
              <a:grpSpLocks/>
            </p:cNvGrpSpPr>
            <p:nvPr/>
          </p:nvGrpSpPr>
          <p:grpSpPr bwMode="auto">
            <a:xfrm>
              <a:off x="2017" y="1980"/>
              <a:ext cx="311" cy="271"/>
              <a:chOff x="2898" y="2429"/>
              <a:chExt cx="318" cy="271"/>
            </a:xfrm>
          </p:grpSpPr>
          <p:sp>
            <p:nvSpPr>
              <p:cNvPr id="256096" name="Rectangle 105">
                <a:extLst>
                  <a:ext uri="{FF2B5EF4-FFF2-40B4-BE49-F238E27FC236}">
                    <a16:creationId xmlns:a16="http://schemas.microsoft.com/office/drawing/2014/main" id="{19180855-D2EB-4B16-BA51-BDF35AA77975}"/>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6097" name="Text Box 106">
                <a:extLst>
                  <a:ext uri="{FF2B5EF4-FFF2-40B4-BE49-F238E27FC236}">
                    <a16:creationId xmlns:a16="http://schemas.microsoft.com/office/drawing/2014/main" id="{5B7AE2B7-57DF-4228-8ACF-2E2D9A942195}"/>
                  </a:ext>
                </a:extLst>
              </p:cNvPr>
              <p:cNvSpPr txBox="1">
                <a:spLocks noChangeArrowheads="1"/>
              </p:cNvSpPr>
              <p:nvPr/>
            </p:nvSpPr>
            <p:spPr bwMode="auto">
              <a:xfrm>
                <a:off x="2898" y="2429"/>
                <a:ext cx="31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ea typeface="楷体" panose="02010609060101010101" pitchFamily="49" charset="-122"/>
                    <a:cs typeface="Arial" panose="020B0604020202020204" pitchFamily="34" charset="0"/>
                  </a:rPr>
                  <a:t>3c</a:t>
                </a:r>
                <a:endParaRPr lang="en-US" altLang="zh-CN" sz="2400" u="none">
                  <a:ea typeface="楷体" panose="02010609060101010101" pitchFamily="49" charset="-122"/>
                  <a:cs typeface="Arial" panose="020B0604020202020204" pitchFamily="34" charset="0"/>
                </a:endParaRPr>
              </a:p>
            </p:txBody>
          </p:sp>
        </p:grpSp>
      </p:grpSp>
      <p:sp>
        <p:nvSpPr>
          <p:cNvPr id="256074" name="Line 107">
            <a:extLst>
              <a:ext uri="{FF2B5EF4-FFF2-40B4-BE49-F238E27FC236}">
                <a16:creationId xmlns:a16="http://schemas.microsoft.com/office/drawing/2014/main" id="{D00E4A08-D5CA-4137-BCA3-1546D91405AA}"/>
              </a:ext>
            </a:extLst>
          </p:cNvPr>
          <p:cNvSpPr>
            <a:spLocks noChangeShapeType="1"/>
          </p:cNvSpPr>
          <p:nvPr/>
        </p:nvSpPr>
        <p:spPr bwMode="auto">
          <a:xfrm flipH="1">
            <a:off x="2349500" y="2189163"/>
            <a:ext cx="90488" cy="157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75" name="Line 108">
            <a:extLst>
              <a:ext uri="{FF2B5EF4-FFF2-40B4-BE49-F238E27FC236}">
                <a16:creationId xmlns:a16="http://schemas.microsoft.com/office/drawing/2014/main" id="{198CF739-4136-4382-B785-C1A4D4C0E5C0}"/>
              </a:ext>
            </a:extLst>
          </p:cNvPr>
          <p:cNvSpPr>
            <a:spLocks noChangeShapeType="1"/>
          </p:cNvSpPr>
          <p:nvPr/>
        </p:nvSpPr>
        <p:spPr bwMode="auto">
          <a:xfrm>
            <a:off x="1901825" y="2257426"/>
            <a:ext cx="211138" cy="161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76" name="Line 109">
            <a:extLst>
              <a:ext uri="{FF2B5EF4-FFF2-40B4-BE49-F238E27FC236}">
                <a16:creationId xmlns:a16="http://schemas.microsoft.com/office/drawing/2014/main" id="{A02C4BB2-CA87-4B0A-BDD3-88582B63D269}"/>
              </a:ext>
            </a:extLst>
          </p:cNvPr>
          <p:cNvSpPr>
            <a:spLocks noChangeShapeType="1"/>
          </p:cNvSpPr>
          <p:nvPr/>
        </p:nvSpPr>
        <p:spPr bwMode="auto">
          <a:xfrm flipH="1">
            <a:off x="2630489" y="1733550"/>
            <a:ext cx="198437" cy="2238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77" name="Line 110">
            <a:extLst>
              <a:ext uri="{FF2B5EF4-FFF2-40B4-BE49-F238E27FC236}">
                <a16:creationId xmlns:a16="http://schemas.microsoft.com/office/drawing/2014/main" id="{1B6C5730-3706-4D05-87A0-A85EE75A7FB3}"/>
              </a:ext>
            </a:extLst>
          </p:cNvPr>
          <p:cNvSpPr>
            <a:spLocks noChangeShapeType="1"/>
          </p:cNvSpPr>
          <p:nvPr/>
        </p:nvSpPr>
        <p:spPr bwMode="auto">
          <a:xfrm>
            <a:off x="2222500" y="1720850"/>
            <a:ext cx="173038"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78" name="Line 111">
            <a:extLst>
              <a:ext uri="{FF2B5EF4-FFF2-40B4-BE49-F238E27FC236}">
                <a16:creationId xmlns:a16="http://schemas.microsoft.com/office/drawing/2014/main" id="{C3B3AF87-C300-4C86-88A4-E3EC7963DA2D}"/>
              </a:ext>
            </a:extLst>
          </p:cNvPr>
          <p:cNvSpPr>
            <a:spLocks noChangeShapeType="1"/>
          </p:cNvSpPr>
          <p:nvPr/>
        </p:nvSpPr>
        <p:spPr bwMode="auto">
          <a:xfrm flipH="1">
            <a:off x="3186113" y="1857376"/>
            <a:ext cx="100012" cy="301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79" name="Line 112">
            <a:extLst>
              <a:ext uri="{FF2B5EF4-FFF2-40B4-BE49-F238E27FC236}">
                <a16:creationId xmlns:a16="http://schemas.microsoft.com/office/drawing/2014/main" id="{6D661552-3634-4D19-966F-66E73E71BDEA}"/>
              </a:ext>
            </a:extLst>
          </p:cNvPr>
          <p:cNvSpPr>
            <a:spLocks noChangeShapeType="1"/>
          </p:cNvSpPr>
          <p:nvPr/>
        </p:nvSpPr>
        <p:spPr bwMode="auto">
          <a:xfrm flipH="1">
            <a:off x="7013575" y="2771776"/>
            <a:ext cx="141288" cy="392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80" name="Line 113">
            <a:extLst>
              <a:ext uri="{FF2B5EF4-FFF2-40B4-BE49-F238E27FC236}">
                <a16:creationId xmlns:a16="http://schemas.microsoft.com/office/drawing/2014/main" id="{3B379394-FC63-46ED-AFA8-B29075A2AEF4}"/>
              </a:ext>
            </a:extLst>
          </p:cNvPr>
          <p:cNvSpPr>
            <a:spLocks noChangeShapeType="1"/>
          </p:cNvSpPr>
          <p:nvPr/>
        </p:nvSpPr>
        <p:spPr bwMode="auto">
          <a:xfrm>
            <a:off x="7243763" y="2743201"/>
            <a:ext cx="368300" cy="320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81" name="Line 114">
            <a:extLst>
              <a:ext uri="{FF2B5EF4-FFF2-40B4-BE49-F238E27FC236}">
                <a16:creationId xmlns:a16="http://schemas.microsoft.com/office/drawing/2014/main" id="{9515BFA6-BC7E-4CE3-9A7F-F6945FA45C15}"/>
              </a:ext>
            </a:extLst>
          </p:cNvPr>
          <p:cNvSpPr>
            <a:spLocks noChangeShapeType="1"/>
          </p:cNvSpPr>
          <p:nvPr/>
        </p:nvSpPr>
        <p:spPr bwMode="auto">
          <a:xfrm flipH="1" flipV="1">
            <a:off x="6438900" y="1908175"/>
            <a:ext cx="185738" cy="298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82" name="Line 115">
            <a:extLst>
              <a:ext uri="{FF2B5EF4-FFF2-40B4-BE49-F238E27FC236}">
                <a16:creationId xmlns:a16="http://schemas.microsoft.com/office/drawing/2014/main" id="{D5C6D061-64ED-4330-BF3F-AFA370DD6833}"/>
              </a:ext>
            </a:extLst>
          </p:cNvPr>
          <p:cNvSpPr>
            <a:spLocks noChangeShapeType="1"/>
          </p:cNvSpPr>
          <p:nvPr/>
        </p:nvSpPr>
        <p:spPr bwMode="auto">
          <a:xfrm flipH="1" flipV="1">
            <a:off x="5983288" y="2058988"/>
            <a:ext cx="196850"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83" name="Line 116">
            <a:extLst>
              <a:ext uri="{FF2B5EF4-FFF2-40B4-BE49-F238E27FC236}">
                <a16:creationId xmlns:a16="http://schemas.microsoft.com/office/drawing/2014/main" id="{0019DCB4-3E66-4FF7-9D0D-B014FB4C24D7}"/>
              </a:ext>
            </a:extLst>
          </p:cNvPr>
          <p:cNvSpPr>
            <a:spLocks noChangeShapeType="1"/>
          </p:cNvSpPr>
          <p:nvPr/>
        </p:nvSpPr>
        <p:spPr bwMode="auto">
          <a:xfrm flipH="1">
            <a:off x="3224213" y="3157539"/>
            <a:ext cx="196850" cy="174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84" name="Line 117">
            <a:extLst>
              <a:ext uri="{FF2B5EF4-FFF2-40B4-BE49-F238E27FC236}">
                <a16:creationId xmlns:a16="http://schemas.microsoft.com/office/drawing/2014/main" id="{F37D6E9E-BD58-420C-9293-5FA9F20BD442}"/>
              </a:ext>
            </a:extLst>
          </p:cNvPr>
          <p:cNvSpPr>
            <a:spLocks noChangeShapeType="1"/>
          </p:cNvSpPr>
          <p:nvPr/>
        </p:nvSpPr>
        <p:spPr bwMode="auto">
          <a:xfrm flipH="1" flipV="1">
            <a:off x="3175000" y="3008313"/>
            <a:ext cx="185738" cy="11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85" name="Line 118">
            <a:extLst>
              <a:ext uri="{FF2B5EF4-FFF2-40B4-BE49-F238E27FC236}">
                <a16:creationId xmlns:a16="http://schemas.microsoft.com/office/drawing/2014/main" id="{4D548018-7FA7-427C-8C9A-2D83D7078B56}"/>
              </a:ext>
            </a:extLst>
          </p:cNvPr>
          <p:cNvSpPr>
            <a:spLocks noChangeShapeType="1"/>
          </p:cNvSpPr>
          <p:nvPr/>
        </p:nvSpPr>
        <p:spPr bwMode="auto">
          <a:xfrm flipH="1">
            <a:off x="3570288" y="3408363"/>
            <a:ext cx="309562" cy="23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86" name="Line 119">
            <a:extLst>
              <a:ext uri="{FF2B5EF4-FFF2-40B4-BE49-F238E27FC236}">
                <a16:creationId xmlns:a16="http://schemas.microsoft.com/office/drawing/2014/main" id="{D1F97731-CD84-48F6-AB6E-23365774D421}"/>
              </a:ext>
            </a:extLst>
          </p:cNvPr>
          <p:cNvSpPr>
            <a:spLocks noChangeShapeType="1"/>
          </p:cNvSpPr>
          <p:nvPr/>
        </p:nvSpPr>
        <p:spPr bwMode="auto">
          <a:xfrm flipV="1">
            <a:off x="4275138" y="2732089"/>
            <a:ext cx="334962" cy="142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87" name="Line 120">
            <a:extLst>
              <a:ext uri="{FF2B5EF4-FFF2-40B4-BE49-F238E27FC236}">
                <a16:creationId xmlns:a16="http://schemas.microsoft.com/office/drawing/2014/main" id="{27C93623-E75C-4BDA-8AD3-D09CCE9237FA}"/>
              </a:ext>
            </a:extLst>
          </p:cNvPr>
          <p:cNvSpPr>
            <a:spLocks noChangeShapeType="1"/>
          </p:cNvSpPr>
          <p:nvPr/>
        </p:nvSpPr>
        <p:spPr bwMode="auto">
          <a:xfrm>
            <a:off x="4943475" y="3282951"/>
            <a:ext cx="173038" cy="161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88" name="Line 121">
            <a:extLst>
              <a:ext uri="{FF2B5EF4-FFF2-40B4-BE49-F238E27FC236}">
                <a16:creationId xmlns:a16="http://schemas.microsoft.com/office/drawing/2014/main" id="{785E3299-B537-4379-800E-E8A3E7144FAA}"/>
              </a:ext>
            </a:extLst>
          </p:cNvPr>
          <p:cNvSpPr>
            <a:spLocks noChangeShapeType="1"/>
          </p:cNvSpPr>
          <p:nvPr/>
        </p:nvSpPr>
        <p:spPr bwMode="auto">
          <a:xfrm>
            <a:off x="4238625" y="2844801"/>
            <a:ext cx="209550" cy="1127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89" name="Rectangle 122">
            <a:extLst>
              <a:ext uri="{FF2B5EF4-FFF2-40B4-BE49-F238E27FC236}">
                <a16:creationId xmlns:a16="http://schemas.microsoft.com/office/drawing/2014/main" id="{43C0A2E9-FCE0-4BCD-8AE9-500893C1FEC5}"/>
              </a:ext>
            </a:extLst>
          </p:cNvPr>
          <p:cNvSpPr>
            <a:spLocks noChangeArrowheads="1"/>
          </p:cNvSpPr>
          <p:nvPr/>
        </p:nvSpPr>
        <p:spPr bwMode="auto">
          <a:xfrm>
            <a:off x="3792538" y="4086226"/>
            <a:ext cx="2678112" cy="1647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2729E42C-CD1F-450E-B8B7-6A02E9C7D0B6}"/>
              </a:ext>
            </a:extLst>
          </p:cNvPr>
          <p:cNvSpPr>
            <a:spLocks noGrp="1"/>
          </p:cNvSpPr>
          <p:nvPr>
            <p:ph type="dt" sz="quarter" idx="10"/>
          </p:nvPr>
        </p:nvSpPr>
        <p:spPr/>
        <p:txBody>
          <a:bodyPr/>
          <a:lstStyle/>
          <a:p>
            <a:pPr>
              <a:defRPr/>
            </a:pPr>
            <a:fld id="{A5C2928C-991C-4862-9D0E-F14CBE6CF4EA}" type="datetime2">
              <a:rPr lang="zh-CN" altLang="en-US"/>
              <a:pPr>
                <a:defRPr/>
              </a:pPr>
              <a:t>2021年10月15日</a:t>
            </a:fld>
            <a:endParaRPr lang="zh-CN" altLang="zh-CN"/>
          </a:p>
        </p:txBody>
      </p:sp>
      <p:sp>
        <p:nvSpPr>
          <p:cNvPr id="264195" name="页脚占位符 4">
            <a:extLst>
              <a:ext uri="{FF2B5EF4-FFF2-40B4-BE49-F238E27FC236}">
                <a16:creationId xmlns:a16="http://schemas.microsoft.com/office/drawing/2014/main" id="{CEF6D835-E7C0-4D25-AC88-55ECC192962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76708DBE-5946-44E9-B38F-B55A6334E2E1}" type="slidenum">
              <a:rPr lang="en-US" altLang="zh-CN" u="none" smtClean="0">
                <a:latin typeface="Garamond" panose="02020404030301010803" pitchFamily="18" charset="0"/>
              </a:rPr>
              <a:pPr/>
              <a:t>151</a:t>
            </a:fld>
            <a:endParaRPr lang="en-US" altLang="zh-CN" u="none">
              <a:latin typeface="Garamond" panose="02020404030301010803" pitchFamily="18" charset="0"/>
            </a:endParaRPr>
          </a:p>
        </p:txBody>
      </p:sp>
      <p:sp>
        <p:nvSpPr>
          <p:cNvPr id="264196" name="Rectangle 2">
            <a:extLst>
              <a:ext uri="{FF2B5EF4-FFF2-40B4-BE49-F238E27FC236}">
                <a16:creationId xmlns:a16="http://schemas.microsoft.com/office/drawing/2014/main" id="{DFAD1D0D-59E2-486D-8051-4C38506B8E26}"/>
              </a:ext>
            </a:extLst>
          </p:cNvPr>
          <p:cNvSpPr>
            <a:spLocks noGrp="1" noChangeArrowheads="1"/>
          </p:cNvSpPr>
          <p:nvPr>
            <p:ph type="title"/>
          </p:nvPr>
        </p:nvSpPr>
        <p:spPr/>
        <p:txBody>
          <a:bodyPr/>
          <a:lstStyle/>
          <a:p>
            <a:pPr eaLnBrk="1" hangingPunct="1"/>
            <a:r>
              <a:rPr lang="zh-CN" altLang="en-US" dirty="0"/>
              <a:t>层次路由</a:t>
            </a:r>
          </a:p>
        </p:txBody>
      </p:sp>
      <p:sp>
        <p:nvSpPr>
          <p:cNvPr id="264197" name="Rectangle 3">
            <a:extLst>
              <a:ext uri="{FF2B5EF4-FFF2-40B4-BE49-F238E27FC236}">
                <a16:creationId xmlns:a16="http://schemas.microsoft.com/office/drawing/2014/main" id="{88CF78BE-B849-4DB3-A5DC-58549408AE14}"/>
              </a:ext>
            </a:extLst>
          </p:cNvPr>
          <p:cNvSpPr>
            <a:spLocks noGrp="1" noChangeArrowheads="1"/>
          </p:cNvSpPr>
          <p:nvPr>
            <p:ph type="body" idx="1"/>
          </p:nvPr>
        </p:nvSpPr>
        <p:spPr/>
        <p:txBody>
          <a:bodyPr/>
          <a:lstStyle/>
          <a:p>
            <a:pPr eaLnBrk="1" hangingPunct="1"/>
            <a:r>
              <a:rPr lang="zh-CN" altLang="en-US" b="1" dirty="0">
                <a:ea typeface="楷体" panose="02010609060101010101" pitchFamily="49" charset="-122"/>
                <a:cs typeface="Arial" panose="020B0604020202020204" pitchFamily="34" charset="0"/>
              </a:rPr>
              <a:t>因特网上的</a:t>
            </a:r>
            <a:r>
              <a:rPr lang="en-US" altLang="zh-CN" b="1" dirty="0">
                <a:ea typeface="楷体" panose="02010609060101010101" pitchFamily="49" charset="-122"/>
                <a:cs typeface="Arial" panose="020B0604020202020204" pitchFamily="34" charset="0"/>
              </a:rPr>
              <a:t>AS</a:t>
            </a:r>
            <a:r>
              <a:rPr lang="zh-CN" altLang="en-US" b="1" dirty="0">
                <a:ea typeface="楷体" panose="02010609060101010101" pitchFamily="49" charset="-122"/>
                <a:cs typeface="Arial" panose="020B0604020202020204" pitchFamily="34" charset="0"/>
              </a:rPr>
              <a:t>内层次路由</a:t>
            </a:r>
            <a:r>
              <a:rPr lang="en-US" altLang="zh-CN" b="1" dirty="0">
                <a:ea typeface="楷体" panose="02010609060101010101" pitchFamily="49" charset="-122"/>
                <a:cs typeface="Arial" panose="020B0604020202020204" pitchFamily="34" charset="0"/>
              </a:rPr>
              <a:t>——</a:t>
            </a:r>
            <a:r>
              <a:rPr lang="zh-CN" altLang="en-US" b="1" dirty="0">
                <a:ea typeface="楷体" panose="02010609060101010101" pitchFamily="49" charset="-122"/>
                <a:cs typeface="Arial" panose="020B0604020202020204" pitchFamily="34" charset="0"/>
              </a:rPr>
              <a:t>层次</a:t>
            </a:r>
            <a:r>
              <a:rPr lang="en-US" altLang="zh-CN" b="1" dirty="0">
                <a:ea typeface="楷体" panose="02010609060101010101" pitchFamily="49" charset="-122"/>
                <a:cs typeface="Arial" panose="020B0604020202020204" pitchFamily="34" charset="0"/>
              </a:rPr>
              <a:t>OSPF</a:t>
            </a:r>
          </a:p>
          <a:p>
            <a:pPr lvl="1" eaLnBrk="1" hangingPunct="1"/>
            <a:r>
              <a:rPr lang="zh-CN" altLang="en-US" dirty="0">
                <a:ea typeface="楷体" panose="02010609060101010101" pitchFamily="49" charset="-122"/>
                <a:cs typeface="Arial" panose="020B0604020202020204" pitchFamily="34" charset="0"/>
              </a:rPr>
              <a:t>为了使 </a:t>
            </a:r>
            <a:r>
              <a:rPr lang="en-US" altLang="zh-CN" dirty="0">
                <a:ea typeface="楷体" panose="02010609060101010101" pitchFamily="49" charset="-122"/>
                <a:cs typeface="Arial" panose="020B0604020202020204" pitchFamily="34" charset="0"/>
              </a:rPr>
              <a:t>OSPF </a:t>
            </a:r>
            <a:r>
              <a:rPr lang="zh-CN" altLang="en-US" dirty="0">
                <a:ea typeface="楷体" panose="02010609060101010101" pitchFamily="49" charset="-122"/>
                <a:cs typeface="Arial" panose="020B0604020202020204" pitchFamily="34" charset="0"/>
              </a:rPr>
              <a:t>能够用于规模很大的网络，</a:t>
            </a:r>
            <a:r>
              <a:rPr lang="en-US" altLang="zh-CN" dirty="0">
                <a:ea typeface="楷体" panose="02010609060101010101" pitchFamily="49" charset="-122"/>
                <a:cs typeface="Arial" panose="020B0604020202020204" pitchFamily="34" charset="0"/>
              </a:rPr>
              <a:t>OSPF </a:t>
            </a:r>
            <a:r>
              <a:rPr lang="zh-CN" altLang="en-US" dirty="0">
                <a:ea typeface="楷体" panose="02010609060101010101" pitchFamily="49" charset="-122"/>
                <a:cs typeface="Arial" panose="020B0604020202020204" pitchFamily="34" charset="0"/>
              </a:rPr>
              <a:t>将一个自治系统再划分为若干个更小的范围，叫作</a:t>
            </a:r>
            <a:r>
              <a:rPr lang="zh-CN" altLang="en-US" dirty="0">
                <a:solidFill>
                  <a:schemeClr val="hlink"/>
                </a:solidFill>
                <a:ea typeface="楷体" panose="02010609060101010101" pitchFamily="49" charset="-122"/>
                <a:cs typeface="Arial" panose="020B0604020202020204" pitchFamily="34" charset="0"/>
              </a:rPr>
              <a:t>区域</a:t>
            </a:r>
            <a:endParaRPr lang="zh-CN" altLang="en-US" dirty="0">
              <a:ea typeface="楷体" panose="02010609060101010101" pitchFamily="49" charset="-122"/>
              <a:cs typeface="Arial" panose="020B0604020202020204" pitchFamily="34" charset="0"/>
            </a:endParaRPr>
          </a:p>
          <a:p>
            <a:pPr lvl="1" eaLnBrk="1" hangingPunct="1"/>
            <a:r>
              <a:rPr lang="zh-CN" altLang="en-US" dirty="0">
                <a:ea typeface="楷体" panose="02010609060101010101" pitchFamily="49" charset="-122"/>
                <a:cs typeface="Arial" panose="020B0604020202020204" pitchFamily="34" charset="0"/>
              </a:rPr>
              <a:t>每一个区域都有一个 </a:t>
            </a:r>
            <a:r>
              <a:rPr lang="en-US" altLang="zh-CN" dirty="0">
                <a:ea typeface="楷体" panose="02010609060101010101" pitchFamily="49" charset="-122"/>
                <a:cs typeface="Arial" panose="020B0604020202020204" pitchFamily="34" charset="0"/>
              </a:rPr>
              <a:t>32 bit </a:t>
            </a:r>
            <a:r>
              <a:rPr lang="zh-CN" altLang="en-US" dirty="0">
                <a:ea typeface="楷体" panose="02010609060101010101" pitchFamily="49" charset="-122"/>
                <a:cs typeface="Arial" panose="020B0604020202020204" pitchFamily="34" charset="0"/>
              </a:rPr>
              <a:t>的区域标识符</a:t>
            </a:r>
          </a:p>
          <a:p>
            <a:pPr lvl="1" eaLnBrk="1" hangingPunct="1"/>
            <a:r>
              <a:rPr lang="zh-CN" altLang="en-US" dirty="0">
                <a:ea typeface="楷体" panose="02010609060101010101" pitchFamily="49" charset="-122"/>
                <a:cs typeface="Arial" panose="020B0604020202020204" pitchFamily="34" charset="0"/>
              </a:rPr>
              <a:t>区域也不能太大，在一个区域内的路由器最好不超过 </a:t>
            </a:r>
            <a:r>
              <a:rPr lang="en-US" altLang="zh-CN" dirty="0">
                <a:ea typeface="楷体" panose="02010609060101010101" pitchFamily="49" charset="-122"/>
                <a:cs typeface="Arial" panose="020B0604020202020204" pitchFamily="34" charset="0"/>
              </a:rPr>
              <a:t>200 </a:t>
            </a:r>
            <a:r>
              <a:rPr lang="zh-CN" altLang="en-US" dirty="0">
                <a:ea typeface="楷体" panose="02010609060101010101" pitchFamily="49" charset="-122"/>
                <a:cs typeface="Arial" panose="020B0604020202020204" pitchFamily="34" charset="0"/>
              </a:rPr>
              <a:t>个</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8E52B888-C4A9-43D7-AA3A-BBB2E032347D}"/>
              </a:ext>
            </a:extLst>
          </p:cNvPr>
          <p:cNvSpPr>
            <a:spLocks noGrp="1"/>
          </p:cNvSpPr>
          <p:nvPr>
            <p:ph type="dt" sz="quarter" idx="10"/>
          </p:nvPr>
        </p:nvSpPr>
        <p:spPr/>
        <p:txBody>
          <a:bodyPr/>
          <a:lstStyle/>
          <a:p>
            <a:pPr>
              <a:defRPr/>
            </a:pPr>
            <a:fld id="{99507872-9CA3-412C-AC4A-63670E081B6F}" type="datetime2">
              <a:rPr lang="zh-CN" altLang="en-US"/>
              <a:pPr>
                <a:defRPr/>
              </a:pPr>
              <a:t>2021年10月15日</a:t>
            </a:fld>
            <a:endParaRPr lang="zh-CN" altLang="zh-CN"/>
          </a:p>
        </p:txBody>
      </p:sp>
      <p:sp>
        <p:nvSpPr>
          <p:cNvPr id="266243" name="页脚占位符 4">
            <a:extLst>
              <a:ext uri="{FF2B5EF4-FFF2-40B4-BE49-F238E27FC236}">
                <a16:creationId xmlns:a16="http://schemas.microsoft.com/office/drawing/2014/main" id="{E295B560-A02C-475F-BD56-8E0C7046F2C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4A1C8D68-1199-4F39-BA2A-59716BF55EF9}" type="slidenum">
              <a:rPr lang="en-US" altLang="zh-CN" u="none" smtClean="0">
                <a:latin typeface="Garamond" panose="02020404030301010803" pitchFamily="18" charset="0"/>
              </a:rPr>
              <a:pPr/>
              <a:t>152</a:t>
            </a:fld>
            <a:endParaRPr lang="en-US" altLang="zh-CN" u="none">
              <a:latin typeface="Garamond" panose="02020404030301010803" pitchFamily="18" charset="0"/>
            </a:endParaRPr>
          </a:p>
        </p:txBody>
      </p:sp>
      <p:sp>
        <p:nvSpPr>
          <p:cNvPr id="266244" name="Rectangle 2">
            <a:extLst>
              <a:ext uri="{FF2B5EF4-FFF2-40B4-BE49-F238E27FC236}">
                <a16:creationId xmlns:a16="http://schemas.microsoft.com/office/drawing/2014/main" id="{449B1CAB-8274-4F8B-B4E2-D1EEC0FE917E}"/>
              </a:ext>
            </a:extLst>
          </p:cNvPr>
          <p:cNvSpPr>
            <a:spLocks noGrp="1" noChangeArrowheads="1"/>
          </p:cNvSpPr>
          <p:nvPr>
            <p:ph type="title"/>
          </p:nvPr>
        </p:nvSpPr>
        <p:spPr/>
        <p:txBody>
          <a:bodyPr/>
          <a:lstStyle/>
          <a:p>
            <a:pPr eaLnBrk="1" hangingPunct="1"/>
            <a:r>
              <a:rPr lang="zh-CN" altLang="en-US" dirty="0"/>
              <a:t>层次路由</a:t>
            </a:r>
          </a:p>
        </p:txBody>
      </p:sp>
      <p:sp>
        <p:nvSpPr>
          <p:cNvPr id="266245" name="Rectangle 3">
            <a:extLst>
              <a:ext uri="{FF2B5EF4-FFF2-40B4-BE49-F238E27FC236}">
                <a16:creationId xmlns:a16="http://schemas.microsoft.com/office/drawing/2014/main" id="{65949637-CEC3-4636-A8D8-AD3846685958}"/>
              </a:ext>
            </a:extLst>
          </p:cNvPr>
          <p:cNvSpPr>
            <a:spLocks noGrp="1" noChangeArrowheads="1"/>
          </p:cNvSpPr>
          <p:nvPr>
            <p:ph type="body" idx="1"/>
          </p:nvPr>
        </p:nvSpPr>
        <p:spPr/>
        <p:txBody>
          <a:bodyPr/>
          <a:lstStyle/>
          <a:p>
            <a:pPr eaLnBrk="1" hangingPunct="1"/>
            <a:r>
              <a:rPr lang="zh-CN" altLang="en-US" b="1">
                <a:ea typeface="楷体" panose="02010609060101010101" pitchFamily="49" charset="-122"/>
                <a:cs typeface="Arial" panose="020B0604020202020204" pitchFamily="34" charset="0"/>
              </a:rPr>
              <a:t>因特网上的</a:t>
            </a:r>
            <a:r>
              <a:rPr lang="en-US" altLang="zh-CN" b="1">
                <a:ea typeface="楷体" panose="02010609060101010101" pitchFamily="49" charset="-122"/>
                <a:cs typeface="Arial" panose="020B0604020202020204" pitchFamily="34" charset="0"/>
              </a:rPr>
              <a:t>AS</a:t>
            </a:r>
            <a:r>
              <a:rPr lang="zh-CN" altLang="en-US" b="1">
                <a:ea typeface="楷体" panose="02010609060101010101" pitchFamily="49" charset="-122"/>
                <a:cs typeface="Arial" panose="020B0604020202020204" pitchFamily="34" charset="0"/>
              </a:rPr>
              <a:t>内层次路由</a:t>
            </a:r>
            <a:r>
              <a:rPr lang="en-US" altLang="zh-CN" b="1">
                <a:ea typeface="楷体" panose="02010609060101010101" pitchFamily="49" charset="-122"/>
                <a:cs typeface="Arial" panose="020B0604020202020204" pitchFamily="34" charset="0"/>
              </a:rPr>
              <a:t>——</a:t>
            </a:r>
            <a:r>
              <a:rPr lang="zh-CN" altLang="en-US" b="1">
                <a:ea typeface="楷体" panose="02010609060101010101" pitchFamily="49" charset="-122"/>
                <a:cs typeface="Arial" panose="020B0604020202020204" pitchFamily="34" charset="0"/>
              </a:rPr>
              <a:t>层次</a:t>
            </a:r>
            <a:r>
              <a:rPr lang="en-US" altLang="zh-CN" b="1">
                <a:ea typeface="楷体" panose="02010609060101010101" pitchFamily="49" charset="-122"/>
                <a:cs typeface="Arial" panose="020B0604020202020204" pitchFamily="34" charset="0"/>
              </a:rPr>
              <a:t>OSPF</a:t>
            </a:r>
          </a:p>
        </p:txBody>
      </p:sp>
      <p:pic>
        <p:nvPicPr>
          <p:cNvPr id="266246" name="Picture 4" descr="04-33">
            <a:extLst>
              <a:ext uri="{FF2B5EF4-FFF2-40B4-BE49-F238E27FC236}">
                <a16:creationId xmlns:a16="http://schemas.microsoft.com/office/drawing/2014/main" id="{94849735-700E-453B-9763-04E175517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7632" y="2465387"/>
            <a:ext cx="6224587" cy="402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276216D-2531-4233-B175-A234C7CCBD84}"/>
              </a:ext>
            </a:extLst>
          </p:cNvPr>
          <p:cNvSpPr>
            <a:spLocks noGrp="1"/>
          </p:cNvSpPr>
          <p:nvPr>
            <p:ph type="dt" sz="quarter" idx="10"/>
          </p:nvPr>
        </p:nvSpPr>
        <p:spPr/>
        <p:txBody>
          <a:bodyPr/>
          <a:lstStyle/>
          <a:p>
            <a:pPr>
              <a:defRPr/>
            </a:pPr>
            <a:fld id="{A5C2928C-991C-4862-9D0E-F14CBE6CF4EA}" type="datetime2">
              <a:rPr lang="zh-CN" altLang="en-US"/>
              <a:pPr>
                <a:defRPr/>
              </a:pPr>
              <a:t>2021年10月15日</a:t>
            </a:fld>
            <a:endParaRPr lang="zh-CN" altLang="zh-CN"/>
          </a:p>
        </p:txBody>
      </p:sp>
      <p:sp>
        <p:nvSpPr>
          <p:cNvPr id="267267" name="页脚占位符 4">
            <a:extLst>
              <a:ext uri="{FF2B5EF4-FFF2-40B4-BE49-F238E27FC236}">
                <a16:creationId xmlns:a16="http://schemas.microsoft.com/office/drawing/2014/main" id="{3230D819-C351-45D2-A523-1F193294D08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44EBD70A-9DEA-4118-B391-84583F7BA734}" type="slidenum">
              <a:rPr lang="en-US" altLang="zh-CN" u="none" smtClean="0">
                <a:latin typeface="Garamond" panose="02020404030301010803" pitchFamily="18" charset="0"/>
              </a:rPr>
              <a:pPr/>
              <a:t>153</a:t>
            </a:fld>
            <a:endParaRPr lang="en-US" altLang="zh-CN" u="none">
              <a:latin typeface="Garamond" panose="02020404030301010803" pitchFamily="18" charset="0"/>
            </a:endParaRPr>
          </a:p>
        </p:txBody>
      </p:sp>
      <p:sp>
        <p:nvSpPr>
          <p:cNvPr id="267268" name="Rectangle 2">
            <a:extLst>
              <a:ext uri="{FF2B5EF4-FFF2-40B4-BE49-F238E27FC236}">
                <a16:creationId xmlns:a16="http://schemas.microsoft.com/office/drawing/2014/main" id="{640FEA70-3CFD-4901-A8F9-9FC1ED1D386D}"/>
              </a:ext>
            </a:extLst>
          </p:cNvPr>
          <p:cNvSpPr>
            <a:spLocks noGrp="1" noChangeArrowheads="1"/>
          </p:cNvSpPr>
          <p:nvPr>
            <p:ph type="title"/>
          </p:nvPr>
        </p:nvSpPr>
        <p:spPr>
          <a:xfrm>
            <a:off x="1919289" y="476251"/>
            <a:ext cx="8116887" cy="720725"/>
          </a:xfrm>
        </p:spPr>
        <p:txBody>
          <a:bodyPr/>
          <a:lstStyle/>
          <a:p>
            <a:pPr algn="ctr" eaLnBrk="1" hangingPunct="1"/>
            <a:r>
              <a:rPr lang="zh-CN" altLang="en-US">
                <a:latin typeface="Arial" panose="020B0604020202020204" pitchFamily="34" charset="0"/>
                <a:ea typeface="楷体" panose="02010609060101010101" pitchFamily="49" charset="-122"/>
                <a:cs typeface="Arial" panose="020B0604020202020204" pitchFamily="34" charset="0"/>
              </a:rPr>
              <a:t>划分区域 </a:t>
            </a:r>
          </a:p>
        </p:txBody>
      </p:sp>
      <p:sp>
        <p:nvSpPr>
          <p:cNvPr id="568323" name="Rectangle 3">
            <a:extLst>
              <a:ext uri="{FF2B5EF4-FFF2-40B4-BE49-F238E27FC236}">
                <a16:creationId xmlns:a16="http://schemas.microsoft.com/office/drawing/2014/main" id="{A65BDDE7-EF39-4B4C-B877-C6146DEA0A2E}"/>
              </a:ext>
            </a:extLst>
          </p:cNvPr>
          <p:cNvSpPr>
            <a:spLocks noGrp="1" noChangeArrowheads="1"/>
          </p:cNvSpPr>
          <p:nvPr>
            <p:ph type="body" idx="1"/>
          </p:nvPr>
        </p:nvSpPr>
        <p:spPr>
          <a:xfrm>
            <a:off x="2208213" y="1557338"/>
            <a:ext cx="7848600" cy="4475162"/>
          </a:xfrm>
          <a:noFill/>
        </p:spPr>
        <p:txBody>
          <a:bodyPr/>
          <a:lstStyle/>
          <a:p>
            <a:pPr eaLnBrk="1" hangingPunct="1">
              <a:lnSpc>
                <a:spcPct val="90000"/>
              </a:lnSpc>
            </a:pPr>
            <a:r>
              <a:rPr lang="zh-CN" altLang="en-US">
                <a:ea typeface="楷体" panose="02010609060101010101" pitchFamily="49" charset="-122"/>
                <a:cs typeface="Arial" panose="020B0604020202020204" pitchFamily="34" charset="0"/>
              </a:rPr>
              <a:t>划分区域的好处就是将利用洪泛法交换链路状态信息的范围局限于每一个区域而不是整个的自治系统，这就减少了整个网络上的通信量。</a:t>
            </a:r>
          </a:p>
          <a:p>
            <a:pPr eaLnBrk="1" hangingPunct="1">
              <a:lnSpc>
                <a:spcPct val="90000"/>
              </a:lnSpc>
            </a:pPr>
            <a:r>
              <a:rPr lang="zh-CN" altLang="en-US">
                <a:ea typeface="楷体" panose="02010609060101010101" pitchFamily="49" charset="-122"/>
                <a:cs typeface="Arial" panose="020B0604020202020204" pitchFamily="34" charset="0"/>
              </a:rPr>
              <a:t>在一个区域内部的路由器只知道本区域的完整网络拓扑，而不知道其他区域的网络拓扑的情况。</a:t>
            </a:r>
          </a:p>
          <a:p>
            <a:pPr eaLnBrk="1" hangingPunct="1">
              <a:lnSpc>
                <a:spcPct val="90000"/>
              </a:lnSpc>
            </a:pPr>
            <a:r>
              <a:rPr lang="en-US" altLang="zh-CN">
                <a:ea typeface="楷体" panose="02010609060101010101" pitchFamily="49" charset="-122"/>
                <a:cs typeface="Arial" panose="020B0604020202020204" pitchFamily="34" charset="0"/>
              </a:rPr>
              <a:t>OSPF </a:t>
            </a:r>
            <a:r>
              <a:rPr lang="zh-CN" altLang="en-US">
                <a:ea typeface="楷体" panose="02010609060101010101" pitchFamily="49" charset="-122"/>
                <a:cs typeface="Arial" panose="020B0604020202020204" pitchFamily="34" charset="0"/>
              </a:rPr>
              <a:t>使用层次结构的区域划分。在上层的区域叫作</a:t>
            </a:r>
            <a:r>
              <a:rPr lang="zh-CN" altLang="en-US">
                <a:solidFill>
                  <a:schemeClr val="hlink"/>
                </a:solidFill>
                <a:ea typeface="楷体" panose="02010609060101010101" pitchFamily="49" charset="-122"/>
                <a:cs typeface="Arial" panose="020B0604020202020204" pitchFamily="34" charset="0"/>
              </a:rPr>
              <a:t>主干区域</a:t>
            </a:r>
            <a:r>
              <a:rPr lang="en-US" altLang="zh-CN">
                <a:ea typeface="楷体" panose="02010609060101010101" pitchFamily="49" charset="-122"/>
                <a:cs typeface="Arial" panose="020B0604020202020204" pitchFamily="34" charset="0"/>
              </a:rPr>
              <a:t>(backbone area)</a:t>
            </a:r>
            <a:r>
              <a:rPr lang="zh-CN" altLang="en-US">
                <a:ea typeface="楷体" panose="02010609060101010101" pitchFamily="49" charset="-122"/>
                <a:cs typeface="Arial" panose="020B0604020202020204" pitchFamily="34" charset="0"/>
              </a:rPr>
              <a:t>。主干区域的标识符规定为</a:t>
            </a:r>
            <a:r>
              <a:rPr lang="en-US" altLang="zh-CN">
                <a:ea typeface="楷体" panose="02010609060101010101" pitchFamily="49" charset="-122"/>
                <a:cs typeface="Arial" panose="020B0604020202020204" pitchFamily="34" charset="0"/>
              </a:rPr>
              <a:t>0.0.0.0</a:t>
            </a:r>
            <a:r>
              <a:rPr lang="zh-CN" altLang="en-US">
                <a:ea typeface="楷体" panose="02010609060101010101" pitchFamily="49" charset="-122"/>
                <a:cs typeface="Arial" panose="020B0604020202020204" pitchFamily="34" charset="0"/>
              </a:rPr>
              <a:t>。主干区域的作用是用来连通其他在下层的区域。</a:t>
            </a:r>
            <a:r>
              <a:rPr lang="zh-CN" altLang="en-US" sz="2400">
                <a:ea typeface="楷体" panose="02010609060101010101" pitchFamily="49" charset="-122"/>
                <a:cs typeface="Arial" panose="020B0604020202020204" pitchFamily="34" charset="0"/>
              </a:rPr>
              <a:t> </a:t>
            </a:r>
            <a:r>
              <a:rPr lang="zh-CN" altLang="en-US">
                <a:ea typeface="楷体" panose="02010609060101010101" pitchFamily="49" charset="-122"/>
                <a:cs typeface="Arial" panose="020B0604020202020204"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832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83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323"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2742437" y="135210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3877170" y="2015629"/>
            <a:ext cx="5580375" cy="2228980"/>
            <a:chOff x="2467566" y="2243637"/>
            <a:chExt cx="5580375" cy="2228980"/>
          </a:xfrm>
        </p:grpSpPr>
        <p:grpSp>
          <p:nvGrpSpPr>
            <p:cNvPr id="9" name="组合 8"/>
            <p:cNvGrpSpPr/>
            <p:nvPr/>
          </p:nvGrpSpPr>
          <p:grpSpPr>
            <a:xfrm>
              <a:off x="2467566" y="2243637"/>
              <a:ext cx="5580375" cy="1777417"/>
              <a:chOff x="1850677" y="1682726"/>
              <a:chExt cx="4185286" cy="1333062"/>
            </a:xfrm>
          </p:grpSpPr>
          <p:sp>
            <p:nvSpPr>
              <p:cNvPr id="11" name="矩形 10"/>
              <p:cNvSpPr/>
              <p:nvPr/>
            </p:nvSpPr>
            <p:spPr>
              <a:xfrm>
                <a:off x="1850677" y="1682726"/>
                <a:ext cx="4185286" cy="779300"/>
              </a:xfrm>
              <a:prstGeom prst="rect">
                <a:avLst/>
              </a:prstGeom>
            </p:spPr>
            <p:txBody>
              <a:bodyPr wrap="none">
                <a:spAutoFit/>
              </a:bodyPr>
              <a:lstStyle/>
              <a:p>
                <a:pPr algn="ctr">
                  <a:lnSpc>
                    <a:spcPct val="110000"/>
                  </a:lnSpc>
                </a:pP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BGP-4</a:t>
                </a: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协议</a:t>
                </a:r>
              </a:p>
            </p:txBody>
          </p:sp>
          <p:sp>
            <p:nvSpPr>
              <p:cNvPr id="12" name="矩形 11"/>
              <p:cNvSpPr/>
              <p:nvPr/>
            </p:nvSpPr>
            <p:spPr>
              <a:xfrm>
                <a:off x="3514801" y="2462026"/>
                <a:ext cx="2120390" cy="438581"/>
              </a:xfrm>
              <a:prstGeom prst="rect">
                <a:avLst/>
              </a:prstGeom>
            </p:spPr>
            <p:txBody>
              <a:bodyPr wrap="none">
                <a:spAutoFit/>
              </a:bodyPr>
              <a:lstStyle/>
              <a:p>
                <a:r>
                  <a:rPr lang="en-US" altLang="zh-CN" sz="48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GP 4 Protocol</a:t>
                </a:r>
                <a:endParaRPr lang="zh-CN" altLang="en-US" sz="48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endParaRPr>
              </a:p>
            </p:txBody>
          </p:sp>
          <p:sp>
            <p:nvSpPr>
              <p:cNvPr id="13" name="矩形 12"/>
              <p:cNvSpPr/>
              <p:nvPr/>
            </p:nvSpPr>
            <p:spPr>
              <a:xfrm>
                <a:off x="3103500" y="2058069"/>
                <a:ext cx="549670" cy="807913"/>
              </a:xfrm>
              <a:prstGeom prst="rect">
                <a:avLst/>
              </a:prstGeom>
            </p:spPr>
            <p:txBody>
              <a:bodyPr wrap="none">
                <a:spAutoFit/>
              </a:bodyPr>
              <a:lstStyle/>
              <a:p>
                <a:r>
                  <a:rPr lang="en-US" altLang="zh-CN" sz="9600" baseline="-25000" dirty="0">
                    <a:solidFill>
                      <a:srgbClr val="2E95D1"/>
                    </a:solidFill>
                    <a:latin typeface="Times New Roman" panose="02020803070505020304" pitchFamily="18" charset="0"/>
                    <a:cs typeface="Times New Roman" panose="02020803070505020304" pitchFamily="18" charset="0"/>
                  </a:rPr>
                  <a:t>B</a:t>
                </a:r>
                <a:endParaRPr lang="zh-CN" altLang="en-US" sz="9600" baseline="-25000" dirty="0">
                  <a:solidFill>
                    <a:srgbClr val="2E95D1"/>
                  </a:solidFill>
                  <a:latin typeface="Times New Roman" panose="02020803070505020304" pitchFamily="18" charset="0"/>
                  <a:cs typeface="Times New Roman" panose="02020803070505020304" pitchFamily="18" charset="0"/>
                </a:endParaRPr>
              </a:p>
            </p:txBody>
          </p:sp>
          <p:cxnSp>
            <p:nvCxnSpPr>
              <p:cNvPr id="15" name="直接连接符 14"/>
              <p:cNvCxnSpPr/>
              <p:nvPr/>
            </p:nvCxnSpPr>
            <p:spPr>
              <a:xfrm>
                <a:off x="3138906" y="2977834"/>
                <a:ext cx="2391675" cy="37954"/>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274136" y="3764731"/>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2397617"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E4FF3BCB-7B18-4E2D-B2CA-29500FCCD26D}"/>
              </a:ext>
            </a:extLst>
          </p:cNvPr>
          <p:cNvSpPr>
            <a:spLocks noGrp="1"/>
          </p:cNvSpPr>
          <p:nvPr>
            <p:ph type="sldNum" sz="quarter" idx="12"/>
          </p:nvPr>
        </p:nvSpPr>
        <p:spPr/>
        <p:txBody>
          <a:bodyPr/>
          <a:lstStyle/>
          <a:p>
            <a:fld id="{91F2D4EF-46D4-4764-B373-FC59CD1D281E}" type="slidenum">
              <a:rPr lang="zh-CN" altLang="en-US" smtClean="0"/>
              <a:t>154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0213" y="0"/>
            <a:ext cx="5442630" cy="1428589"/>
            <a:chOff x="551030" y="-368704"/>
            <a:chExt cx="5442630" cy="1428589"/>
          </a:xfrm>
        </p:grpSpPr>
        <p:grpSp>
          <p:nvGrpSpPr>
            <p:cNvPr id="7" name="组合 6"/>
            <p:cNvGrpSpPr/>
            <p:nvPr/>
          </p:nvGrpSpPr>
          <p:grpSpPr>
            <a:xfrm>
              <a:off x="1201630" y="303925"/>
              <a:ext cx="4792030" cy="687997"/>
              <a:chOff x="1839057" y="967769"/>
              <a:chExt cx="4792030" cy="687997"/>
            </a:xfrm>
          </p:grpSpPr>
          <p:sp>
            <p:nvSpPr>
              <p:cNvPr id="9" name="矩形: 圆角 8"/>
              <p:cNvSpPr/>
              <p:nvPr/>
            </p:nvSpPr>
            <p:spPr>
              <a:xfrm>
                <a:off x="1839057" y="967769"/>
                <a:ext cx="416065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0" name="文本框 9"/>
              <p:cNvSpPr txBox="1"/>
              <p:nvPr/>
            </p:nvSpPr>
            <p:spPr>
              <a:xfrm>
                <a:off x="2786092" y="1009435"/>
                <a:ext cx="3844995"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课后思考题</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1" name="组合 10"/>
          <p:cNvGrpSpPr/>
          <p:nvPr/>
        </p:nvGrpSpPr>
        <p:grpSpPr>
          <a:xfrm>
            <a:off x="1080813" y="1804625"/>
            <a:ext cx="10608425" cy="3685889"/>
            <a:chOff x="703264" y="1946585"/>
            <a:chExt cx="10972799" cy="4161037"/>
          </a:xfrm>
        </p:grpSpPr>
        <p:sp>
          <p:nvSpPr>
            <p:cNvPr id="12" name="任意多边形: 形状 11"/>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1" fmla="*/ 0 w 10804124"/>
                <a:gd name="connsiteY0-2" fmla="*/ 346229 h 4128116"/>
                <a:gd name="connsiteX1-3" fmla="*/ 372862 w 10804124"/>
                <a:gd name="connsiteY1-4" fmla="*/ 4128116 h 4128116"/>
                <a:gd name="connsiteX2-5" fmla="*/ 10804124 w 10804124"/>
                <a:gd name="connsiteY2-6" fmla="*/ 3506679 h 4128116"/>
                <a:gd name="connsiteX3-7" fmla="*/ 10182687 w 10804124"/>
                <a:gd name="connsiteY3-8" fmla="*/ 0 h 4128116"/>
                <a:gd name="connsiteX4-9" fmla="*/ 0 w 10804124"/>
                <a:gd name="connsiteY4-10" fmla="*/ 346229 h 4128116"/>
                <a:gd name="connsiteX0-11" fmla="*/ 0 w 10804124"/>
                <a:gd name="connsiteY0-12" fmla="*/ 363984 h 4145871"/>
                <a:gd name="connsiteX1-13" fmla="*/ 372862 w 10804124"/>
                <a:gd name="connsiteY1-14" fmla="*/ 4145871 h 4145871"/>
                <a:gd name="connsiteX2-15" fmla="*/ 10804124 w 10804124"/>
                <a:gd name="connsiteY2-16" fmla="*/ 3524434 h 4145871"/>
                <a:gd name="connsiteX3-17" fmla="*/ 10191565 w 10804124"/>
                <a:gd name="connsiteY3-18" fmla="*/ 0 h 4145871"/>
                <a:gd name="connsiteX4-19" fmla="*/ 0 w 10804124"/>
                <a:gd name="connsiteY4-20" fmla="*/ 363984 h 4145871"/>
                <a:gd name="connsiteX0-21" fmla="*/ 0 w 10928411"/>
                <a:gd name="connsiteY0-22" fmla="*/ 363984 h 4145871"/>
                <a:gd name="connsiteX1-23" fmla="*/ 372862 w 10928411"/>
                <a:gd name="connsiteY1-24" fmla="*/ 4145871 h 4145871"/>
                <a:gd name="connsiteX2-25" fmla="*/ 10928411 w 10928411"/>
                <a:gd name="connsiteY2-26" fmla="*/ 3701987 h 4145871"/>
                <a:gd name="connsiteX3-27" fmla="*/ 10191565 w 10928411"/>
                <a:gd name="connsiteY3-28" fmla="*/ 0 h 4145871"/>
                <a:gd name="connsiteX4-29" fmla="*/ 0 w 10928411"/>
                <a:gd name="connsiteY4-30" fmla="*/ 363984 h 4145871"/>
                <a:gd name="connsiteX0-31" fmla="*/ 0 w 10963921"/>
                <a:gd name="connsiteY0-32" fmla="*/ 363984 h 4145871"/>
                <a:gd name="connsiteX1-33" fmla="*/ 372862 w 10963921"/>
                <a:gd name="connsiteY1-34" fmla="*/ 4145871 h 4145871"/>
                <a:gd name="connsiteX2-35" fmla="*/ 10963921 w 10963921"/>
                <a:gd name="connsiteY2-36" fmla="*/ 3710864 h 4145871"/>
                <a:gd name="connsiteX3-37" fmla="*/ 10191565 w 10963921"/>
                <a:gd name="connsiteY3-38" fmla="*/ 0 h 4145871"/>
                <a:gd name="connsiteX4-39" fmla="*/ 0 w 10963921"/>
                <a:gd name="connsiteY4-40" fmla="*/ 363984 h 4145871"/>
                <a:gd name="connsiteX0-41" fmla="*/ 0 w 10963921"/>
                <a:gd name="connsiteY0-42" fmla="*/ 363984 h 4199137"/>
                <a:gd name="connsiteX1-43" fmla="*/ 408372 w 10963921"/>
                <a:gd name="connsiteY1-44" fmla="*/ 4199137 h 4199137"/>
                <a:gd name="connsiteX2-45" fmla="*/ 10963921 w 10963921"/>
                <a:gd name="connsiteY2-46" fmla="*/ 3710864 h 4199137"/>
                <a:gd name="connsiteX3-47" fmla="*/ 10191565 w 10963921"/>
                <a:gd name="connsiteY3-48" fmla="*/ 0 h 4199137"/>
                <a:gd name="connsiteX4-49" fmla="*/ 0 w 10963921"/>
                <a:gd name="connsiteY4-50" fmla="*/ 363984 h 4199137"/>
                <a:gd name="connsiteX0-51" fmla="*/ 0 w 11026065"/>
                <a:gd name="connsiteY0-52" fmla="*/ 488271 h 4199137"/>
                <a:gd name="connsiteX1-53" fmla="*/ 470516 w 11026065"/>
                <a:gd name="connsiteY1-54" fmla="*/ 4199137 h 4199137"/>
                <a:gd name="connsiteX2-55" fmla="*/ 11026065 w 11026065"/>
                <a:gd name="connsiteY2-56" fmla="*/ 3710864 h 4199137"/>
                <a:gd name="connsiteX3-57" fmla="*/ 10253709 w 11026065"/>
                <a:gd name="connsiteY3-58" fmla="*/ 0 h 4199137"/>
                <a:gd name="connsiteX4-59" fmla="*/ 0 w 11026065"/>
                <a:gd name="connsiteY4-60" fmla="*/ 488271 h 4199137"/>
                <a:gd name="connsiteX0-61" fmla="*/ 0 w 10972799"/>
                <a:gd name="connsiteY0-62" fmla="*/ 488271 h 4199137"/>
                <a:gd name="connsiteX1-63" fmla="*/ 417250 w 10972799"/>
                <a:gd name="connsiteY1-64" fmla="*/ 4199137 h 4199137"/>
                <a:gd name="connsiteX2-65" fmla="*/ 10972799 w 10972799"/>
                <a:gd name="connsiteY2-66" fmla="*/ 3710864 h 4199137"/>
                <a:gd name="connsiteX3-67" fmla="*/ 10200443 w 10972799"/>
                <a:gd name="connsiteY3-68" fmla="*/ 0 h 4199137"/>
                <a:gd name="connsiteX4-69" fmla="*/ 0 w 10972799"/>
                <a:gd name="connsiteY4-70" fmla="*/ 488271 h 4199137"/>
                <a:gd name="connsiteX0-71" fmla="*/ 0 w 10972799"/>
                <a:gd name="connsiteY0-72" fmla="*/ 440646 h 4151512"/>
                <a:gd name="connsiteX1-73" fmla="*/ 417250 w 10972799"/>
                <a:gd name="connsiteY1-74" fmla="*/ 4151512 h 4151512"/>
                <a:gd name="connsiteX2-75" fmla="*/ 10972799 w 10972799"/>
                <a:gd name="connsiteY2-76" fmla="*/ 3663239 h 4151512"/>
                <a:gd name="connsiteX3-77" fmla="*/ 10505243 w 10972799"/>
                <a:gd name="connsiteY3-78" fmla="*/ 0 h 4151512"/>
                <a:gd name="connsiteX4-79" fmla="*/ 0 w 10972799"/>
                <a:gd name="connsiteY4-80" fmla="*/ 440646 h 4151512"/>
                <a:gd name="connsiteX0-81" fmla="*/ 0 w 10972799"/>
                <a:gd name="connsiteY0-82" fmla="*/ 450171 h 4161037"/>
                <a:gd name="connsiteX1-83" fmla="*/ 417250 w 10972799"/>
                <a:gd name="connsiteY1-84" fmla="*/ 4161037 h 4161037"/>
                <a:gd name="connsiteX2-85" fmla="*/ 10972799 w 10972799"/>
                <a:gd name="connsiteY2-86" fmla="*/ 3672764 h 4161037"/>
                <a:gd name="connsiteX3-87" fmla="*/ 10524293 w 10972799"/>
                <a:gd name="connsiteY3-88" fmla="*/ 0 h 4161037"/>
                <a:gd name="connsiteX4-89" fmla="*/ 0 w 10972799"/>
                <a:gd name="connsiteY4-90" fmla="*/ 450171 h 4161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13" name="组合 12"/>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14" name="任意多边形: 形状 13"/>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5" name="任意多边形: 形状 14"/>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1" fmla="*/ 17755 w 852256"/>
                  <a:gd name="connsiteY0-2" fmla="*/ 0 h 417251"/>
                  <a:gd name="connsiteX1-3" fmla="*/ 852256 w 852256"/>
                  <a:gd name="connsiteY1-4" fmla="*/ 403715 h 417251"/>
                  <a:gd name="connsiteX2-5" fmla="*/ 0 w 852256"/>
                  <a:gd name="connsiteY2-6" fmla="*/ 417251 h 417251"/>
                  <a:gd name="connsiteX3-7" fmla="*/ 17755 w 852256"/>
                  <a:gd name="connsiteY3-8" fmla="*/ 0 h 417251"/>
                  <a:gd name="connsiteX0-9" fmla="*/ 17755 w 852256"/>
                  <a:gd name="connsiteY0-10" fmla="*/ 0 h 417251"/>
                  <a:gd name="connsiteX1-11" fmla="*/ 852256 w 852256"/>
                  <a:gd name="connsiteY1-12" fmla="*/ 393285 h 417251"/>
                  <a:gd name="connsiteX2-13" fmla="*/ 0 w 852256"/>
                  <a:gd name="connsiteY2-14" fmla="*/ 417251 h 417251"/>
                  <a:gd name="connsiteX3-15" fmla="*/ 17755 w 852256"/>
                  <a:gd name="connsiteY3-16" fmla="*/ 0 h 417251"/>
                </a:gdLst>
                <a:ahLst/>
                <a:cxnLst>
                  <a:cxn ang="0">
                    <a:pos x="connsiteX0-1" y="connsiteY0-2"/>
                  </a:cxn>
                  <a:cxn ang="0">
                    <a:pos x="connsiteX1-3" y="connsiteY1-4"/>
                  </a:cxn>
                  <a:cxn ang="0">
                    <a:pos x="connsiteX2-5" y="connsiteY2-6"/>
                  </a:cxn>
                  <a:cxn ang="0">
                    <a:pos x="connsiteX3-7" y="connsiteY3-8"/>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16" name="文本框 15"/>
          <p:cNvSpPr txBox="1"/>
          <p:nvPr/>
        </p:nvSpPr>
        <p:spPr>
          <a:xfrm>
            <a:off x="1864205" y="1962270"/>
            <a:ext cx="9918853" cy="2795958"/>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复习题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4.3</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4.22</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4.25</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5.4</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5.8</a:t>
            </a:r>
          </a:p>
          <a:p>
            <a:pPr marL="342900" indent="-342900">
              <a:lnSpc>
                <a:spcPct val="150000"/>
              </a:lnSpc>
              <a:buClr>
                <a:srgbClr val="009FF6"/>
              </a:buClr>
              <a:buFont typeface="Wingdings" panose="05000000000000000000" pitchFamily="2" charset="2"/>
              <a:buChar char="p"/>
            </a:pP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习    题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4.1</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4.3</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4.5</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4.10-12</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4.14</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4.16</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5.3</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5.14</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5.39</a:t>
            </a:r>
          </a:p>
          <a:p>
            <a:pPr marL="342900" indent="-342900">
              <a:lnSpc>
                <a:spcPct val="150000"/>
              </a:lnSpc>
              <a:buClr>
                <a:srgbClr val="009FF6"/>
              </a:buClr>
              <a:buFont typeface="Wingdings" panose="05000000000000000000" pitchFamily="2" charset="2"/>
              <a:buChar char="p"/>
            </a:pP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 name="灯片编号占位符 1">
            <a:extLst>
              <a:ext uri="{FF2B5EF4-FFF2-40B4-BE49-F238E27FC236}">
                <a16:creationId xmlns:a16="http://schemas.microsoft.com/office/drawing/2014/main" id="{16D42DE7-A4B5-45B3-BB83-EE67129DBDD8}"/>
              </a:ext>
            </a:extLst>
          </p:cNvPr>
          <p:cNvSpPr>
            <a:spLocks noGrp="1"/>
          </p:cNvSpPr>
          <p:nvPr>
            <p:ph type="sldNum" sz="quarter" idx="12"/>
          </p:nvPr>
        </p:nvSpPr>
        <p:spPr/>
        <p:txBody>
          <a:bodyPr/>
          <a:lstStyle/>
          <a:p>
            <a:fld id="{91F2D4EF-46D4-4764-B373-FC59CD1D281E}" type="slidenum">
              <a:rPr lang="zh-CN" altLang="en-US" smtClean="0"/>
              <a:t>155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30213" y="0"/>
            <a:ext cx="3820658" cy="1428589"/>
            <a:chOff x="551030" y="-368704"/>
            <a:chExt cx="3820658" cy="1428589"/>
          </a:xfrm>
        </p:grpSpPr>
        <p:grpSp>
          <p:nvGrpSpPr>
            <p:cNvPr id="11" name="组合 10"/>
            <p:cNvGrpSpPr/>
            <p:nvPr/>
          </p:nvGrpSpPr>
          <p:grpSpPr>
            <a:xfrm>
              <a:off x="1201631" y="303925"/>
              <a:ext cx="3170057" cy="687997"/>
              <a:chOff x="1839058" y="967769"/>
              <a:chExt cx="3170057" cy="687997"/>
            </a:xfrm>
          </p:grpSpPr>
          <p:sp>
            <p:nvSpPr>
              <p:cNvPr id="13" name="矩形: 圆角 12"/>
              <p:cNvSpPr/>
              <p:nvPr/>
            </p:nvSpPr>
            <p:spPr>
              <a:xfrm>
                <a:off x="1839058" y="967769"/>
                <a:ext cx="285981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rgbClr val="00A3F8"/>
                  </a:solidFill>
                </a:endParaRPr>
              </a:p>
            </p:txBody>
          </p:sp>
          <p:sp>
            <p:nvSpPr>
              <p:cNvPr id="14" name="文本框 13"/>
              <p:cNvSpPr txBox="1"/>
              <p:nvPr/>
            </p:nvSpPr>
            <p:spPr>
              <a:xfrm>
                <a:off x="2786092" y="1009435"/>
                <a:ext cx="2223023"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作业</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2" name="图片 11"/>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5" name="组合 14"/>
          <p:cNvGrpSpPr/>
          <p:nvPr/>
        </p:nvGrpSpPr>
        <p:grpSpPr>
          <a:xfrm>
            <a:off x="1774239" y="3006567"/>
            <a:ext cx="5812109" cy="1601506"/>
            <a:chOff x="703264" y="1946585"/>
            <a:chExt cx="10972799" cy="4161037"/>
          </a:xfrm>
        </p:grpSpPr>
        <p:sp>
          <p:nvSpPr>
            <p:cNvPr id="16" name="任意多边形: 形状 15"/>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1" fmla="*/ 0 w 10804124"/>
                <a:gd name="connsiteY0-2" fmla="*/ 346229 h 4128116"/>
                <a:gd name="connsiteX1-3" fmla="*/ 372862 w 10804124"/>
                <a:gd name="connsiteY1-4" fmla="*/ 4128116 h 4128116"/>
                <a:gd name="connsiteX2-5" fmla="*/ 10804124 w 10804124"/>
                <a:gd name="connsiteY2-6" fmla="*/ 3506679 h 4128116"/>
                <a:gd name="connsiteX3-7" fmla="*/ 10182687 w 10804124"/>
                <a:gd name="connsiteY3-8" fmla="*/ 0 h 4128116"/>
                <a:gd name="connsiteX4-9" fmla="*/ 0 w 10804124"/>
                <a:gd name="connsiteY4-10" fmla="*/ 346229 h 4128116"/>
                <a:gd name="connsiteX0-11" fmla="*/ 0 w 10804124"/>
                <a:gd name="connsiteY0-12" fmla="*/ 363984 h 4145871"/>
                <a:gd name="connsiteX1-13" fmla="*/ 372862 w 10804124"/>
                <a:gd name="connsiteY1-14" fmla="*/ 4145871 h 4145871"/>
                <a:gd name="connsiteX2-15" fmla="*/ 10804124 w 10804124"/>
                <a:gd name="connsiteY2-16" fmla="*/ 3524434 h 4145871"/>
                <a:gd name="connsiteX3-17" fmla="*/ 10191565 w 10804124"/>
                <a:gd name="connsiteY3-18" fmla="*/ 0 h 4145871"/>
                <a:gd name="connsiteX4-19" fmla="*/ 0 w 10804124"/>
                <a:gd name="connsiteY4-20" fmla="*/ 363984 h 4145871"/>
                <a:gd name="connsiteX0-21" fmla="*/ 0 w 10928411"/>
                <a:gd name="connsiteY0-22" fmla="*/ 363984 h 4145871"/>
                <a:gd name="connsiteX1-23" fmla="*/ 372862 w 10928411"/>
                <a:gd name="connsiteY1-24" fmla="*/ 4145871 h 4145871"/>
                <a:gd name="connsiteX2-25" fmla="*/ 10928411 w 10928411"/>
                <a:gd name="connsiteY2-26" fmla="*/ 3701987 h 4145871"/>
                <a:gd name="connsiteX3-27" fmla="*/ 10191565 w 10928411"/>
                <a:gd name="connsiteY3-28" fmla="*/ 0 h 4145871"/>
                <a:gd name="connsiteX4-29" fmla="*/ 0 w 10928411"/>
                <a:gd name="connsiteY4-30" fmla="*/ 363984 h 4145871"/>
                <a:gd name="connsiteX0-31" fmla="*/ 0 w 10963921"/>
                <a:gd name="connsiteY0-32" fmla="*/ 363984 h 4145871"/>
                <a:gd name="connsiteX1-33" fmla="*/ 372862 w 10963921"/>
                <a:gd name="connsiteY1-34" fmla="*/ 4145871 h 4145871"/>
                <a:gd name="connsiteX2-35" fmla="*/ 10963921 w 10963921"/>
                <a:gd name="connsiteY2-36" fmla="*/ 3710864 h 4145871"/>
                <a:gd name="connsiteX3-37" fmla="*/ 10191565 w 10963921"/>
                <a:gd name="connsiteY3-38" fmla="*/ 0 h 4145871"/>
                <a:gd name="connsiteX4-39" fmla="*/ 0 w 10963921"/>
                <a:gd name="connsiteY4-40" fmla="*/ 363984 h 4145871"/>
                <a:gd name="connsiteX0-41" fmla="*/ 0 w 10963921"/>
                <a:gd name="connsiteY0-42" fmla="*/ 363984 h 4199137"/>
                <a:gd name="connsiteX1-43" fmla="*/ 408372 w 10963921"/>
                <a:gd name="connsiteY1-44" fmla="*/ 4199137 h 4199137"/>
                <a:gd name="connsiteX2-45" fmla="*/ 10963921 w 10963921"/>
                <a:gd name="connsiteY2-46" fmla="*/ 3710864 h 4199137"/>
                <a:gd name="connsiteX3-47" fmla="*/ 10191565 w 10963921"/>
                <a:gd name="connsiteY3-48" fmla="*/ 0 h 4199137"/>
                <a:gd name="connsiteX4-49" fmla="*/ 0 w 10963921"/>
                <a:gd name="connsiteY4-50" fmla="*/ 363984 h 4199137"/>
                <a:gd name="connsiteX0-51" fmla="*/ 0 w 11026065"/>
                <a:gd name="connsiteY0-52" fmla="*/ 488271 h 4199137"/>
                <a:gd name="connsiteX1-53" fmla="*/ 470516 w 11026065"/>
                <a:gd name="connsiteY1-54" fmla="*/ 4199137 h 4199137"/>
                <a:gd name="connsiteX2-55" fmla="*/ 11026065 w 11026065"/>
                <a:gd name="connsiteY2-56" fmla="*/ 3710864 h 4199137"/>
                <a:gd name="connsiteX3-57" fmla="*/ 10253709 w 11026065"/>
                <a:gd name="connsiteY3-58" fmla="*/ 0 h 4199137"/>
                <a:gd name="connsiteX4-59" fmla="*/ 0 w 11026065"/>
                <a:gd name="connsiteY4-60" fmla="*/ 488271 h 4199137"/>
                <a:gd name="connsiteX0-61" fmla="*/ 0 w 10972799"/>
                <a:gd name="connsiteY0-62" fmla="*/ 488271 h 4199137"/>
                <a:gd name="connsiteX1-63" fmla="*/ 417250 w 10972799"/>
                <a:gd name="connsiteY1-64" fmla="*/ 4199137 h 4199137"/>
                <a:gd name="connsiteX2-65" fmla="*/ 10972799 w 10972799"/>
                <a:gd name="connsiteY2-66" fmla="*/ 3710864 h 4199137"/>
                <a:gd name="connsiteX3-67" fmla="*/ 10200443 w 10972799"/>
                <a:gd name="connsiteY3-68" fmla="*/ 0 h 4199137"/>
                <a:gd name="connsiteX4-69" fmla="*/ 0 w 10972799"/>
                <a:gd name="connsiteY4-70" fmla="*/ 488271 h 4199137"/>
                <a:gd name="connsiteX0-71" fmla="*/ 0 w 10972799"/>
                <a:gd name="connsiteY0-72" fmla="*/ 440646 h 4151512"/>
                <a:gd name="connsiteX1-73" fmla="*/ 417250 w 10972799"/>
                <a:gd name="connsiteY1-74" fmla="*/ 4151512 h 4151512"/>
                <a:gd name="connsiteX2-75" fmla="*/ 10972799 w 10972799"/>
                <a:gd name="connsiteY2-76" fmla="*/ 3663239 h 4151512"/>
                <a:gd name="connsiteX3-77" fmla="*/ 10505243 w 10972799"/>
                <a:gd name="connsiteY3-78" fmla="*/ 0 h 4151512"/>
                <a:gd name="connsiteX4-79" fmla="*/ 0 w 10972799"/>
                <a:gd name="connsiteY4-80" fmla="*/ 440646 h 4151512"/>
                <a:gd name="connsiteX0-81" fmla="*/ 0 w 10972799"/>
                <a:gd name="connsiteY0-82" fmla="*/ 450171 h 4161037"/>
                <a:gd name="connsiteX1-83" fmla="*/ 417250 w 10972799"/>
                <a:gd name="connsiteY1-84" fmla="*/ 4161037 h 4161037"/>
                <a:gd name="connsiteX2-85" fmla="*/ 10972799 w 10972799"/>
                <a:gd name="connsiteY2-86" fmla="*/ 3672764 h 4161037"/>
                <a:gd name="connsiteX3-87" fmla="*/ 10524293 w 10972799"/>
                <a:gd name="connsiteY3-88" fmla="*/ 0 h 4161037"/>
                <a:gd name="connsiteX4-89" fmla="*/ 0 w 10972799"/>
                <a:gd name="connsiteY4-90" fmla="*/ 450171 h 4161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17" name="组合 16"/>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18" name="任意多边形: 形状 17"/>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9" name="任意多边形: 形状 18"/>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1" fmla="*/ 17755 w 852256"/>
                  <a:gd name="connsiteY0-2" fmla="*/ 0 h 417251"/>
                  <a:gd name="connsiteX1-3" fmla="*/ 852256 w 852256"/>
                  <a:gd name="connsiteY1-4" fmla="*/ 403715 h 417251"/>
                  <a:gd name="connsiteX2-5" fmla="*/ 0 w 852256"/>
                  <a:gd name="connsiteY2-6" fmla="*/ 417251 h 417251"/>
                  <a:gd name="connsiteX3-7" fmla="*/ 17755 w 852256"/>
                  <a:gd name="connsiteY3-8" fmla="*/ 0 h 417251"/>
                  <a:gd name="connsiteX0-9" fmla="*/ 17755 w 852256"/>
                  <a:gd name="connsiteY0-10" fmla="*/ 0 h 417251"/>
                  <a:gd name="connsiteX1-11" fmla="*/ 852256 w 852256"/>
                  <a:gd name="connsiteY1-12" fmla="*/ 393285 h 417251"/>
                  <a:gd name="connsiteX2-13" fmla="*/ 0 w 852256"/>
                  <a:gd name="connsiteY2-14" fmla="*/ 417251 h 417251"/>
                  <a:gd name="connsiteX3-15" fmla="*/ 17755 w 852256"/>
                  <a:gd name="connsiteY3-16" fmla="*/ 0 h 417251"/>
                </a:gdLst>
                <a:ahLst/>
                <a:cxnLst>
                  <a:cxn ang="0">
                    <a:pos x="connsiteX0-1" y="connsiteY0-2"/>
                  </a:cxn>
                  <a:cxn ang="0">
                    <a:pos x="connsiteX1-3" y="connsiteY1-4"/>
                  </a:cxn>
                  <a:cxn ang="0">
                    <a:pos x="connsiteX2-5" y="connsiteY2-6"/>
                  </a:cxn>
                  <a:cxn ang="0">
                    <a:pos x="connsiteX3-7" y="connsiteY3-8"/>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0" name="文本框 19"/>
          <p:cNvSpPr txBox="1"/>
          <p:nvPr/>
        </p:nvSpPr>
        <p:spPr>
          <a:xfrm>
            <a:off x="2896788" y="3180154"/>
            <a:ext cx="3312399" cy="1134862"/>
          </a:xfrm>
          <a:prstGeom prst="rect">
            <a:avLst/>
          </a:prstGeom>
          <a:noFill/>
        </p:spPr>
        <p:txBody>
          <a:bodyPr wrap="square">
            <a:spAutoFit/>
          </a:bodyPr>
          <a:lstStyle/>
          <a:p>
            <a:pPr>
              <a:lnSpc>
                <a:spcPct val="150000"/>
              </a:lnSpc>
              <a:buClr>
                <a:srgbClr val="009FF6"/>
              </a:buClr>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习题</a:t>
            </a:r>
          </a:p>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4.5</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4.12</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5.3</a:t>
            </a:r>
          </a:p>
        </p:txBody>
      </p:sp>
      <p:sp>
        <p:nvSpPr>
          <p:cNvPr id="2" name="灯片编号占位符 1">
            <a:extLst>
              <a:ext uri="{FF2B5EF4-FFF2-40B4-BE49-F238E27FC236}">
                <a16:creationId xmlns:a16="http://schemas.microsoft.com/office/drawing/2014/main" id="{92BE3510-AB38-4F95-8390-68EF6AF3423A}"/>
              </a:ext>
            </a:extLst>
          </p:cNvPr>
          <p:cNvSpPr>
            <a:spLocks noGrp="1"/>
          </p:cNvSpPr>
          <p:nvPr>
            <p:ph type="sldNum" sz="quarter" idx="12"/>
          </p:nvPr>
        </p:nvSpPr>
        <p:spPr/>
        <p:txBody>
          <a:bodyPr/>
          <a:lstStyle/>
          <a:p>
            <a:fld id="{91F2D4EF-46D4-4764-B373-FC59CD1D281E}" type="slidenum">
              <a:rPr lang="zh-CN" altLang="en-US" smtClean="0"/>
              <a:t>156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389687" cy="1428589"/>
            <a:chOff x="551030" y="-368704"/>
            <a:chExt cx="6389687" cy="1428589"/>
          </a:xfrm>
        </p:grpSpPr>
        <p:grpSp>
          <p:nvGrpSpPr>
            <p:cNvPr id="29" name="组合 28"/>
            <p:cNvGrpSpPr/>
            <p:nvPr/>
          </p:nvGrpSpPr>
          <p:grpSpPr>
            <a:xfrm>
              <a:off x="1201631" y="303925"/>
              <a:ext cx="5739086" cy="687997"/>
              <a:chOff x="1839058" y="967769"/>
              <a:chExt cx="5739086" cy="687997"/>
            </a:xfrm>
          </p:grpSpPr>
          <p:sp>
            <p:nvSpPr>
              <p:cNvPr id="31" name="矩形: 圆角 30"/>
              <p:cNvSpPr/>
              <p:nvPr/>
            </p:nvSpPr>
            <p:spPr>
              <a:xfrm>
                <a:off x="1839058" y="967769"/>
                <a:ext cx="57390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450148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网络层选路转发服务</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20" name="组合 119"/>
          <p:cNvGrpSpPr/>
          <p:nvPr/>
        </p:nvGrpSpPr>
        <p:grpSpPr>
          <a:xfrm>
            <a:off x="1724818" y="2263268"/>
            <a:ext cx="6751637" cy="802221"/>
            <a:chOff x="1724818" y="2533650"/>
            <a:chExt cx="6751637" cy="1200150"/>
          </a:xfrm>
        </p:grpSpPr>
        <p:sp>
          <p:nvSpPr>
            <p:cNvPr id="121" name="矩形: 圆角 120"/>
            <p:cNvSpPr/>
            <p:nvPr/>
          </p:nvSpPr>
          <p:spPr>
            <a:xfrm>
              <a:off x="1791494" y="2533650"/>
              <a:ext cx="6565522"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文本框 121"/>
            <p:cNvSpPr txBox="1"/>
            <p:nvPr/>
          </p:nvSpPr>
          <p:spPr>
            <a:xfrm>
              <a:off x="2336040" y="2651462"/>
              <a:ext cx="6140415" cy="553998"/>
            </a:xfrm>
            <a:prstGeom prst="rect">
              <a:avLst/>
            </a:prstGeom>
            <a:noFill/>
          </p:spPr>
          <p:txBody>
            <a:bodyPr wrap="square" rtlCol="0">
              <a:spAutoFit/>
            </a:bodyPr>
            <a:lstStyle/>
            <a:p>
              <a:r>
                <a:rPr lang="zh-CN" altLang="en-US" sz="3000" dirty="0">
                  <a:latin typeface="Times New Roman" panose="02020803070505020304" pitchFamily="18" charset="0"/>
                  <a:ea typeface="思源黑体 CN Medium" panose="020B0600000000000000" pitchFamily="34" charset="-122"/>
                  <a:cs typeface="Times New Roman" panose="02020803070505020304" pitchFamily="18" charset="0"/>
                </a:rPr>
                <a:t>如何为传输层提供选路转发服务？</a:t>
              </a:r>
            </a:p>
          </p:txBody>
        </p:sp>
        <p:sp>
          <p:nvSpPr>
            <p:cNvPr id="123" name="矩形: 圆角 122"/>
            <p:cNvSpPr/>
            <p:nvPr/>
          </p:nvSpPr>
          <p:spPr>
            <a:xfrm>
              <a:off x="1724818" y="2603030"/>
              <a:ext cx="6572237"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4" name="图片 1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863" y="1348072"/>
            <a:ext cx="2341562" cy="2341562"/>
          </a:xfrm>
          <a:prstGeom prst="rect">
            <a:avLst/>
          </a:prstGeom>
        </p:spPr>
      </p:pic>
      <p:grpSp>
        <p:nvGrpSpPr>
          <p:cNvPr id="3" name="组合 2"/>
          <p:cNvGrpSpPr/>
          <p:nvPr/>
        </p:nvGrpSpPr>
        <p:grpSpPr>
          <a:xfrm>
            <a:off x="2475921" y="3443622"/>
            <a:ext cx="5406175" cy="584775"/>
            <a:chOff x="1575501" y="4136132"/>
            <a:chExt cx="5406175" cy="584775"/>
          </a:xfrm>
        </p:grpSpPr>
        <p:sp>
          <p:nvSpPr>
            <p:cNvPr id="2" name="矩形 1"/>
            <p:cNvSpPr/>
            <p:nvPr/>
          </p:nvSpPr>
          <p:spPr>
            <a:xfrm>
              <a:off x="2218041" y="4136132"/>
              <a:ext cx="2236510" cy="584775"/>
            </a:xfrm>
            <a:prstGeom prst="rect">
              <a:avLst/>
            </a:prstGeom>
          </p:spPr>
          <p:txBody>
            <a:bodyPr wrap="none">
              <a:spAutoFit/>
            </a:bodyPr>
            <a:lstStyle/>
            <a:p>
              <a:r>
                <a:rPr lang="zh-CN" altLang="en-US" sz="3200" dirty="0">
                  <a:latin typeface="Times New Roman" panose="02020803070505020304" pitchFamily="18" charset="0"/>
                  <a:ea typeface="思源黑体 CN Medium" panose="020B0600000000000000" pitchFamily="34" charset="-122"/>
                  <a:cs typeface="Times New Roman" panose="02020803070505020304" pitchFamily="18" charset="0"/>
                </a:rPr>
                <a:t>虚电路服务</a:t>
              </a:r>
            </a:p>
          </p:txBody>
        </p:sp>
        <p:grpSp>
          <p:nvGrpSpPr>
            <p:cNvPr id="16" name="组合 15"/>
            <p:cNvGrpSpPr/>
            <p:nvPr/>
          </p:nvGrpSpPr>
          <p:grpSpPr>
            <a:xfrm>
              <a:off x="1575501" y="4140503"/>
              <a:ext cx="5406175" cy="476221"/>
              <a:chOff x="1403750" y="3593123"/>
              <a:chExt cx="5406175" cy="476221"/>
            </a:xfrm>
          </p:grpSpPr>
          <p:grpSp>
            <p:nvGrpSpPr>
              <p:cNvPr id="17" name="组合 16"/>
              <p:cNvGrpSpPr/>
              <p:nvPr/>
            </p:nvGrpSpPr>
            <p:grpSpPr>
              <a:xfrm>
                <a:off x="1403750" y="3593123"/>
                <a:ext cx="490436" cy="476221"/>
                <a:chOff x="1403750" y="3593123"/>
                <a:chExt cx="808892" cy="785446"/>
              </a:xfrm>
            </p:grpSpPr>
            <p:sp>
              <p:nvSpPr>
                <p:cNvPr id="19" name="对话气泡: 椭圆形 1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8" name="Text Box 79"/>
              <p:cNvSpPr txBox="1">
                <a:spLocks noChangeArrowheads="1"/>
              </p:cNvSpPr>
              <p:nvPr/>
            </p:nvSpPr>
            <p:spPr bwMode="auto">
              <a:xfrm>
                <a:off x="1985931" y="3593123"/>
                <a:ext cx="48239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endPar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grpSp>
        <p:nvGrpSpPr>
          <p:cNvPr id="4" name="组合 3"/>
          <p:cNvGrpSpPr/>
          <p:nvPr/>
        </p:nvGrpSpPr>
        <p:grpSpPr>
          <a:xfrm>
            <a:off x="2475921" y="4349176"/>
            <a:ext cx="6932496" cy="598259"/>
            <a:chOff x="1575501" y="4734391"/>
            <a:chExt cx="6932496" cy="598259"/>
          </a:xfrm>
        </p:grpSpPr>
        <p:sp>
          <p:nvSpPr>
            <p:cNvPr id="14" name="矩形 13"/>
            <p:cNvSpPr/>
            <p:nvPr/>
          </p:nvSpPr>
          <p:spPr>
            <a:xfrm>
              <a:off x="2218041" y="4734391"/>
              <a:ext cx="2236510" cy="584775"/>
            </a:xfrm>
            <a:prstGeom prst="rect">
              <a:avLst/>
            </a:prstGeom>
          </p:spPr>
          <p:txBody>
            <a:bodyPr wrap="none">
              <a:spAutoFit/>
            </a:bodyPr>
            <a:lstStyle/>
            <a:p>
              <a:r>
                <a:rPr lang="zh-CN" altLang="en-US" sz="3200" dirty="0">
                  <a:latin typeface="Times New Roman" panose="02020803070505020304" pitchFamily="18" charset="0"/>
                  <a:ea typeface="思源黑体 CN Medium" panose="020B0600000000000000" pitchFamily="34" charset="-122"/>
                  <a:cs typeface="Times New Roman" panose="02020803070505020304" pitchFamily="18" charset="0"/>
                </a:rPr>
                <a:t>数据报服务</a:t>
              </a:r>
            </a:p>
          </p:txBody>
        </p:sp>
        <p:grpSp>
          <p:nvGrpSpPr>
            <p:cNvPr id="21" name="组合 20"/>
            <p:cNvGrpSpPr/>
            <p:nvPr/>
          </p:nvGrpSpPr>
          <p:grpSpPr>
            <a:xfrm>
              <a:off x="1575501" y="4784148"/>
              <a:ext cx="6932496" cy="548502"/>
              <a:chOff x="1403750" y="3593123"/>
              <a:chExt cx="6932496" cy="548502"/>
            </a:xfrm>
          </p:grpSpPr>
          <p:grpSp>
            <p:nvGrpSpPr>
              <p:cNvPr id="22" name="组合 21"/>
              <p:cNvGrpSpPr/>
              <p:nvPr/>
            </p:nvGrpSpPr>
            <p:grpSpPr>
              <a:xfrm>
                <a:off x="1403750" y="3593123"/>
                <a:ext cx="490436" cy="476221"/>
                <a:chOff x="1403750" y="3593123"/>
                <a:chExt cx="808892" cy="785446"/>
              </a:xfrm>
            </p:grpSpPr>
            <p:sp>
              <p:nvSpPr>
                <p:cNvPr id="24" name="对话气泡: 椭圆形 15"/>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3" name="Text Box 79"/>
              <p:cNvSpPr txBox="1">
                <a:spLocks noChangeArrowheads="1"/>
              </p:cNvSpPr>
              <p:nvPr/>
            </p:nvSpPr>
            <p:spPr bwMode="auto">
              <a:xfrm>
                <a:off x="3512252" y="3710738"/>
                <a:ext cx="48239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endPar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sp>
        <p:nvSpPr>
          <p:cNvPr id="27" name="文本框 26"/>
          <p:cNvSpPr txBox="1"/>
          <p:nvPr/>
        </p:nvSpPr>
        <p:spPr>
          <a:xfrm>
            <a:off x="5354945" y="3532004"/>
            <a:ext cx="4546058" cy="461665"/>
          </a:xfrm>
          <a:prstGeom prst="rect">
            <a:avLst/>
          </a:prstGeom>
          <a:noFill/>
        </p:spPr>
        <p:txBody>
          <a:bodyPr wrap="square">
            <a:spAutoFit/>
          </a:bodyPr>
          <a:lstStyle/>
          <a:p>
            <a:r>
              <a:rPr lang="zh-CN" altLang="en-US" sz="2400" dirty="0">
                <a:ea typeface="楷体" panose="02010609060101010101" pitchFamily="49" charset="-122"/>
              </a:rPr>
              <a:t>面向连接的服务，需事先握手</a:t>
            </a:r>
            <a:endParaRPr lang="zh-CN" altLang="en-US" sz="2400" dirty="0"/>
          </a:p>
        </p:txBody>
      </p:sp>
      <p:sp>
        <p:nvSpPr>
          <p:cNvPr id="33" name="文本框 32"/>
          <p:cNvSpPr txBox="1"/>
          <p:nvPr/>
        </p:nvSpPr>
        <p:spPr>
          <a:xfrm>
            <a:off x="5354945" y="4408622"/>
            <a:ext cx="4823375" cy="461665"/>
          </a:xfrm>
          <a:prstGeom prst="rect">
            <a:avLst/>
          </a:prstGeom>
          <a:noFill/>
        </p:spPr>
        <p:txBody>
          <a:bodyPr wrap="square">
            <a:spAutoFit/>
          </a:bodyPr>
          <a:lstStyle/>
          <a:p>
            <a:r>
              <a:rPr lang="zh-CN" altLang="en-US" sz="2400" dirty="0">
                <a:ea typeface="楷体" panose="02010609060101010101" pitchFamily="49" charset="-122"/>
              </a:rPr>
              <a:t>面向无连接的服务，无需握手</a:t>
            </a:r>
            <a:endParaRPr lang="zh-CN" altLang="en-US" sz="2400" dirty="0"/>
          </a:p>
        </p:txBody>
      </p:sp>
      <p:sp>
        <p:nvSpPr>
          <p:cNvPr id="5" name="灯片编号占位符 4">
            <a:extLst>
              <a:ext uri="{FF2B5EF4-FFF2-40B4-BE49-F238E27FC236}">
                <a16:creationId xmlns:a16="http://schemas.microsoft.com/office/drawing/2014/main" id="{3C2ADBEB-BED0-45EF-9188-A2E5EF4D2B0E}"/>
              </a:ext>
            </a:extLst>
          </p:cNvPr>
          <p:cNvSpPr>
            <a:spLocks noGrp="1"/>
          </p:cNvSpPr>
          <p:nvPr>
            <p:ph type="sldNum" sz="quarter" idx="12"/>
          </p:nvPr>
        </p:nvSpPr>
        <p:spPr/>
        <p:txBody>
          <a:bodyPr/>
          <a:lstStyle/>
          <a:p>
            <a:fld id="{91F2D4EF-46D4-4764-B373-FC59CD1D281E}" type="slidenum">
              <a:rPr lang="zh-CN" altLang="en-US" smtClean="0"/>
              <a:t>16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24"/>
                                        </p:tgtEl>
                                        <p:attrNameLst>
                                          <p:attrName>style.visibility</p:attrName>
                                        </p:attrNameLst>
                                      </p:cBhvr>
                                      <p:to>
                                        <p:strVal val="visible"/>
                                      </p:to>
                                    </p:set>
                                    <p:anim calcmode="lin" valueType="num">
                                      <p:cBhvr>
                                        <p:cTn id="11" dur="500" fill="hold"/>
                                        <p:tgtEl>
                                          <p:spTgt spid="124"/>
                                        </p:tgtEl>
                                        <p:attrNameLst>
                                          <p:attrName>ppt_w</p:attrName>
                                        </p:attrNameLst>
                                      </p:cBhvr>
                                      <p:tavLst>
                                        <p:tav tm="0">
                                          <p:val>
                                            <p:fltVal val="0"/>
                                          </p:val>
                                        </p:tav>
                                        <p:tav tm="100000">
                                          <p:val>
                                            <p:strVal val="#ppt_w"/>
                                          </p:val>
                                        </p:tav>
                                      </p:tavLst>
                                    </p:anim>
                                    <p:anim calcmode="lin" valueType="num">
                                      <p:cBhvr>
                                        <p:cTn id="12" dur="500" fill="hold"/>
                                        <p:tgtEl>
                                          <p:spTgt spid="124"/>
                                        </p:tgtEl>
                                        <p:attrNameLst>
                                          <p:attrName>ppt_h</p:attrName>
                                        </p:attrNameLst>
                                      </p:cBhvr>
                                      <p:tavLst>
                                        <p:tav tm="0">
                                          <p:val>
                                            <p:fltVal val="0"/>
                                          </p:val>
                                        </p:tav>
                                        <p:tav tm="100000">
                                          <p:val>
                                            <p:strVal val="#ppt_h"/>
                                          </p:val>
                                        </p:tav>
                                      </p:tavLst>
                                    </p:anim>
                                    <p:animEffect transition="in" filter="fade">
                                      <p:cBhvr>
                                        <p:cTn id="13" dur="500"/>
                                        <p:tgtEl>
                                          <p:spTgt spid="124"/>
                                        </p:tgtEl>
                                      </p:cBhvr>
                                    </p:animEffect>
                                  </p:childTnLst>
                                </p:cTn>
                              </p:par>
                              <p:par>
                                <p:cTn id="14" presetID="12" presetClass="entr" presetSubtype="8" fill="hold" nodeType="withEffect">
                                  <p:stCondLst>
                                    <p:cond delay="0"/>
                                  </p:stCondLst>
                                  <p:childTnLst>
                                    <p:set>
                                      <p:cBhvr>
                                        <p:cTn id="15" dur="1" fill="hold">
                                          <p:stCondLst>
                                            <p:cond delay="0"/>
                                          </p:stCondLst>
                                        </p:cTn>
                                        <p:tgtEl>
                                          <p:spTgt spid="120"/>
                                        </p:tgtEl>
                                        <p:attrNameLst>
                                          <p:attrName>style.visibility</p:attrName>
                                        </p:attrNameLst>
                                      </p:cBhvr>
                                      <p:to>
                                        <p:strVal val="visible"/>
                                      </p:to>
                                    </p:set>
                                    <p:anim calcmode="lin" valueType="num">
                                      <p:cBhvr additive="base">
                                        <p:cTn id="16" dur="500"/>
                                        <p:tgtEl>
                                          <p:spTgt spid="120"/>
                                        </p:tgtEl>
                                        <p:attrNameLst>
                                          <p:attrName>ppt_x</p:attrName>
                                        </p:attrNameLst>
                                      </p:cBhvr>
                                      <p:tavLst>
                                        <p:tav tm="0">
                                          <p:val>
                                            <p:strVal val="#ppt_x-#ppt_w*1.125000"/>
                                          </p:val>
                                        </p:tav>
                                        <p:tav tm="100000">
                                          <p:val>
                                            <p:strVal val="#ppt_x"/>
                                          </p:val>
                                        </p:tav>
                                      </p:tavLst>
                                    </p:anim>
                                    <p:animEffect transition="in" filter="wipe(right)">
                                      <p:cBhvr>
                                        <p:cTn id="17" dur="500"/>
                                        <p:tgtEl>
                                          <p:spTgt spid="1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9"/>
          <p:cNvSpPr txBox="1">
            <a:spLocks noChangeArrowheads="1"/>
          </p:cNvSpPr>
          <p:nvPr/>
        </p:nvSpPr>
        <p:spPr bwMode="auto">
          <a:xfrm>
            <a:off x="1080926" y="2594338"/>
            <a:ext cx="8814465" cy="2803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收发双方之间的路径如同电话线路一般</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数据传输前，呼叫建立；传输结束后断开连接</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每一个分组携带虚电路的标识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而不是目的主机的地址</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p>
          <a:p>
            <a:pPr marL="342900" indent="-342900">
              <a:lnSpc>
                <a:spcPct val="150000"/>
              </a:lnSpc>
              <a:buClr>
                <a:srgbClr val="009FF6"/>
              </a:buClr>
              <a:buFont typeface="Wingdings" panose="05000000000000000000" pitchFamily="2" charset="2"/>
              <a:buChar char="p"/>
            </a:pP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路径上的每个路由器必须为进行中的连接维持连接状态信息</a:t>
            </a:r>
            <a:endParaRPr kumimoji="1" lang="en-US" altLang="zh-CN"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链路</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路由器资源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带宽、缓冲区</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可以分配给虚电路</a:t>
            </a:r>
          </a:p>
        </p:txBody>
      </p:sp>
      <p:grpSp>
        <p:nvGrpSpPr>
          <p:cNvPr id="3" name="组合 2"/>
          <p:cNvGrpSpPr/>
          <p:nvPr/>
        </p:nvGrpSpPr>
        <p:grpSpPr>
          <a:xfrm>
            <a:off x="430213" y="0"/>
            <a:ext cx="6389687" cy="1428589"/>
            <a:chOff x="551030" y="-368704"/>
            <a:chExt cx="6389687" cy="1428589"/>
          </a:xfrm>
        </p:grpSpPr>
        <p:grpSp>
          <p:nvGrpSpPr>
            <p:cNvPr id="4" name="组合 3"/>
            <p:cNvGrpSpPr/>
            <p:nvPr/>
          </p:nvGrpSpPr>
          <p:grpSpPr>
            <a:xfrm>
              <a:off x="1201631" y="303925"/>
              <a:ext cx="5739086" cy="687997"/>
              <a:chOff x="1839058" y="967769"/>
              <a:chExt cx="5739086" cy="687997"/>
            </a:xfrm>
          </p:grpSpPr>
          <p:sp>
            <p:nvSpPr>
              <p:cNvPr id="6" name="矩形: 圆角 30"/>
              <p:cNvSpPr/>
              <p:nvPr/>
            </p:nvSpPr>
            <p:spPr>
              <a:xfrm>
                <a:off x="1839058" y="967769"/>
                <a:ext cx="57390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7" name="文本框 6"/>
              <p:cNvSpPr txBox="1"/>
              <p:nvPr/>
            </p:nvSpPr>
            <p:spPr>
              <a:xfrm>
                <a:off x="2786093" y="1009435"/>
                <a:ext cx="450148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网络层选路转发服务</a:t>
                </a:r>
              </a:p>
            </p:txBody>
          </p:sp>
        </p:gr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3" name="组合 12"/>
          <p:cNvGrpSpPr/>
          <p:nvPr/>
        </p:nvGrpSpPr>
        <p:grpSpPr>
          <a:xfrm>
            <a:off x="574553" y="1724695"/>
            <a:ext cx="3560762" cy="526731"/>
            <a:chOff x="722008" y="1303131"/>
            <a:chExt cx="3399920" cy="502939"/>
          </a:xfrm>
        </p:grpSpPr>
        <p:grpSp>
          <p:nvGrpSpPr>
            <p:cNvPr id="14" name="组合 13"/>
            <p:cNvGrpSpPr/>
            <p:nvPr/>
          </p:nvGrpSpPr>
          <p:grpSpPr>
            <a:xfrm>
              <a:off x="722008" y="1303131"/>
              <a:ext cx="546594" cy="475865"/>
              <a:chOff x="708742" y="1296102"/>
              <a:chExt cx="454744" cy="283828"/>
            </a:xfrm>
          </p:grpSpPr>
          <p:sp>
            <p:nvSpPr>
              <p:cNvPr id="17" name="平行四边形 1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8" name="平行四边形 1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5" name="流程图: 手动输入 6"/>
            <p:cNvSpPr/>
            <p:nvPr/>
          </p:nvSpPr>
          <p:spPr>
            <a:xfrm rot="5400000" flipV="1">
              <a:off x="2317332" y="-22196"/>
              <a:ext cx="475861" cy="31333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16" name="Text Box 79"/>
            <p:cNvSpPr txBox="1">
              <a:spLocks noChangeArrowheads="1"/>
            </p:cNvSpPr>
            <p:nvPr/>
          </p:nvSpPr>
          <p:spPr bwMode="auto">
            <a:xfrm>
              <a:off x="1351236" y="1335870"/>
              <a:ext cx="26433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虚电路服务</a:t>
              </a:r>
            </a:p>
          </p:txBody>
        </p:sp>
      </p:grpSp>
      <p:sp>
        <p:nvSpPr>
          <p:cNvPr id="8" name="灯片编号占位符 7">
            <a:extLst>
              <a:ext uri="{FF2B5EF4-FFF2-40B4-BE49-F238E27FC236}">
                <a16:creationId xmlns:a16="http://schemas.microsoft.com/office/drawing/2014/main" id="{C96BC23A-7E73-488F-A511-66A9F9DA4F48}"/>
              </a:ext>
            </a:extLst>
          </p:cNvPr>
          <p:cNvSpPr>
            <a:spLocks noGrp="1"/>
          </p:cNvSpPr>
          <p:nvPr>
            <p:ph type="sldNum" sz="quarter" idx="12"/>
          </p:nvPr>
        </p:nvSpPr>
        <p:spPr/>
        <p:txBody>
          <a:bodyPr/>
          <a:lstStyle/>
          <a:p>
            <a:fld id="{91F2D4EF-46D4-4764-B373-FC59CD1D281E}" type="slidenum">
              <a:rPr lang="zh-CN" altLang="en-US" smtClean="0"/>
              <a:t>17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wipe(left)">
                                      <p:cBhvr>
                                        <p:cTn id="15" dur="500"/>
                                        <p:tgtEl>
                                          <p:spTgt spid="2">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Effect transition="in" filter="wipe(left)">
                                      <p:cBhvr>
                                        <p:cTn id="19" dur="500"/>
                                        <p:tgtEl>
                                          <p:spTgt spid="2">
                                            <p:txEl>
                                              <p:pRg st="1" end="1"/>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wipe(left)">
                                      <p:cBhvr>
                                        <p:cTn id="23" dur="500"/>
                                        <p:tgtEl>
                                          <p:spTgt spid="2">
                                            <p:txEl>
                                              <p:pRg st="2" end="2"/>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wipe(left)">
                                      <p:cBhvr>
                                        <p:cTn id="27" dur="500"/>
                                        <p:tgtEl>
                                          <p:spTgt spid="2">
                                            <p:txEl>
                                              <p:pRg st="3" end="3"/>
                                            </p:txEl>
                                          </p:spTgt>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wipe(left)">
                                      <p:cBhvr>
                                        <p:cTn id="3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ectangle 162"/>
          <p:cNvSpPr>
            <a:spLocks noChangeArrowheads="1"/>
          </p:cNvSpPr>
          <p:nvPr/>
        </p:nvSpPr>
        <p:spPr bwMode="auto">
          <a:xfrm>
            <a:off x="2137534" y="3000187"/>
            <a:ext cx="1274434" cy="1676400"/>
          </a:xfrm>
          <a:prstGeom prst="rect">
            <a:avLst/>
          </a:prstGeom>
          <a:solidFill>
            <a:schemeClr val="accent4"/>
          </a:solidFill>
          <a:ln>
            <a:noFill/>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graphicFrame>
        <p:nvGraphicFramePr>
          <p:cNvPr id="5" name="表格 5"/>
          <p:cNvGraphicFramePr>
            <a:graphicFrameLocks noGrp="1"/>
          </p:cNvGraphicFramePr>
          <p:nvPr/>
        </p:nvGraphicFramePr>
        <p:xfrm>
          <a:off x="2137534" y="3031434"/>
          <a:ext cx="1243247" cy="1676400"/>
        </p:xfrm>
        <a:graphic>
          <a:graphicData uri="http://schemas.openxmlformats.org/drawingml/2006/table">
            <a:tbl>
              <a:tblPr firstRow="1" bandRow="1">
                <a:tableStyleId>{5C22544A-7EE6-4342-B048-85BDC9FD1C3A}</a:tableStyleId>
              </a:tblPr>
              <a:tblGrid>
                <a:gridCol w="1243247">
                  <a:extLst>
                    <a:ext uri="{9D8B030D-6E8A-4147-A177-3AD203B41FA5}">
                      <a16:colId xmlns:a16="http://schemas.microsoft.com/office/drawing/2014/main" val="20000"/>
                    </a:ext>
                  </a:extLst>
                </a:gridCol>
              </a:tblGrid>
              <a:tr h="0">
                <a:tc>
                  <a:txBody>
                    <a:body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应用层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传输层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0">
                <a:tc>
                  <a:txBody>
                    <a:bodyPr/>
                    <a:lstStyle/>
                    <a:p>
                      <a:pPr algn="ctr"/>
                      <a:r>
                        <a:rPr lang="zh-CN" altLang="en-US" sz="1600" b="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网络层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FF6"/>
                    </a:solidFill>
                  </a:tcPr>
                </a:tc>
                <a:extLst>
                  <a:ext uri="{0D108BD9-81ED-4DB2-BD59-A6C34878D82A}">
                    <a16:rowId xmlns:a16="http://schemas.microsoft.com/office/drawing/2014/main" val="10002"/>
                  </a:ext>
                </a:extLst>
              </a:tr>
              <a:tr h="0">
                <a:tc>
                  <a:txBody>
                    <a:body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数据链路层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0" dirty="0">
                          <a:solidFill>
                            <a:schemeClr val="tx1"/>
                          </a:solidFill>
                          <a:latin typeface="思源黑体 CN Normal" panose="020B0400000000000000" pitchFamily="34" charset="-122"/>
                          <a:ea typeface="思源黑体 CN Normal" panose="020B0400000000000000" pitchFamily="34" charset="-122"/>
                        </a:rPr>
                        <a:t>物理层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grpSp>
        <p:nvGrpSpPr>
          <p:cNvPr id="2" name="组合 1"/>
          <p:cNvGrpSpPr/>
          <p:nvPr/>
        </p:nvGrpSpPr>
        <p:grpSpPr>
          <a:xfrm>
            <a:off x="4651381" y="3417964"/>
            <a:ext cx="2817893" cy="1798048"/>
            <a:chOff x="10256649" y="1794811"/>
            <a:chExt cx="2817893" cy="1798048"/>
          </a:xfrm>
        </p:grpSpPr>
        <p:sp>
          <p:nvSpPr>
            <p:cNvPr id="196" name="Freeform 4"/>
            <p:cNvSpPr/>
            <p:nvPr/>
          </p:nvSpPr>
          <p:spPr bwMode="auto">
            <a:xfrm>
              <a:off x="10256649" y="1794811"/>
              <a:ext cx="2817893" cy="1798048"/>
            </a:xfrm>
            <a:prstGeom prst="ellipse">
              <a:avLst/>
            </a:prstGeom>
            <a:solidFill>
              <a:schemeClr val="accent4">
                <a:lumMod val="20000"/>
                <a:lumOff val="80000"/>
              </a:schemeClr>
            </a:solidFill>
            <a:ln>
              <a:noFill/>
            </a:ln>
          </p:spPr>
          <p:txBody>
            <a:bodyPr wrap="none" anchor="ctr"/>
            <a:lstStyle/>
            <a:p>
              <a:endParaRPr lang="zh-CN" altLang="en-US"/>
            </a:p>
          </p:txBody>
        </p:sp>
        <p:sp>
          <p:nvSpPr>
            <p:cNvPr id="197" name="Freeform 8"/>
            <p:cNvSpPr/>
            <p:nvPr/>
          </p:nvSpPr>
          <p:spPr bwMode="auto">
            <a:xfrm>
              <a:off x="10871412" y="2278304"/>
              <a:ext cx="542925" cy="295275"/>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98" name="Freeform 93"/>
            <p:cNvSpPr/>
            <p:nvPr/>
          </p:nvSpPr>
          <p:spPr bwMode="auto">
            <a:xfrm>
              <a:off x="11788988" y="2224438"/>
              <a:ext cx="628649" cy="355491"/>
            </a:xfrm>
            <a:custGeom>
              <a:avLst/>
              <a:gdLst>
                <a:gd name="T0" fmla="*/ 0 w 318"/>
                <a:gd name="T1" fmla="*/ 0 h 194"/>
                <a:gd name="T2" fmla="*/ 2147483646 w 318"/>
                <a:gd name="T3" fmla="*/ 2147483646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99" name="Freeform 94"/>
            <p:cNvSpPr/>
            <p:nvPr/>
          </p:nvSpPr>
          <p:spPr bwMode="auto">
            <a:xfrm>
              <a:off x="10847600" y="2664066"/>
              <a:ext cx="481012" cy="238125"/>
            </a:xfrm>
            <a:custGeom>
              <a:avLst/>
              <a:gdLst>
                <a:gd name="T0" fmla="*/ 0 w 294"/>
                <a:gd name="T1" fmla="*/ 0 h 174"/>
                <a:gd name="T2" fmla="*/ 2147483646 w 294"/>
                <a:gd name="T3" fmla="*/ 2147483646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0" name="Freeform 95"/>
            <p:cNvSpPr/>
            <p:nvPr/>
          </p:nvSpPr>
          <p:spPr bwMode="auto">
            <a:xfrm>
              <a:off x="11795337" y="2640254"/>
              <a:ext cx="628650" cy="247650"/>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1" name="Freeform 96"/>
            <p:cNvSpPr/>
            <p:nvPr/>
          </p:nvSpPr>
          <p:spPr bwMode="auto">
            <a:xfrm>
              <a:off x="12345756" y="2632613"/>
              <a:ext cx="412893" cy="669628"/>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2" name="Freeform 97"/>
            <p:cNvSpPr/>
            <p:nvPr/>
          </p:nvSpPr>
          <p:spPr bwMode="auto">
            <a:xfrm>
              <a:off x="11227012" y="3227629"/>
              <a:ext cx="736600" cy="74612"/>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3" name="Freeform 98"/>
            <p:cNvSpPr/>
            <p:nvPr/>
          </p:nvSpPr>
          <p:spPr bwMode="auto">
            <a:xfrm>
              <a:off x="10690437" y="2687879"/>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pic>
          <p:nvPicPr>
            <p:cNvPr id="204" name="图片 20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1312553" y="1971742"/>
              <a:ext cx="663824" cy="369333"/>
            </a:xfrm>
            <a:prstGeom prst="rect">
              <a:avLst/>
            </a:prstGeom>
          </p:spPr>
        </p:pic>
        <p:pic>
          <p:nvPicPr>
            <p:cNvPr id="205" name="图片 20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1795472" y="3021034"/>
              <a:ext cx="685757" cy="381536"/>
            </a:xfrm>
            <a:prstGeom prst="rect">
              <a:avLst/>
            </a:prstGeom>
          </p:spPr>
        </p:pic>
        <p:pic>
          <p:nvPicPr>
            <p:cNvPr id="206" name="图片 20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1241030" y="2650936"/>
              <a:ext cx="685758" cy="381537"/>
            </a:xfrm>
            <a:prstGeom prst="rect">
              <a:avLst/>
            </a:prstGeom>
          </p:spPr>
        </p:pic>
        <p:pic>
          <p:nvPicPr>
            <p:cNvPr id="207" name="图片 20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0775247" y="3024287"/>
              <a:ext cx="685757" cy="381536"/>
            </a:xfrm>
            <a:prstGeom prst="rect">
              <a:avLst/>
            </a:prstGeom>
          </p:spPr>
        </p:pic>
        <p:pic>
          <p:nvPicPr>
            <p:cNvPr id="218" name="图片 21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2292722" y="2407889"/>
              <a:ext cx="695947" cy="387205"/>
            </a:xfrm>
            <a:prstGeom prst="rect">
              <a:avLst/>
            </a:prstGeom>
          </p:spPr>
        </p:pic>
        <p:pic>
          <p:nvPicPr>
            <p:cNvPr id="219" name="图片 21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0405059" y="2415288"/>
              <a:ext cx="696357" cy="387434"/>
            </a:xfrm>
            <a:prstGeom prst="rect">
              <a:avLst/>
            </a:prstGeom>
          </p:spPr>
        </p:pic>
      </p:grpSp>
      <p:grpSp>
        <p:nvGrpSpPr>
          <p:cNvPr id="28" name="组合 27"/>
          <p:cNvGrpSpPr/>
          <p:nvPr/>
        </p:nvGrpSpPr>
        <p:grpSpPr>
          <a:xfrm>
            <a:off x="430213" y="0"/>
            <a:ext cx="6389687" cy="1428589"/>
            <a:chOff x="551030" y="-368704"/>
            <a:chExt cx="6389687" cy="1428589"/>
          </a:xfrm>
        </p:grpSpPr>
        <p:grpSp>
          <p:nvGrpSpPr>
            <p:cNvPr id="29" name="组合 28"/>
            <p:cNvGrpSpPr/>
            <p:nvPr/>
          </p:nvGrpSpPr>
          <p:grpSpPr>
            <a:xfrm>
              <a:off x="1201631" y="303925"/>
              <a:ext cx="5739086" cy="687997"/>
              <a:chOff x="1839058" y="967769"/>
              <a:chExt cx="5739086" cy="687997"/>
            </a:xfrm>
          </p:grpSpPr>
          <p:sp>
            <p:nvSpPr>
              <p:cNvPr id="31" name="矩形: 圆角 30"/>
              <p:cNvSpPr/>
              <p:nvPr/>
            </p:nvSpPr>
            <p:spPr>
              <a:xfrm>
                <a:off x="1839058" y="967769"/>
                <a:ext cx="57390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450148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网络层选路转发服务</a:t>
                </a:r>
              </a:p>
            </p:txBody>
          </p:sp>
        </p:grpSp>
        <p:pic>
          <p:nvPicPr>
            <p:cNvPr id="30" name="图片 29"/>
            <p:cNvPicPr>
              <a:picLocks noChangeAspect="1"/>
            </p:cNvPicPr>
            <p:nvPr/>
          </p:nvPicPr>
          <p:blipFill rotWithShape="1">
            <a:blip r:embed="rId6"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19" name="Line 5"/>
          <p:cNvSpPr>
            <a:spLocks noChangeShapeType="1"/>
          </p:cNvSpPr>
          <p:nvPr/>
        </p:nvSpPr>
        <p:spPr bwMode="auto">
          <a:xfrm rot="5400000" flipV="1">
            <a:off x="4145508" y="3472936"/>
            <a:ext cx="10301" cy="153975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 name="Line 97"/>
          <p:cNvSpPr>
            <a:spLocks noChangeShapeType="1"/>
          </p:cNvSpPr>
          <p:nvPr/>
        </p:nvSpPr>
        <p:spPr bwMode="auto">
          <a:xfrm rot="16200000" flipH="1" flipV="1">
            <a:off x="7821658" y="3743919"/>
            <a:ext cx="0" cy="118588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 name="Text Box 98"/>
          <p:cNvSpPr txBox="1">
            <a:spLocks noChangeArrowheads="1"/>
          </p:cNvSpPr>
          <p:nvPr/>
        </p:nvSpPr>
        <p:spPr bwMode="auto">
          <a:xfrm>
            <a:off x="3628149" y="3656398"/>
            <a:ext cx="13484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u="none">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1. </a:t>
            </a:r>
            <a:r>
              <a:rPr lang="zh-CN" altLang="en-US" u="none">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启动呼叫</a:t>
            </a:r>
            <a:endParaRPr lang="zh-CN" altLang="en-US" sz="2400" u="none">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8" name="Freeform 99"/>
          <p:cNvSpPr/>
          <p:nvPr/>
        </p:nvSpPr>
        <p:spPr bwMode="auto">
          <a:xfrm>
            <a:off x="3460033" y="3856718"/>
            <a:ext cx="4877659" cy="741778"/>
          </a:xfrm>
          <a:custGeom>
            <a:avLst/>
            <a:gdLst>
              <a:gd name="T0" fmla="*/ 0 w 3342"/>
              <a:gd name="T1" fmla="*/ 0 h 543"/>
              <a:gd name="T2" fmla="*/ 2147483646 w 3342"/>
              <a:gd name="T3" fmla="*/ 2147483646 h 543"/>
              <a:gd name="T4" fmla="*/ 2147483646 w 3342"/>
              <a:gd name="T5" fmla="*/ 2147483646 h 543"/>
              <a:gd name="T6" fmla="*/ 2147483646 w 3342"/>
              <a:gd name="T7" fmla="*/ 2147483646 h 543"/>
              <a:gd name="T8" fmla="*/ 2147483646 w 3342"/>
              <a:gd name="T9" fmla="*/ 2147483646 h 543"/>
              <a:gd name="T10" fmla="*/ 2147483646 w 3342"/>
              <a:gd name="T11" fmla="*/ 2147483646 h 543"/>
              <a:gd name="T12" fmla="*/ 2147483646 w 3342"/>
              <a:gd name="T13" fmla="*/ 2147483646 h 543"/>
              <a:gd name="T14" fmla="*/ 2147483646 w 3342"/>
              <a:gd name="T15" fmla="*/ 2147483646 h 543"/>
              <a:gd name="T16" fmla="*/ 0 60000 65536"/>
              <a:gd name="T17" fmla="*/ 0 60000 65536"/>
              <a:gd name="T18" fmla="*/ 0 60000 65536"/>
              <a:gd name="T19" fmla="*/ 0 60000 65536"/>
              <a:gd name="T20" fmla="*/ 0 60000 65536"/>
              <a:gd name="T21" fmla="*/ 0 60000 65536"/>
              <a:gd name="T22" fmla="*/ 0 60000 65536"/>
              <a:gd name="T23" fmla="*/ 0 60000 65536"/>
              <a:gd name="T24" fmla="*/ 0 w 3342"/>
              <a:gd name="T25" fmla="*/ 0 h 543"/>
              <a:gd name="T26" fmla="*/ 3342 w 3342"/>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42" h="543">
                <a:moveTo>
                  <a:pt x="0" y="0"/>
                </a:moveTo>
                <a:lnTo>
                  <a:pt x="3" y="234"/>
                </a:lnTo>
                <a:lnTo>
                  <a:pt x="939" y="234"/>
                </a:lnTo>
                <a:lnTo>
                  <a:pt x="1617" y="543"/>
                </a:lnTo>
                <a:lnTo>
                  <a:pt x="1818" y="543"/>
                </a:lnTo>
                <a:lnTo>
                  <a:pt x="2364" y="300"/>
                </a:lnTo>
                <a:lnTo>
                  <a:pt x="3342" y="306"/>
                </a:lnTo>
                <a:lnTo>
                  <a:pt x="3336" y="12"/>
                </a:lnTo>
              </a:path>
            </a:pathLst>
          </a:custGeom>
          <a:noFill/>
          <a:ln w="28575">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9" name="Text Box 100"/>
          <p:cNvSpPr txBox="1">
            <a:spLocks noChangeArrowheads="1"/>
          </p:cNvSpPr>
          <p:nvPr/>
        </p:nvSpPr>
        <p:spPr bwMode="auto">
          <a:xfrm>
            <a:off x="7004159" y="3662641"/>
            <a:ext cx="11176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r>
              <a:rPr lang="en-US" altLang="zh-CN" u="none">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2. </a:t>
            </a:r>
            <a:r>
              <a:rPr lang="zh-CN" altLang="en-US" u="none">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入呼叫</a:t>
            </a:r>
            <a:endParaRPr lang="zh-CN" altLang="en-US" sz="2400" u="none">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6" name="Text Box 101"/>
          <p:cNvSpPr txBox="1">
            <a:spLocks noChangeArrowheads="1"/>
          </p:cNvSpPr>
          <p:nvPr/>
        </p:nvSpPr>
        <p:spPr bwMode="auto">
          <a:xfrm>
            <a:off x="6773327" y="3344855"/>
            <a:ext cx="13484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r>
              <a:rPr lang="en-US" altLang="zh-CN"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3. </a:t>
            </a:r>
            <a:r>
              <a:rPr lang="zh-CN" altLang="en-US"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接受呼叫</a:t>
            </a:r>
            <a:endParaRPr lang="zh-CN" altLang="en-US" sz="24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7" name="Freeform 102"/>
          <p:cNvSpPr/>
          <p:nvPr/>
        </p:nvSpPr>
        <p:spPr bwMode="auto">
          <a:xfrm>
            <a:off x="3564808" y="3549198"/>
            <a:ext cx="4649977" cy="967180"/>
          </a:xfrm>
          <a:custGeom>
            <a:avLst/>
            <a:gdLst>
              <a:gd name="T0" fmla="*/ 0 w 3186"/>
              <a:gd name="T1" fmla="*/ 2147483646 h 708"/>
              <a:gd name="T2" fmla="*/ 0 w 3186"/>
              <a:gd name="T3" fmla="*/ 2147483646 h 708"/>
              <a:gd name="T4" fmla="*/ 2147483646 w 3186"/>
              <a:gd name="T5" fmla="*/ 2147483646 h 708"/>
              <a:gd name="T6" fmla="*/ 2147483646 w 3186"/>
              <a:gd name="T7" fmla="*/ 2147483646 h 708"/>
              <a:gd name="T8" fmla="*/ 2147483646 w 3186"/>
              <a:gd name="T9" fmla="*/ 2147483646 h 708"/>
              <a:gd name="T10" fmla="*/ 2147483646 w 3186"/>
              <a:gd name="T11" fmla="*/ 2147483646 h 708"/>
              <a:gd name="T12" fmla="*/ 2147483646 w 3186"/>
              <a:gd name="T13" fmla="*/ 2147483646 h 708"/>
              <a:gd name="T14" fmla="*/ 2147483646 w 3186"/>
              <a:gd name="T15" fmla="*/ 0 h 708"/>
              <a:gd name="T16" fmla="*/ 0 60000 65536"/>
              <a:gd name="T17" fmla="*/ 0 60000 65536"/>
              <a:gd name="T18" fmla="*/ 0 60000 65536"/>
              <a:gd name="T19" fmla="*/ 0 60000 65536"/>
              <a:gd name="T20" fmla="*/ 0 60000 65536"/>
              <a:gd name="T21" fmla="*/ 0 60000 65536"/>
              <a:gd name="T22" fmla="*/ 0 60000 65536"/>
              <a:gd name="T23" fmla="*/ 0 60000 65536"/>
              <a:gd name="T24" fmla="*/ 0 w 3186"/>
              <a:gd name="T25" fmla="*/ 0 h 708"/>
              <a:gd name="T26" fmla="*/ 3186 w 3186"/>
              <a:gd name="T27" fmla="*/ 708 h 7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86" h="708">
                <a:moveTo>
                  <a:pt x="0" y="12"/>
                </a:moveTo>
                <a:lnTo>
                  <a:pt x="0" y="381"/>
                </a:lnTo>
                <a:lnTo>
                  <a:pt x="882" y="384"/>
                </a:lnTo>
                <a:lnTo>
                  <a:pt x="1551" y="708"/>
                </a:lnTo>
                <a:lnTo>
                  <a:pt x="1742" y="708"/>
                </a:lnTo>
                <a:lnTo>
                  <a:pt x="2273" y="476"/>
                </a:lnTo>
                <a:lnTo>
                  <a:pt x="3186" y="470"/>
                </a:lnTo>
                <a:lnTo>
                  <a:pt x="3180" y="0"/>
                </a:lnTo>
              </a:path>
            </a:pathLst>
          </a:custGeom>
          <a:noFill/>
          <a:ln w="28575">
            <a:solidFill>
              <a:srgbClr val="009FF6"/>
            </a:solidFill>
            <a:round/>
            <a:head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8" name="Text Box 103"/>
          <p:cNvSpPr txBox="1">
            <a:spLocks noChangeArrowheads="1"/>
          </p:cNvSpPr>
          <p:nvPr/>
        </p:nvSpPr>
        <p:spPr bwMode="auto">
          <a:xfrm>
            <a:off x="3628149" y="3332297"/>
            <a:ext cx="13484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u="none">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4. </a:t>
            </a:r>
            <a:r>
              <a:rPr lang="zh-CN" altLang="en-US" u="none">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呼叫连接</a:t>
            </a:r>
            <a:endParaRPr lang="zh-CN" altLang="en-US" sz="2400" u="none">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9" name="Text Box 104"/>
          <p:cNvSpPr txBox="1">
            <a:spLocks noChangeArrowheads="1"/>
          </p:cNvSpPr>
          <p:nvPr/>
        </p:nvSpPr>
        <p:spPr bwMode="auto">
          <a:xfrm>
            <a:off x="3628149" y="3008196"/>
            <a:ext cx="15792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u="none"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rPr>
              <a:t>5. </a:t>
            </a:r>
            <a:r>
              <a:rPr lang="zh-CN" altLang="en-US" u="none"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rPr>
              <a:t>数据流开始</a:t>
            </a:r>
            <a:endParaRPr lang="zh-CN" altLang="en-US" sz="2400" u="none"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0" name="Text Box 105"/>
          <p:cNvSpPr txBox="1">
            <a:spLocks noChangeArrowheads="1"/>
          </p:cNvSpPr>
          <p:nvPr/>
        </p:nvSpPr>
        <p:spPr bwMode="auto">
          <a:xfrm>
            <a:off x="6773327" y="3027069"/>
            <a:ext cx="13484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r>
              <a:rPr lang="en-US" altLang="zh-CN" u="none"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rPr>
              <a:t>6. </a:t>
            </a:r>
            <a:r>
              <a:rPr lang="zh-CN" altLang="en-US" u="none"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rPr>
              <a:t>接收数据</a:t>
            </a:r>
            <a:endParaRPr lang="zh-CN" altLang="en-US" sz="2400" u="none"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1" name="Freeform 106"/>
          <p:cNvSpPr/>
          <p:nvPr/>
        </p:nvSpPr>
        <p:spPr bwMode="auto">
          <a:xfrm>
            <a:off x="3631483" y="3260216"/>
            <a:ext cx="4501107" cy="1155698"/>
          </a:xfrm>
          <a:custGeom>
            <a:avLst/>
            <a:gdLst>
              <a:gd name="T0" fmla="*/ 0 w 3084"/>
              <a:gd name="T1" fmla="*/ 2147483646 h 846"/>
              <a:gd name="T2" fmla="*/ 0 w 3084"/>
              <a:gd name="T3" fmla="*/ 2147483646 h 846"/>
              <a:gd name="T4" fmla="*/ 2147483646 w 3084"/>
              <a:gd name="T5" fmla="*/ 2147483646 h 846"/>
              <a:gd name="T6" fmla="*/ 2147483646 w 3084"/>
              <a:gd name="T7" fmla="*/ 2147483646 h 846"/>
              <a:gd name="T8" fmla="*/ 2147483646 w 3084"/>
              <a:gd name="T9" fmla="*/ 2147483646 h 846"/>
              <a:gd name="T10" fmla="*/ 2147483646 w 3084"/>
              <a:gd name="T11" fmla="*/ 2147483646 h 846"/>
              <a:gd name="T12" fmla="*/ 2147483646 w 3084"/>
              <a:gd name="T13" fmla="*/ 2147483646 h 846"/>
              <a:gd name="T14" fmla="*/ 2147483646 w 3084"/>
              <a:gd name="T15" fmla="*/ 0 h 846"/>
              <a:gd name="T16" fmla="*/ 0 60000 65536"/>
              <a:gd name="T17" fmla="*/ 0 60000 65536"/>
              <a:gd name="T18" fmla="*/ 0 60000 65536"/>
              <a:gd name="T19" fmla="*/ 0 60000 65536"/>
              <a:gd name="T20" fmla="*/ 0 60000 65536"/>
              <a:gd name="T21" fmla="*/ 0 60000 65536"/>
              <a:gd name="T22" fmla="*/ 0 60000 65536"/>
              <a:gd name="T23" fmla="*/ 0 60000 65536"/>
              <a:gd name="T24" fmla="*/ 0 w 3084"/>
              <a:gd name="T25" fmla="*/ 0 h 846"/>
              <a:gd name="T26" fmla="*/ 3084 w 3084"/>
              <a:gd name="T27" fmla="*/ 846 h 8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84" h="846">
                <a:moveTo>
                  <a:pt x="0" y="18"/>
                </a:moveTo>
                <a:lnTo>
                  <a:pt x="0" y="531"/>
                </a:lnTo>
                <a:lnTo>
                  <a:pt x="846" y="534"/>
                </a:lnTo>
                <a:lnTo>
                  <a:pt x="1485" y="846"/>
                </a:lnTo>
                <a:lnTo>
                  <a:pt x="1698" y="843"/>
                </a:lnTo>
                <a:lnTo>
                  <a:pt x="2238" y="633"/>
                </a:lnTo>
                <a:lnTo>
                  <a:pt x="3084" y="633"/>
                </a:lnTo>
                <a:lnTo>
                  <a:pt x="3081" y="0"/>
                </a:lnTo>
              </a:path>
            </a:pathLst>
          </a:custGeom>
          <a:noFill/>
          <a:ln w="57150">
            <a:solidFill>
              <a:schemeClr val="accent2"/>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93" name="矩形 192"/>
          <p:cNvSpPr/>
          <p:nvPr/>
        </p:nvSpPr>
        <p:spPr>
          <a:xfrm>
            <a:off x="5195388" y="5340102"/>
            <a:ext cx="1723549" cy="461665"/>
          </a:xfrm>
          <a:prstGeom prst="rect">
            <a:avLst/>
          </a:prstGeom>
        </p:spPr>
        <p:txBody>
          <a:bodyPr wrap="none">
            <a:spAutoFit/>
          </a:bodyPr>
          <a:lstStyle/>
          <a:p>
            <a:r>
              <a:rPr lang="zh-CN" altLang="en-US" sz="2400" b="1" dirty="0">
                <a:latin typeface="Times New Roman" panose="02020803070505020304" pitchFamily="18" charset="0"/>
                <a:ea typeface="思源黑体 CN Normal" panose="020B0400000000000000" pitchFamily="34" charset="-122"/>
                <a:cs typeface="Times New Roman" panose="02020803070505020304" pitchFamily="18" charset="0"/>
              </a:rPr>
              <a:t>虚电路网络</a:t>
            </a:r>
          </a:p>
        </p:txBody>
      </p:sp>
      <p:pic>
        <p:nvPicPr>
          <p:cNvPr id="194" name="图片 19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2220788" y="2214698"/>
            <a:ext cx="865823" cy="865823"/>
          </a:xfrm>
          <a:prstGeom prst="rect">
            <a:avLst/>
          </a:prstGeom>
        </p:spPr>
      </p:pic>
      <p:grpSp>
        <p:nvGrpSpPr>
          <p:cNvPr id="3" name="组合 2"/>
          <p:cNvGrpSpPr/>
          <p:nvPr/>
        </p:nvGrpSpPr>
        <p:grpSpPr>
          <a:xfrm>
            <a:off x="4776726" y="4018064"/>
            <a:ext cx="2605700" cy="638274"/>
            <a:chOff x="7301216" y="5542592"/>
            <a:chExt cx="2605700" cy="638274"/>
          </a:xfrm>
        </p:grpSpPr>
        <p:pic>
          <p:nvPicPr>
            <p:cNvPr id="220" name="图片 219"/>
            <p:cNvPicPr>
              <a:picLocks noChangeAspect="1"/>
            </p:cNvPicPr>
            <p:nvPr/>
          </p:nvPicPr>
          <p:blipFill>
            <a:blip r:embed="rId8"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a:xfrm>
              <a:off x="8144656" y="5781976"/>
              <a:ext cx="716949" cy="398890"/>
            </a:xfrm>
            <a:prstGeom prst="rect">
              <a:avLst/>
            </a:prstGeom>
          </p:spPr>
        </p:pic>
        <p:pic>
          <p:nvPicPr>
            <p:cNvPr id="221" name="图片 220"/>
            <p:cNvPicPr>
              <a:picLocks noChangeAspect="1"/>
            </p:cNvPicPr>
            <p:nvPr/>
          </p:nvPicPr>
          <p:blipFill>
            <a:blip r:embed="rId9"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a:xfrm>
              <a:off x="9189232" y="5553722"/>
              <a:ext cx="717684" cy="399299"/>
            </a:xfrm>
            <a:prstGeom prst="rect">
              <a:avLst/>
            </a:prstGeom>
          </p:spPr>
        </p:pic>
        <p:pic>
          <p:nvPicPr>
            <p:cNvPr id="222" name="图片 221"/>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a:xfrm>
              <a:off x="7301216" y="5542592"/>
              <a:ext cx="746302" cy="415222"/>
            </a:xfrm>
            <a:prstGeom prst="rect">
              <a:avLst/>
            </a:prstGeom>
          </p:spPr>
        </p:pic>
      </p:grpSp>
      <p:sp>
        <p:nvSpPr>
          <p:cNvPr id="223" name="Rectangle 162"/>
          <p:cNvSpPr>
            <a:spLocks noChangeArrowheads="1"/>
          </p:cNvSpPr>
          <p:nvPr/>
        </p:nvSpPr>
        <p:spPr bwMode="auto">
          <a:xfrm>
            <a:off x="8391505" y="2998418"/>
            <a:ext cx="1274434" cy="1676400"/>
          </a:xfrm>
          <a:prstGeom prst="rect">
            <a:avLst/>
          </a:prstGeom>
          <a:solidFill>
            <a:schemeClr val="accent4"/>
          </a:solidFill>
          <a:ln>
            <a:noFill/>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graphicFrame>
        <p:nvGraphicFramePr>
          <p:cNvPr id="224" name="表格 5"/>
          <p:cNvGraphicFramePr>
            <a:graphicFrameLocks noGrp="1"/>
          </p:cNvGraphicFramePr>
          <p:nvPr/>
        </p:nvGraphicFramePr>
        <p:xfrm>
          <a:off x="8391505" y="3029665"/>
          <a:ext cx="1243247" cy="1676400"/>
        </p:xfrm>
        <a:graphic>
          <a:graphicData uri="http://schemas.openxmlformats.org/drawingml/2006/table">
            <a:tbl>
              <a:tblPr firstRow="1" bandRow="1">
                <a:tableStyleId>{5C22544A-7EE6-4342-B048-85BDC9FD1C3A}</a:tableStyleId>
              </a:tblPr>
              <a:tblGrid>
                <a:gridCol w="1243247">
                  <a:extLst>
                    <a:ext uri="{9D8B030D-6E8A-4147-A177-3AD203B41FA5}">
                      <a16:colId xmlns:a16="http://schemas.microsoft.com/office/drawing/2014/main" val="20000"/>
                    </a:ext>
                  </a:extLst>
                </a:gridCol>
              </a:tblGrid>
              <a:tr h="0">
                <a:tc>
                  <a:txBody>
                    <a:body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应用层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传输层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0">
                <a:tc>
                  <a:txBody>
                    <a:bodyPr/>
                    <a:lstStyle/>
                    <a:p>
                      <a:pPr algn="ctr"/>
                      <a:r>
                        <a:rPr lang="zh-CN" altLang="en-US" sz="1600" b="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网络层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FF6"/>
                    </a:solidFill>
                  </a:tcPr>
                </a:tc>
                <a:extLst>
                  <a:ext uri="{0D108BD9-81ED-4DB2-BD59-A6C34878D82A}">
                    <a16:rowId xmlns:a16="http://schemas.microsoft.com/office/drawing/2014/main" val="10002"/>
                  </a:ext>
                </a:extLst>
              </a:tr>
              <a:tr h="0">
                <a:tc>
                  <a:txBody>
                    <a:body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数据链路层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0" dirty="0">
                          <a:solidFill>
                            <a:schemeClr val="tx1"/>
                          </a:solidFill>
                          <a:latin typeface="思源黑体 CN Normal" panose="020B0400000000000000" pitchFamily="34" charset="-122"/>
                          <a:ea typeface="思源黑体 CN Normal" panose="020B0400000000000000" pitchFamily="34" charset="-122"/>
                        </a:rPr>
                        <a:t>物理层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pic>
        <p:nvPicPr>
          <p:cNvPr id="195" name="图片 19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8611675" y="2228303"/>
            <a:ext cx="865823" cy="865823"/>
          </a:xfrm>
          <a:prstGeom prst="rect">
            <a:avLst/>
          </a:prstGeom>
        </p:spPr>
      </p:pic>
      <p:grpSp>
        <p:nvGrpSpPr>
          <p:cNvPr id="49" name="组合 48"/>
          <p:cNvGrpSpPr/>
          <p:nvPr/>
        </p:nvGrpSpPr>
        <p:grpSpPr>
          <a:xfrm>
            <a:off x="515938" y="1514317"/>
            <a:ext cx="3560762" cy="526731"/>
            <a:chOff x="722008" y="1303131"/>
            <a:chExt cx="3399920" cy="502939"/>
          </a:xfrm>
        </p:grpSpPr>
        <p:grpSp>
          <p:nvGrpSpPr>
            <p:cNvPr id="50" name="组合 49"/>
            <p:cNvGrpSpPr/>
            <p:nvPr/>
          </p:nvGrpSpPr>
          <p:grpSpPr>
            <a:xfrm>
              <a:off x="722008" y="1303131"/>
              <a:ext cx="546594" cy="475865"/>
              <a:chOff x="708742" y="1296102"/>
              <a:chExt cx="454744" cy="283828"/>
            </a:xfrm>
          </p:grpSpPr>
          <p:sp>
            <p:nvSpPr>
              <p:cNvPr id="53" name="平行四边形 5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54" name="平行四边形 5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51" name="流程图: 手动输入 6"/>
            <p:cNvSpPr/>
            <p:nvPr/>
          </p:nvSpPr>
          <p:spPr>
            <a:xfrm rot="5400000" flipV="1">
              <a:off x="2317332" y="-22196"/>
              <a:ext cx="475861" cy="31333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52" name="Text Box 79"/>
            <p:cNvSpPr txBox="1">
              <a:spLocks noChangeArrowheads="1"/>
            </p:cNvSpPr>
            <p:nvPr/>
          </p:nvSpPr>
          <p:spPr bwMode="auto">
            <a:xfrm>
              <a:off x="1351236" y="1335870"/>
              <a:ext cx="26433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虚电路服务</a:t>
              </a:r>
            </a:p>
          </p:txBody>
        </p:sp>
      </p:grpSp>
      <p:sp>
        <p:nvSpPr>
          <p:cNvPr id="4" name="灯片编号占位符 3">
            <a:extLst>
              <a:ext uri="{FF2B5EF4-FFF2-40B4-BE49-F238E27FC236}">
                <a16:creationId xmlns:a16="http://schemas.microsoft.com/office/drawing/2014/main" id="{089EB46C-2355-4312-9D7B-95D791ED00AF}"/>
              </a:ext>
            </a:extLst>
          </p:cNvPr>
          <p:cNvSpPr>
            <a:spLocks noGrp="1"/>
          </p:cNvSpPr>
          <p:nvPr>
            <p:ph type="sldNum" sz="quarter" idx="12"/>
          </p:nvPr>
        </p:nvSpPr>
        <p:spPr/>
        <p:txBody>
          <a:bodyPr/>
          <a:lstStyle/>
          <a:p>
            <a:fld id="{91F2D4EF-46D4-4764-B373-FC59CD1D281E}" type="slidenum">
              <a:rPr lang="zh-CN" altLang="en-US" smtClean="0"/>
              <a:t>18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4"/>
                                        </p:tgtEl>
                                        <p:attrNameLst>
                                          <p:attrName>style.visibility</p:attrName>
                                        </p:attrNameLst>
                                      </p:cBhvr>
                                      <p:to>
                                        <p:strVal val="visible"/>
                                      </p:to>
                                    </p:set>
                                    <p:animEffect transition="in" filter="fade">
                                      <p:cBhvr>
                                        <p:cTn id="11" dur="500"/>
                                        <p:tgtEl>
                                          <p:spTgt spid="19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84"/>
                                        </p:tgtEl>
                                        <p:attrNameLst>
                                          <p:attrName>style.visibility</p:attrName>
                                        </p:attrNameLst>
                                      </p:cBhvr>
                                      <p:to>
                                        <p:strVal val="visible"/>
                                      </p:to>
                                    </p:set>
                                    <p:animEffect transition="in" filter="wipe(up)">
                                      <p:cBhvr>
                                        <p:cTn id="15" dur="500"/>
                                        <p:tgtEl>
                                          <p:spTgt spid="184"/>
                                        </p:tgtEl>
                                      </p:cBhvr>
                                    </p:animEffect>
                                  </p:childTnLst>
                                </p:cTn>
                              </p:par>
                              <p:par>
                                <p:cTn id="16" presetID="22" presetClass="entr" presetSubtype="1"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95"/>
                                        </p:tgtEl>
                                        <p:attrNameLst>
                                          <p:attrName>style.visibility</p:attrName>
                                        </p:attrNameLst>
                                      </p:cBhvr>
                                      <p:to>
                                        <p:strVal val="visible"/>
                                      </p:to>
                                    </p:set>
                                    <p:animEffect transition="in" filter="fade">
                                      <p:cBhvr>
                                        <p:cTn id="22" dur="500"/>
                                        <p:tgtEl>
                                          <p:spTgt spid="195"/>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223"/>
                                        </p:tgtEl>
                                        <p:attrNameLst>
                                          <p:attrName>style.visibility</p:attrName>
                                        </p:attrNameLst>
                                      </p:cBhvr>
                                      <p:to>
                                        <p:strVal val="visible"/>
                                      </p:to>
                                    </p:set>
                                    <p:animEffect transition="in" filter="wipe(up)">
                                      <p:cBhvr>
                                        <p:cTn id="26" dur="500"/>
                                        <p:tgtEl>
                                          <p:spTgt spid="223"/>
                                        </p:tgtEl>
                                      </p:cBhvr>
                                    </p:animEffect>
                                  </p:childTnLst>
                                </p:cTn>
                              </p:par>
                              <p:par>
                                <p:cTn id="27" presetID="22" presetClass="entr" presetSubtype="1" fill="hold" nodeType="withEffect">
                                  <p:stCondLst>
                                    <p:cond delay="0"/>
                                  </p:stCondLst>
                                  <p:childTnLst>
                                    <p:set>
                                      <p:cBhvr>
                                        <p:cTn id="28" dur="1" fill="hold">
                                          <p:stCondLst>
                                            <p:cond delay="0"/>
                                          </p:stCondLst>
                                        </p:cTn>
                                        <p:tgtEl>
                                          <p:spTgt spid="224"/>
                                        </p:tgtEl>
                                        <p:attrNameLst>
                                          <p:attrName>style.visibility</p:attrName>
                                        </p:attrNameLst>
                                      </p:cBhvr>
                                      <p:to>
                                        <p:strVal val="visible"/>
                                      </p:to>
                                    </p:set>
                                    <p:animEffect transition="in" filter="wipe(up)">
                                      <p:cBhvr>
                                        <p:cTn id="29" dur="500"/>
                                        <p:tgtEl>
                                          <p:spTgt spid="224"/>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116"/>
                                        </p:tgtEl>
                                        <p:attrNameLst>
                                          <p:attrName>style.visibility</p:attrName>
                                        </p:attrNameLst>
                                      </p:cBhvr>
                                      <p:to>
                                        <p:strVal val="visible"/>
                                      </p:to>
                                    </p:set>
                                    <p:animEffect transition="in" filter="wipe(right)">
                                      <p:cBhvr>
                                        <p:cTn id="36" dur="500"/>
                                        <p:tgtEl>
                                          <p:spTgt spid="116"/>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3"/>
                                        </p:tgtEl>
                                        <p:attrNameLst>
                                          <p:attrName>style.visibility</p:attrName>
                                        </p:attrNameLst>
                                      </p:cBhvr>
                                      <p:to>
                                        <p:strVal val="visible"/>
                                      </p:to>
                                    </p:set>
                                    <p:animEffect transition="in" filter="fade">
                                      <p:cBhvr>
                                        <p:cTn id="43" dur="500"/>
                                        <p:tgtEl>
                                          <p:spTgt spid="193"/>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17"/>
                                        </p:tgtEl>
                                        <p:attrNameLst>
                                          <p:attrName>style.visibility</p:attrName>
                                        </p:attrNameLst>
                                      </p:cBhvr>
                                      <p:to>
                                        <p:strVal val="visible"/>
                                      </p:to>
                                    </p:set>
                                    <p:animEffect transition="in" filter="dissolve">
                                      <p:cBhvr>
                                        <p:cTn id="48" dur="500"/>
                                        <p:tgtEl>
                                          <p:spTgt spid="117"/>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118"/>
                                        </p:tgtEl>
                                        <p:attrNameLst>
                                          <p:attrName>style.visibility</p:attrName>
                                        </p:attrNameLst>
                                      </p:cBhvr>
                                      <p:to>
                                        <p:strVal val="visible"/>
                                      </p:to>
                                    </p:set>
                                    <p:animEffect transition="in" filter="wipe(left)">
                                      <p:cBhvr>
                                        <p:cTn id="52" dur="500"/>
                                        <p:tgtEl>
                                          <p:spTgt spid="118"/>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par>
                          <p:cTn id="57" fill="hold">
                            <p:stCondLst>
                              <p:cond delay="1500"/>
                            </p:stCondLst>
                            <p:childTnLst>
                              <p:par>
                                <p:cTn id="58" presetID="9" presetClass="entr" presetSubtype="0" fill="hold" grpId="0" nodeType="afterEffect">
                                  <p:stCondLst>
                                    <p:cond delay="0"/>
                                  </p:stCondLst>
                                  <p:childTnLst>
                                    <p:set>
                                      <p:cBhvr>
                                        <p:cTn id="59" dur="1" fill="hold">
                                          <p:stCondLst>
                                            <p:cond delay="0"/>
                                          </p:stCondLst>
                                        </p:cTn>
                                        <p:tgtEl>
                                          <p:spTgt spid="119"/>
                                        </p:tgtEl>
                                        <p:attrNameLst>
                                          <p:attrName>style.visibility</p:attrName>
                                        </p:attrNameLst>
                                      </p:cBhvr>
                                      <p:to>
                                        <p:strVal val="visible"/>
                                      </p:to>
                                    </p:set>
                                    <p:animEffect transition="in" filter="dissolve">
                                      <p:cBhvr>
                                        <p:cTn id="60" dur="500"/>
                                        <p:tgtEl>
                                          <p:spTgt spid="119"/>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26"/>
                                        </p:tgtEl>
                                        <p:attrNameLst>
                                          <p:attrName>style.visibility</p:attrName>
                                        </p:attrNameLst>
                                      </p:cBhvr>
                                      <p:to>
                                        <p:strVal val="visible"/>
                                      </p:to>
                                    </p:set>
                                    <p:animEffect transition="in" filter="dissolve">
                                      <p:cBhvr>
                                        <p:cTn id="65" dur="500"/>
                                        <p:tgtEl>
                                          <p:spTgt spid="126"/>
                                        </p:tgtEl>
                                      </p:cBhvr>
                                    </p:animEffect>
                                  </p:childTnLst>
                                </p:cTn>
                              </p:par>
                            </p:childTnLst>
                          </p:cTn>
                        </p:par>
                        <p:par>
                          <p:cTn id="66" fill="hold">
                            <p:stCondLst>
                              <p:cond delay="500"/>
                            </p:stCondLst>
                            <p:childTnLst>
                              <p:par>
                                <p:cTn id="67" presetID="22" presetClass="entr" presetSubtype="2" fill="hold" nodeType="afterEffect">
                                  <p:stCondLst>
                                    <p:cond delay="0"/>
                                  </p:stCondLst>
                                  <p:childTnLst>
                                    <p:set>
                                      <p:cBhvr>
                                        <p:cTn id="68" dur="1" fill="hold">
                                          <p:stCondLst>
                                            <p:cond delay="0"/>
                                          </p:stCondLst>
                                        </p:cTn>
                                        <p:tgtEl>
                                          <p:spTgt spid="127"/>
                                        </p:tgtEl>
                                        <p:attrNameLst>
                                          <p:attrName>style.visibility</p:attrName>
                                        </p:attrNameLst>
                                      </p:cBhvr>
                                      <p:to>
                                        <p:strVal val="visible"/>
                                      </p:to>
                                    </p:set>
                                    <p:animEffect transition="in" filter="wipe(right)">
                                      <p:cBhvr>
                                        <p:cTn id="69" dur="500"/>
                                        <p:tgtEl>
                                          <p:spTgt spid="127"/>
                                        </p:tgtEl>
                                      </p:cBhvr>
                                    </p:animEffect>
                                  </p:childTnLst>
                                </p:cTn>
                              </p:par>
                            </p:childTnLst>
                          </p:cTn>
                        </p:par>
                        <p:par>
                          <p:cTn id="70" fill="hold">
                            <p:stCondLst>
                              <p:cond delay="1000"/>
                            </p:stCondLst>
                            <p:childTnLst>
                              <p:par>
                                <p:cTn id="71" presetID="9" presetClass="entr" presetSubtype="0" fill="hold" grpId="0" nodeType="afterEffect">
                                  <p:stCondLst>
                                    <p:cond delay="0"/>
                                  </p:stCondLst>
                                  <p:childTnLst>
                                    <p:set>
                                      <p:cBhvr>
                                        <p:cTn id="72" dur="1" fill="hold">
                                          <p:stCondLst>
                                            <p:cond delay="0"/>
                                          </p:stCondLst>
                                        </p:cTn>
                                        <p:tgtEl>
                                          <p:spTgt spid="128"/>
                                        </p:tgtEl>
                                        <p:attrNameLst>
                                          <p:attrName>style.visibility</p:attrName>
                                        </p:attrNameLst>
                                      </p:cBhvr>
                                      <p:to>
                                        <p:strVal val="visible"/>
                                      </p:to>
                                    </p:set>
                                    <p:animEffect transition="in" filter="dissolve">
                                      <p:cBhvr>
                                        <p:cTn id="73" dur="500"/>
                                        <p:tgtEl>
                                          <p:spTgt spid="128"/>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29"/>
                                        </p:tgtEl>
                                        <p:attrNameLst>
                                          <p:attrName>style.visibility</p:attrName>
                                        </p:attrNameLst>
                                      </p:cBhvr>
                                      <p:to>
                                        <p:strVal val="visible"/>
                                      </p:to>
                                    </p:set>
                                    <p:animEffect transition="in" filter="dissolve">
                                      <p:cBhvr>
                                        <p:cTn id="78" dur="500"/>
                                        <p:tgtEl>
                                          <p:spTgt spid="129"/>
                                        </p:tgtEl>
                                      </p:cBhvr>
                                    </p:animEffect>
                                  </p:childTnLst>
                                </p:cTn>
                              </p:par>
                            </p:childTnLst>
                          </p:cTn>
                        </p:par>
                        <p:par>
                          <p:cTn id="79" fill="hold">
                            <p:stCondLst>
                              <p:cond delay="500"/>
                            </p:stCondLst>
                            <p:childTnLst>
                              <p:par>
                                <p:cTn id="80" presetID="22" presetClass="entr" presetSubtype="8" fill="hold" nodeType="afterEffect">
                                  <p:stCondLst>
                                    <p:cond delay="0"/>
                                  </p:stCondLst>
                                  <p:childTnLst>
                                    <p:set>
                                      <p:cBhvr>
                                        <p:cTn id="81" dur="1" fill="hold">
                                          <p:stCondLst>
                                            <p:cond delay="0"/>
                                          </p:stCondLst>
                                        </p:cTn>
                                        <p:tgtEl>
                                          <p:spTgt spid="131"/>
                                        </p:tgtEl>
                                        <p:attrNameLst>
                                          <p:attrName>style.visibility</p:attrName>
                                        </p:attrNameLst>
                                      </p:cBhvr>
                                      <p:to>
                                        <p:strVal val="visible"/>
                                      </p:to>
                                    </p:set>
                                    <p:animEffect transition="in" filter="wipe(left)">
                                      <p:cBhvr>
                                        <p:cTn id="82" dur="500"/>
                                        <p:tgtEl>
                                          <p:spTgt spid="131"/>
                                        </p:tgtEl>
                                      </p:cBhvr>
                                    </p:animEffect>
                                  </p:childTnLst>
                                </p:cTn>
                              </p:par>
                            </p:childTnLst>
                          </p:cTn>
                        </p:par>
                        <p:par>
                          <p:cTn id="83" fill="hold">
                            <p:stCondLst>
                              <p:cond delay="1000"/>
                            </p:stCondLst>
                            <p:childTnLst>
                              <p:par>
                                <p:cTn id="84" presetID="9" presetClass="entr" presetSubtype="0" fill="hold" grpId="0" nodeType="afterEffect">
                                  <p:stCondLst>
                                    <p:cond delay="0"/>
                                  </p:stCondLst>
                                  <p:childTnLst>
                                    <p:set>
                                      <p:cBhvr>
                                        <p:cTn id="85" dur="1" fill="hold">
                                          <p:stCondLst>
                                            <p:cond delay="0"/>
                                          </p:stCondLst>
                                        </p:cTn>
                                        <p:tgtEl>
                                          <p:spTgt spid="130"/>
                                        </p:tgtEl>
                                        <p:attrNameLst>
                                          <p:attrName>style.visibility</p:attrName>
                                        </p:attrNameLst>
                                      </p:cBhvr>
                                      <p:to>
                                        <p:strVal val="visible"/>
                                      </p:to>
                                    </p:set>
                                    <p:animEffect transition="in" filter="dissolve">
                                      <p:cBhvr>
                                        <p:cTn id="86"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bldLvl="0" animBg="1"/>
      <p:bldP spid="19" grpId="0" bldLvl="0" animBg="1"/>
      <p:bldP spid="116" grpId="0" bldLvl="0" animBg="1"/>
      <p:bldP spid="117" grpId="0" autoUpdateAnimBg="0"/>
      <p:bldP spid="119" grpId="0" autoUpdateAnimBg="0"/>
      <p:bldP spid="126" grpId="0" autoUpdateAnimBg="0"/>
      <p:bldP spid="128" grpId="0" autoUpdateAnimBg="0"/>
      <p:bldP spid="129" grpId="0" autoUpdateAnimBg="0"/>
      <p:bldP spid="130" grpId="0" autoUpdateAnimBg="0"/>
      <p:bldP spid="193" grpId="0"/>
      <p:bldP spid="223"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389687" cy="1428589"/>
            <a:chOff x="551030" y="-368704"/>
            <a:chExt cx="6389687" cy="1428589"/>
          </a:xfrm>
        </p:grpSpPr>
        <p:grpSp>
          <p:nvGrpSpPr>
            <p:cNvPr id="29" name="组合 28"/>
            <p:cNvGrpSpPr/>
            <p:nvPr/>
          </p:nvGrpSpPr>
          <p:grpSpPr>
            <a:xfrm>
              <a:off x="1201631" y="303925"/>
              <a:ext cx="5739086" cy="687997"/>
              <a:chOff x="1839058" y="967769"/>
              <a:chExt cx="5739086" cy="687997"/>
            </a:xfrm>
          </p:grpSpPr>
          <p:sp>
            <p:nvSpPr>
              <p:cNvPr id="31" name="矩形: 圆角 30"/>
              <p:cNvSpPr/>
              <p:nvPr/>
            </p:nvSpPr>
            <p:spPr>
              <a:xfrm>
                <a:off x="1839058" y="967769"/>
                <a:ext cx="57390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450148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网络层选路转发服务</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9" name="组合 8"/>
          <p:cNvGrpSpPr/>
          <p:nvPr/>
        </p:nvGrpSpPr>
        <p:grpSpPr>
          <a:xfrm>
            <a:off x="515938" y="1514317"/>
            <a:ext cx="3560762" cy="526731"/>
            <a:chOff x="722008" y="1303131"/>
            <a:chExt cx="3399920" cy="502939"/>
          </a:xfrm>
        </p:grpSpPr>
        <p:grpSp>
          <p:nvGrpSpPr>
            <p:cNvPr id="10" name="组合 9"/>
            <p:cNvGrpSpPr/>
            <p:nvPr/>
          </p:nvGrpSpPr>
          <p:grpSpPr>
            <a:xfrm>
              <a:off x="722008" y="1303131"/>
              <a:ext cx="546594" cy="475865"/>
              <a:chOff x="708742" y="1296102"/>
              <a:chExt cx="454744" cy="283828"/>
            </a:xfrm>
          </p:grpSpPr>
          <p:sp>
            <p:nvSpPr>
              <p:cNvPr id="13" name="平行四边形 1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4" name="平行四边形 1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1" name="流程图: 手动输入 6"/>
            <p:cNvSpPr/>
            <p:nvPr/>
          </p:nvSpPr>
          <p:spPr>
            <a:xfrm rot="5400000" flipV="1">
              <a:off x="2317332" y="-22196"/>
              <a:ext cx="475861" cy="31333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12" name="Text Box 79"/>
            <p:cNvSpPr txBox="1">
              <a:spLocks noChangeArrowheads="1"/>
            </p:cNvSpPr>
            <p:nvPr/>
          </p:nvSpPr>
          <p:spPr bwMode="auto">
            <a:xfrm>
              <a:off x="1351236" y="1335870"/>
              <a:ext cx="26433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虚电路的组成</a:t>
              </a:r>
            </a:p>
          </p:txBody>
        </p:sp>
      </p:grpSp>
      <p:sp>
        <p:nvSpPr>
          <p:cNvPr id="15" name="Text Box 79"/>
          <p:cNvSpPr txBox="1">
            <a:spLocks noChangeArrowheads="1"/>
          </p:cNvSpPr>
          <p:nvPr/>
        </p:nvSpPr>
        <p:spPr bwMode="auto">
          <a:xfrm>
            <a:off x="1495251" y="2110023"/>
            <a:ext cx="6237650" cy="168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从源到目的主机的路径</a:t>
            </a:r>
          </a:p>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VC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号，沿着该路径的每段链路的一个号码</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沿着该路径的每台路由器中的转发表</a:t>
            </a:r>
          </a:p>
        </p:txBody>
      </p:sp>
      <p:grpSp>
        <p:nvGrpSpPr>
          <p:cNvPr id="3" name="组合 2"/>
          <p:cNvGrpSpPr/>
          <p:nvPr/>
        </p:nvGrpSpPr>
        <p:grpSpPr>
          <a:xfrm>
            <a:off x="3110568" y="4103282"/>
            <a:ext cx="6220735" cy="2028473"/>
            <a:chOff x="1064140" y="3838927"/>
            <a:chExt cx="6220735" cy="2028473"/>
          </a:xfrm>
        </p:grpSpPr>
        <p:sp>
          <p:nvSpPr>
            <p:cNvPr id="16" name="Freeform 7"/>
            <p:cNvSpPr/>
            <p:nvPr/>
          </p:nvSpPr>
          <p:spPr bwMode="auto">
            <a:xfrm>
              <a:off x="2396347" y="3838927"/>
              <a:ext cx="3559719" cy="2028473"/>
            </a:xfrm>
            <a:prstGeom prst="ellipse">
              <a:avLst/>
            </a:prstGeom>
            <a:solidFill>
              <a:srgbClr val="FFC000"/>
            </a:solidFill>
            <a:ln>
              <a:noFill/>
            </a:ln>
          </p:spPr>
          <p:txBody>
            <a:bodyPr wrap="none" anchor="ctr"/>
            <a:lstStyle/>
            <a:p>
              <a:endParaRPr lang="zh-CN" altLang="en-US" sz="3200"/>
            </a:p>
          </p:txBody>
        </p:sp>
        <p:sp>
          <p:nvSpPr>
            <p:cNvPr id="17" name="Line 115"/>
            <p:cNvSpPr>
              <a:spLocks noChangeShapeType="1"/>
            </p:cNvSpPr>
            <p:nvPr/>
          </p:nvSpPr>
          <p:spPr bwMode="auto">
            <a:xfrm>
              <a:off x="3204876" y="4751913"/>
              <a:ext cx="0" cy="45743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3200"/>
            </a:p>
          </p:txBody>
        </p:sp>
        <p:sp>
          <p:nvSpPr>
            <p:cNvPr id="18" name="Line 117"/>
            <p:cNvSpPr>
              <a:spLocks noChangeShapeType="1"/>
            </p:cNvSpPr>
            <p:nvPr/>
          </p:nvSpPr>
          <p:spPr bwMode="auto">
            <a:xfrm>
              <a:off x="3578045" y="4589404"/>
              <a:ext cx="100916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3200"/>
            </a:p>
          </p:txBody>
        </p:sp>
        <p:sp>
          <p:nvSpPr>
            <p:cNvPr id="19" name="Line 118"/>
            <p:cNvSpPr>
              <a:spLocks noChangeShapeType="1"/>
            </p:cNvSpPr>
            <p:nvPr/>
          </p:nvSpPr>
          <p:spPr bwMode="auto">
            <a:xfrm>
              <a:off x="3497793" y="5387903"/>
              <a:ext cx="104126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3200"/>
            </a:p>
          </p:txBody>
        </p:sp>
        <p:sp>
          <p:nvSpPr>
            <p:cNvPr id="20" name="Line 119"/>
            <p:cNvSpPr>
              <a:spLocks noChangeShapeType="1"/>
            </p:cNvSpPr>
            <p:nvPr/>
          </p:nvSpPr>
          <p:spPr bwMode="auto">
            <a:xfrm>
              <a:off x="4864071" y="4735863"/>
              <a:ext cx="0" cy="47348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3200"/>
            </a:p>
          </p:txBody>
        </p:sp>
        <p:sp>
          <p:nvSpPr>
            <p:cNvPr id="21" name="Line 120"/>
            <p:cNvSpPr>
              <a:spLocks noChangeShapeType="1"/>
            </p:cNvSpPr>
            <p:nvPr/>
          </p:nvSpPr>
          <p:spPr bwMode="auto">
            <a:xfrm>
              <a:off x="2195719" y="4605454"/>
              <a:ext cx="8105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3200"/>
            </a:p>
          </p:txBody>
        </p:sp>
        <p:sp>
          <p:nvSpPr>
            <p:cNvPr id="22" name="Line 121"/>
            <p:cNvSpPr>
              <a:spLocks noChangeShapeType="1"/>
            </p:cNvSpPr>
            <p:nvPr/>
          </p:nvSpPr>
          <p:spPr bwMode="auto">
            <a:xfrm>
              <a:off x="5191094" y="4605454"/>
              <a:ext cx="94295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3200"/>
            </a:p>
          </p:txBody>
        </p:sp>
        <p:sp>
          <p:nvSpPr>
            <p:cNvPr id="23" name="Line 122"/>
            <p:cNvSpPr>
              <a:spLocks noChangeShapeType="1"/>
            </p:cNvSpPr>
            <p:nvPr/>
          </p:nvSpPr>
          <p:spPr bwMode="auto">
            <a:xfrm>
              <a:off x="5124888" y="5387903"/>
              <a:ext cx="51732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3200"/>
            </a:p>
          </p:txBody>
        </p:sp>
        <p:sp>
          <p:nvSpPr>
            <p:cNvPr id="24" name="Line 123"/>
            <p:cNvSpPr>
              <a:spLocks noChangeShapeType="1"/>
            </p:cNvSpPr>
            <p:nvPr/>
          </p:nvSpPr>
          <p:spPr bwMode="auto">
            <a:xfrm>
              <a:off x="2635093" y="5403954"/>
              <a:ext cx="27686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3200"/>
            </a:p>
          </p:txBody>
        </p:sp>
        <p:sp>
          <p:nvSpPr>
            <p:cNvPr id="25" name="Line 126"/>
            <p:cNvSpPr>
              <a:spLocks noChangeShapeType="1"/>
            </p:cNvSpPr>
            <p:nvPr/>
          </p:nvSpPr>
          <p:spPr bwMode="auto">
            <a:xfrm>
              <a:off x="2316095" y="4505140"/>
              <a:ext cx="519626"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wrap="none"/>
            <a:lstStyle/>
            <a:p>
              <a:endParaRPr lang="zh-CN" altLang="en-US" sz="3200"/>
            </a:p>
          </p:txBody>
        </p:sp>
        <p:sp>
          <p:nvSpPr>
            <p:cNvPr id="26" name="Line 127"/>
            <p:cNvSpPr>
              <a:spLocks noChangeShapeType="1"/>
            </p:cNvSpPr>
            <p:nvPr/>
          </p:nvSpPr>
          <p:spPr bwMode="auto">
            <a:xfrm>
              <a:off x="5331534" y="4507147"/>
              <a:ext cx="736306"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wrap="none"/>
            <a:lstStyle/>
            <a:p>
              <a:endParaRPr lang="zh-CN" altLang="en-US" sz="3200"/>
            </a:p>
          </p:txBody>
        </p:sp>
        <p:sp>
          <p:nvSpPr>
            <p:cNvPr id="27" name="Line 128"/>
            <p:cNvSpPr>
              <a:spLocks noChangeShapeType="1"/>
            </p:cNvSpPr>
            <p:nvPr/>
          </p:nvSpPr>
          <p:spPr bwMode="auto">
            <a:xfrm>
              <a:off x="3658296" y="4491096"/>
              <a:ext cx="86069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wrap="none"/>
            <a:lstStyle/>
            <a:p>
              <a:endParaRPr lang="zh-CN" altLang="en-US" sz="3200"/>
            </a:p>
          </p:txBody>
        </p:sp>
        <p:sp>
          <p:nvSpPr>
            <p:cNvPr id="33" name="Text Box 129"/>
            <p:cNvSpPr txBox="1">
              <a:spLocks noChangeArrowheads="1"/>
            </p:cNvSpPr>
            <p:nvPr/>
          </p:nvSpPr>
          <p:spPr bwMode="auto">
            <a:xfrm>
              <a:off x="2361044" y="4055733"/>
              <a:ext cx="492443"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sz="2400" u="none" dirty="0">
                  <a:solidFill>
                    <a:srgbClr val="CC0000"/>
                  </a:solidFill>
                  <a:latin typeface="Times New Roman" panose="02020803070505020304" pitchFamily="18" charset="0"/>
                  <a:ea typeface="思源黑体 CN Normal" panose="020B0400000000000000" pitchFamily="34" charset="-122"/>
                  <a:cs typeface="Times New Roman" panose="02020803070505020304" pitchFamily="18" charset="0"/>
                </a:rPr>
                <a:t>12</a:t>
              </a:r>
            </a:p>
          </p:txBody>
        </p:sp>
        <p:sp>
          <p:nvSpPr>
            <p:cNvPr id="34" name="Text Box 130"/>
            <p:cNvSpPr txBox="1">
              <a:spLocks noChangeArrowheads="1"/>
            </p:cNvSpPr>
            <p:nvPr/>
          </p:nvSpPr>
          <p:spPr bwMode="auto">
            <a:xfrm>
              <a:off x="3885006" y="4055733"/>
              <a:ext cx="492443"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sz="2400" u="none">
                  <a:solidFill>
                    <a:srgbClr val="CC0000"/>
                  </a:solidFill>
                  <a:latin typeface="Times New Roman" panose="02020803070505020304" pitchFamily="18" charset="0"/>
                  <a:ea typeface="思源黑体 CN Normal" panose="020B0400000000000000" pitchFamily="34" charset="-122"/>
                  <a:cs typeface="Times New Roman" panose="02020803070505020304" pitchFamily="18" charset="0"/>
                </a:rPr>
                <a:t>22</a:t>
              </a:r>
            </a:p>
          </p:txBody>
        </p:sp>
        <p:sp>
          <p:nvSpPr>
            <p:cNvPr id="35" name="Text Box 131"/>
            <p:cNvSpPr txBox="1">
              <a:spLocks noChangeArrowheads="1"/>
            </p:cNvSpPr>
            <p:nvPr/>
          </p:nvSpPr>
          <p:spPr bwMode="auto">
            <a:xfrm>
              <a:off x="5425778" y="4058375"/>
              <a:ext cx="492443"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sz="2400" u="none" dirty="0">
                  <a:solidFill>
                    <a:srgbClr val="CC0000"/>
                  </a:solidFill>
                  <a:latin typeface="Times New Roman" panose="02020803070505020304" pitchFamily="18" charset="0"/>
                  <a:ea typeface="思源黑体 CN Normal" panose="020B0400000000000000" pitchFamily="34" charset="-122"/>
                  <a:cs typeface="Times New Roman" panose="02020803070505020304" pitchFamily="18" charset="0"/>
                </a:rPr>
                <a:t>32</a:t>
              </a:r>
            </a:p>
          </p:txBody>
        </p:sp>
        <p:sp>
          <p:nvSpPr>
            <p:cNvPr id="36" name="Text Box 132"/>
            <p:cNvSpPr txBox="1">
              <a:spLocks noChangeArrowheads="1"/>
            </p:cNvSpPr>
            <p:nvPr/>
          </p:nvSpPr>
          <p:spPr bwMode="auto">
            <a:xfrm>
              <a:off x="2631080" y="4543260"/>
              <a:ext cx="3642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sz="2800" u="none">
                  <a:latin typeface="Times New Roman" panose="02020803070505020304" pitchFamily="18" charset="0"/>
                  <a:ea typeface="思源黑体 CN Normal" panose="020B0400000000000000" pitchFamily="34" charset="-122"/>
                  <a:cs typeface="Times New Roman" panose="02020803070505020304" pitchFamily="18" charset="0"/>
                </a:rPr>
                <a:t>1</a:t>
              </a:r>
            </a:p>
          </p:txBody>
        </p:sp>
        <p:sp>
          <p:nvSpPr>
            <p:cNvPr id="37" name="Text Box 133"/>
            <p:cNvSpPr txBox="1">
              <a:spLocks noChangeArrowheads="1"/>
            </p:cNvSpPr>
            <p:nvPr/>
          </p:nvSpPr>
          <p:spPr bwMode="auto">
            <a:xfrm>
              <a:off x="3120613" y="4687712"/>
              <a:ext cx="3642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sz="2800" u="none">
                  <a:latin typeface="Times New Roman" panose="02020803070505020304" pitchFamily="18" charset="0"/>
                  <a:ea typeface="思源黑体 CN Normal" panose="020B0400000000000000" pitchFamily="34" charset="-122"/>
                  <a:cs typeface="Times New Roman" panose="02020803070505020304" pitchFamily="18" charset="0"/>
                </a:rPr>
                <a:t>2</a:t>
              </a:r>
            </a:p>
          </p:txBody>
        </p:sp>
        <p:sp>
          <p:nvSpPr>
            <p:cNvPr id="38" name="Text Box 134"/>
            <p:cNvSpPr txBox="1">
              <a:spLocks noChangeArrowheads="1"/>
            </p:cNvSpPr>
            <p:nvPr/>
          </p:nvSpPr>
          <p:spPr bwMode="auto">
            <a:xfrm>
              <a:off x="3511838" y="4493102"/>
              <a:ext cx="3642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sz="2800" u="none">
                  <a:latin typeface="Times New Roman" panose="02020803070505020304" pitchFamily="18" charset="0"/>
                  <a:ea typeface="思源黑体 CN Normal" panose="020B0400000000000000" pitchFamily="34" charset="-122"/>
                  <a:cs typeface="Times New Roman" panose="02020803070505020304" pitchFamily="18" charset="0"/>
                </a:rPr>
                <a:t>3</a:t>
              </a:r>
            </a:p>
          </p:txBody>
        </p:sp>
        <p:sp>
          <p:nvSpPr>
            <p:cNvPr id="39" name="Text Box 135"/>
            <p:cNvSpPr txBox="1">
              <a:spLocks noChangeArrowheads="1"/>
            </p:cNvSpPr>
            <p:nvPr/>
          </p:nvSpPr>
          <p:spPr bwMode="auto">
            <a:xfrm>
              <a:off x="1064140" y="4880059"/>
              <a:ext cx="997389"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sz="24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VC </a:t>
              </a:r>
              <a:r>
                <a:rPr lang="zh-CN" altLang="en-US" sz="24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号</a:t>
              </a:r>
              <a:endParaRPr lang="en-US" altLang="zh-CN" sz="24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 name="Line 137"/>
            <p:cNvSpPr>
              <a:spLocks noChangeShapeType="1"/>
            </p:cNvSpPr>
            <p:nvPr/>
          </p:nvSpPr>
          <p:spPr bwMode="auto">
            <a:xfrm flipV="1">
              <a:off x="2113461" y="4527213"/>
              <a:ext cx="374702" cy="686143"/>
            </a:xfrm>
            <a:prstGeom prst="line">
              <a:avLst/>
            </a:prstGeom>
            <a:noFill/>
            <a:ln w="19050">
              <a:solidFill>
                <a:srgbClr val="009FF6"/>
              </a:solidFill>
              <a:round/>
            </a:ln>
            <a:extLst>
              <a:ext uri="{909E8E84-426E-40DD-AFC4-6F175D3DCCD1}">
                <a14:hiddenFill xmlns:a14="http://schemas.microsoft.com/office/drawing/2010/main">
                  <a:noFill/>
                </a14:hiddenFill>
              </a:ext>
            </a:extLst>
          </p:spPr>
          <p:txBody>
            <a:bodyPr wrap="none"/>
            <a:lstStyle/>
            <a:p>
              <a:endParaRPr lang="zh-CN" altLang="en-US" sz="3200"/>
            </a:p>
          </p:txBody>
        </p:sp>
        <p:sp>
          <p:nvSpPr>
            <p:cNvPr id="41" name="Text Box 138"/>
            <p:cNvSpPr txBox="1">
              <a:spLocks noChangeArrowheads="1"/>
            </p:cNvSpPr>
            <p:nvPr/>
          </p:nvSpPr>
          <p:spPr bwMode="auto">
            <a:xfrm>
              <a:off x="1281394" y="5432041"/>
              <a:ext cx="1107996" cy="40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nSpc>
                  <a:spcPct val="85000"/>
                </a:lnSpc>
              </a:pPr>
              <a:r>
                <a:rPr lang="zh-CN" altLang="en-US" sz="2400" u="none">
                  <a:latin typeface="Times New Roman" panose="02020803070505020304" pitchFamily="18" charset="0"/>
                  <a:ea typeface="思源黑体 CN Normal" panose="020B0400000000000000" pitchFamily="34" charset="-122"/>
                  <a:cs typeface="Times New Roman" panose="02020803070505020304" pitchFamily="18" charset="0"/>
                </a:rPr>
                <a:t>接口号</a:t>
              </a:r>
              <a:endParaRPr lang="en-US" altLang="zh-CN" sz="240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 name="Line 139"/>
            <p:cNvSpPr>
              <a:spLocks noChangeShapeType="1"/>
            </p:cNvSpPr>
            <p:nvPr/>
          </p:nvSpPr>
          <p:spPr bwMode="auto">
            <a:xfrm flipV="1">
              <a:off x="2380297" y="4877332"/>
              <a:ext cx="374702" cy="70919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sz="3200"/>
            </a:p>
          </p:txBody>
        </p:sp>
        <p:pic>
          <p:nvPicPr>
            <p:cNvPr id="87" name="图片 8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2865590" y="4332138"/>
              <a:ext cx="748516" cy="416453"/>
            </a:xfrm>
            <a:prstGeom prst="rect">
              <a:avLst/>
            </a:prstGeom>
          </p:spPr>
        </p:pic>
        <p:pic>
          <p:nvPicPr>
            <p:cNvPr id="89" name="图片 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4827" y="3932691"/>
              <a:ext cx="1450617" cy="1031389"/>
            </a:xfrm>
            <a:prstGeom prst="rect">
              <a:avLst/>
            </a:prstGeom>
          </p:spPr>
        </p:pic>
        <p:pic>
          <p:nvPicPr>
            <p:cNvPr id="91" name="图片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34258" y="3925244"/>
              <a:ext cx="1450617" cy="1031389"/>
            </a:xfrm>
            <a:prstGeom prst="rect">
              <a:avLst/>
            </a:prstGeom>
          </p:spPr>
        </p:pic>
        <p:pic>
          <p:nvPicPr>
            <p:cNvPr id="92" name="图片 9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4548835" y="4332538"/>
              <a:ext cx="724920" cy="403325"/>
            </a:xfrm>
            <a:prstGeom prst="rect">
              <a:avLst/>
            </a:prstGeom>
          </p:spPr>
        </p:pic>
        <p:pic>
          <p:nvPicPr>
            <p:cNvPr id="93" name="图片 92"/>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4485077" y="5139188"/>
              <a:ext cx="757987" cy="421723"/>
            </a:xfrm>
            <a:prstGeom prst="rect">
              <a:avLst/>
            </a:prstGeom>
          </p:spPr>
        </p:pic>
        <p:pic>
          <p:nvPicPr>
            <p:cNvPr id="94" name="图片 9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2854440" y="5156731"/>
              <a:ext cx="757987" cy="421723"/>
            </a:xfrm>
            <a:prstGeom prst="rect">
              <a:avLst/>
            </a:prstGeom>
          </p:spPr>
        </p:pic>
      </p:grpSp>
      <p:grpSp>
        <p:nvGrpSpPr>
          <p:cNvPr id="2" name="组合 1"/>
          <p:cNvGrpSpPr/>
          <p:nvPr/>
        </p:nvGrpSpPr>
        <p:grpSpPr>
          <a:xfrm>
            <a:off x="3651958" y="4728146"/>
            <a:ext cx="3751745" cy="14044"/>
            <a:chOff x="2316095" y="4491096"/>
            <a:chExt cx="3751745" cy="14044"/>
          </a:xfrm>
        </p:grpSpPr>
        <p:sp>
          <p:nvSpPr>
            <p:cNvPr id="43" name="Line 127"/>
            <p:cNvSpPr>
              <a:spLocks noChangeShapeType="1"/>
            </p:cNvSpPr>
            <p:nvPr/>
          </p:nvSpPr>
          <p:spPr bwMode="auto">
            <a:xfrm>
              <a:off x="5331534" y="4505140"/>
              <a:ext cx="736306"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wrap="none"/>
            <a:lstStyle/>
            <a:p>
              <a:endParaRPr lang="zh-CN" altLang="en-US" sz="3200"/>
            </a:p>
          </p:txBody>
        </p:sp>
        <p:sp>
          <p:nvSpPr>
            <p:cNvPr id="44" name="Line 128"/>
            <p:cNvSpPr>
              <a:spLocks noChangeShapeType="1"/>
            </p:cNvSpPr>
            <p:nvPr/>
          </p:nvSpPr>
          <p:spPr bwMode="auto">
            <a:xfrm>
              <a:off x="3658295" y="4491096"/>
              <a:ext cx="860695"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wrap="none"/>
            <a:lstStyle/>
            <a:p>
              <a:endParaRPr lang="zh-CN" altLang="en-US" sz="3200"/>
            </a:p>
          </p:txBody>
        </p:sp>
        <p:sp>
          <p:nvSpPr>
            <p:cNvPr id="45" name="Line 126"/>
            <p:cNvSpPr>
              <a:spLocks noChangeShapeType="1"/>
            </p:cNvSpPr>
            <p:nvPr/>
          </p:nvSpPr>
          <p:spPr bwMode="auto">
            <a:xfrm>
              <a:off x="2316095" y="4505140"/>
              <a:ext cx="519626"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wrap="none"/>
            <a:lstStyle/>
            <a:p>
              <a:endParaRPr lang="zh-CN" altLang="en-US" sz="3200"/>
            </a:p>
          </p:txBody>
        </p:sp>
      </p:grpSp>
      <p:sp>
        <p:nvSpPr>
          <p:cNvPr id="4" name="灯片编号占位符 3">
            <a:extLst>
              <a:ext uri="{FF2B5EF4-FFF2-40B4-BE49-F238E27FC236}">
                <a16:creationId xmlns:a16="http://schemas.microsoft.com/office/drawing/2014/main" id="{2C96D719-FE59-4593-A72F-7C6E838B7CC9}"/>
              </a:ext>
            </a:extLst>
          </p:cNvPr>
          <p:cNvSpPr>
            <a:spLocks noGrp="1"/>
          </p:cNvSpPr>
          <p:nvPr>
            <p:ph type="sldNum" sz="quarter" idx="12"/>
          </p:nvPr>
        </p:nvSpPr>
        <p:spPr/>
        <p:txBody>
          <a:bodyPr/>
          <a:lstStyle/>
          <a:p>
            <a:fld id="{91F2D4EF-46D4-4764-B373-FC59CD1D281E}" type="slidenum">
              <a:rPr lang="zh-CN" altLang="en-US" smtClean="0"/>
              <a:t>19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wipe(left)">
                                      <p:cBhvr>
                                        <p:cTn id="11" dur="500"/>
                                        <p:tgtEl>
                                          <p:spTgt spid="15">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wipe(left)">
                                      <p:cBhvr>
                                        <p:cTn id="15" dur="500"/>
                                        <p:tgtEl>
                                          <p:spTgt spid="15">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Effect transition="in" filter="wipe(left)">
                                      <p:cBhvr>
                                        <p:cTn id="19" dur="500"/>
                                        <p:tgtEl>
                                          <p:spTgt spid="15">
                                            <p:txEl>
                                              <p:pRg st="2" end="2"/>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2000"/>
                                        <p:tgtEl>
                                          <p:spTgt spid="3"/>
                                        </p:tgtEl>
                                      </p:cBhvr>
                                    </p:animEffect>
                                  </p:childTnLst>
                                </p:cTn>
                              </p:par>
                            </p:childTnLst>
                          </p:cTn>
                        </p:par>
                        <p:par>
                          <p:cTn id="24" fill="hold">
                            <p:stCondLst>
                              <p:cond delay="4000"/>
                            </p:stCondLst>
                            <p:childTnLst>
                              <p:par>
                                <p:cTn id="25" presetID="10"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par>
                          <p:cTn id="28" fill="hold">
                            <p:stCondLst>
                              <p:cond delay="4500"/>
                            </p:stCondLst>
                            <p:childTnLst>
                              <p:par>
                                <p:cTn id="29" presetID="26" presetClass="emph" presetSubtype="0" repeatCount="3000" fill="hold" nodeType="afterEffect">
                                  <p:stCondLst>
                                    <p:cond delay="0"/>
                                  </p:stCondLst>
                                  <p:childTnLst>
                                    <p:animEffect transition="out" filter="fade">
                                      <p:cBhvr>
                                        <p:cTn id="30" dur="500" tmFilter="0, 0; .2, .5; .8, .5; 1, 0"/>
                                        <p:tgtEl>
                                          <p:spTgt spid="2"/>
                                        </p:tgtEl>
                                      </p:cBhvr>
                                    </p:animEffect>
                                    <p:animScale>
                                      <p:cBhvr>
                                        <p:cTn id="31"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2616432" y="2304314"/>
            <a:ext cx="5560774" cy="2249939"/>
            <a:chOff x="2254844" y="2519622"/>
            <a:chExt cx="5560774" cy="2249939"/>
          </a:xfrm>
        </p:grpSpPr>
        <p:grpSp>
          <p:nvGrpSpPr>
            <p:cNvPr id="9" name="组合 8"/>
            <p:cNvGrpSpPr/>
            <p:nvPr/>
          </p:nvGrpSpPr>
          <p:grpSpPr>
            <a:xfrm>
              <a:off x="2254844" y="2519622"/>
              <a:ext cx="5553740" cy="1694679"/>
              <a:chOff x="1691134" y="1889716"/>
              <a:chExt cx="4165308" cy="1271009"/>
            </a:xfrm>
          </p:grpSpPr>
          <p:sp>
            <p:nvSpPr>
              <p:cNvPr id="11" name="矩形 10"/>
              <p:cNvSpPr/>
              <p:nvPr/>
            </p:nvSpPr>
            <p:spPr>
              <a:xfrm>
                <a:off x="1909204" y="1889716"/>
                <a:ext cx="3947238" cy="907171"/>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第</a:t>
                </a: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4</a:t>
                </a: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章</a:t>
                </a:r>
                <a:r>
                  <a:rPr lang="en-US" altLang="zh-CN" sz="6600" dirty="0">
                    <a:solidFill>
                      <a:schemeClr val="tx1">
                        <a:lumMod val="85000"/>
                        <a:lumOff val="15000"/>
                      </a:schemeClr>
                    </a:solidFill>
                    <a:latin typeface="造字工房朗倩（非商用）常规体" pitchFamily="50" charset="-122"/>
                    <a:ea typeface="造字工房朗倩（非商用）常规体" pitchFamily="50" charset="-122"/>
                  </a:rPr>
                  <a:t> </a:t>
                </a: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网络层</a:t>
                </a:r>
              </a:p>
            </p:txBody>
          </p:sp>
          <p:sp>
            <p:nvSpPr>
              <p:cNvPr id="12" name="矩形 11"/>
              <p:cNvSpPr/>
              <p:nvPr/>
            </p:nvSpPr>
            <p:spPr>
              <a:xfrm>
                <a:off x="3719446" y="2624291"/>
                <a:ext cx="2018824" cy="438581"/>
              </a:xfrm>
              <a:prstGeom prst="rect">
                <a:avLst/>
              </a:prstGeom>
            </p:spPr>
            <p:txBody>
              <a:bodyPr wrap="none">
                <a:spAutoFit/>
              </a:bodyPr>
              <a:lstStyle/>
              <a:p>
                <a:r>
                  <a:rPr lang="en-US" altLang="zh-CN" sz="48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etwork Layer</a:t>
                </a:r>
                <a:endParaRPr lang="zh-CN" altLang="en-US" sz="48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endParaRPr>
              </a:p>
            </p:txBody>
          </p:sp>
          <p:sp>
            <p:nvSpPr>
              <p:cNvPr id="13" name="矩形 12"/>
              <p:cNvSpPr/>
              <p:nvPr/>
            </p:nvSpPr>
            <p:spPr>
              <a:xfrm>
                <a:off x="3297904" y="2259425"/>
                <a:ext cx="602569" cy="807913"/>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N</a:t>
                </a:r>
                <a:endParaRPr lang="zh-CN" altLang="en-US" sz="9600" baseline="-25000" dirty="0">
                  <a:solidFill>
                    <a:srgbClr val="2E95D1"/>
                  </a:solidFill>
                  <a:latin typeface="Times New Roman" panose="02020803070505020304" pitchFamily="18" charset="0"/>
                  <a:cs typeface="Times New Roman" panose="02020803070505020304" pitchFamily="18" charset="0"/>
                </a:endParaRPr>
              </a:p>
            </p:txBody>
          </p:sp>
          <p:cxnSp>
            <p:nvCxnSpPr>
              <p:cNvPr id="15" name="直接连接符 14"/>
              <p:cNvCxnSpPr/>
              <p:nvPr/>
            </p:nvCxnSpPr>
            <p:spPr>
              <a:xfrm>
                <a:off x="1691134" y="3160725"/>
                <a:ext cx="4044583"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576176" y="4061675"/>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100F0B5D-A80E-4344-9F5B-3E020E31C974}"/>
              </a:ext>
            </a:extLst>
          </p:cNvPr>
          <p:cNvSpPr>
            <a:spLocks noGrp="1"/>
          </p:cNvSpPr>
          <p:nvPr>
            <p:ph type="sldNum" sz="quarter" idx="12"/>
          </p:nvPr>
        </p:nvSpPr>
        <p:spPr/>
        <p:txBody>
          <a:bodyPr/>
          <a:lstStyle/>
          <a:p>
            <a:fld id="{91F2D4EF-46D4-4764-B373-FC59CD1D281E}" type="slidenum">
              <a:rPr lang="zh-CN" altLang="en-US" smtClean="0"/>
              <a:t>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a:extLst>
              <a:ext uri="{FF2B5EF4-FFF2-40B4-BE49-F238E27FC236}">
                <a16:creationId xmlns:a16="http://schemas.microsoft.com/office/drawing/2014/main" id="{3C733E85-2BEF-49D2-99D1-4B500746B197}"/>
              </a:ext>
            </a:extLst>
          </p:cNvPr>
          <p:cNvSpPr>
            <a:spLocks noGrp="1" noChangeArrowheads="1"/>
          </p:cNvSpPr>
          <p:nvPr>
            <p:ph type="title"/>
          </p:nvPr>
        </p:nvSpPr>
        <p:spPr>
          <a:xfrm>
            <a:off x="709613" y="88464"/>
            <a:ext cx="10515600" cy="1325563"/>
          </a:xfrm>
        </p:spPr>
        <p:txBody>
          <a:bodyPr/>
          <a:lstStyle/>
          <a:p>
            <a:pPr eaLnBrk="1" hangingPunct="1"/>
            <a:r>
              <a:rPr lang="en-US" altLang="zh-CN" dirty="0"/>
              <a:t>4.2 </a:t>
            </a:r>
            <a:r>
              <a:rPr lang="zh-CN" altLang="en-US" dirty="0"/>
              <a:t>虚电路和数据报网络</a:t>
            </a:r>
          </a:p>
        </p:txBody>
      </p:sp>
      <p:grpSp>
        <p:nvGrpSpPr>
          <p:cNvPr id="28677" name="Group 4">
            <a:extLst>
              <a:ext uri="{FF2B5EF4-FFF2-40B4-BE49-F238E27FC236}">
                <a16:creationId xmlns:a16="http://schemas.microsoft.com/office/drawing/2014/main" id="{0C3C8C21-F11E-4C6E-8BD3-C8D1B84BC4EC}"/>
              </a:ext>
            </a:extLst>
          </p:cNvPr>
          <p:cNvGrpSpPr>
            <a:grpSpLocks/>
          </p:cNvGrpSpPr>
          <p:nvPr/>
        </p:nvGrpSpPr>
        <p:grpSpPr bwMode="auto">
          <a:xfrm>
            <a:off x="1885950" y="2852738"/>
            <a:ext cx="8408988" cy="2233612"/>
            <a:chOff x="269" y="2422"/>
            <a:chExt cx="5297" cy="1407"/>
          </a:xfrm>
        </p:grpSpPr>
        <p:sp>
          <p:nvSpPr>
            <p:cNvPr id="28768" name="Line 5">
              <a:extLst>
                <a:ext uri="{FF2B5EF4-FFF2-40B4-BE49-F238E27FC236}">
                  <a16:creationId xmlns:a16="http://schemas.microsoft.com/office/drawing/2014/main" id="{9728477A-4B53-49D5-8501-9B1011C2BFD3}"/>
                </a:ext>
              </a:extLst>
            </p:cNvPr>
            <p:cNvSpPr>
              <a:spLocks noChangeShapeType="1"/>
            </p:cNvSpPr>
            <p:nvPr/>
          </p:nvSpPr>
          <p:spPr bwMode="auto">
            <a:xfrm>
              <a:off x="269" y="2653"/>
              <a:ext cx="5297" cy="16"/>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769" name="Text Box 6">
              <a:extLst>
                <a:ext uri="{FF2B5EF4-FFF2-40B4-BE49-F238E27FC236}">
                  <a16:creationId xmlns:a16="http://schemas.microsoft.com/office/drawing/2014/main" id="{27641D7C-5C57-4D83-B583-46270624865D}"/>
                </a:ext>
              </a:extLst>
            </p:cNvPr>
            <p:cNvSpPr txBox="1">
              <a:spLocks noChangeArrowheads="1"/>
            </p:cNvSpPr>
            <p:nvPr/>
          </p:nvSpPr>
          <p:spPr bwMode="auto">
            <a:xfrm>
              <a:off x="374" y="2422"/>
              <a:ext cx="491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rPr>
                <a:t>      </a:t>
              </a:r>
              <a:r>
                <a:rPr lang="zh-CN" altLang="en-US" u="none">
                  <a:latin typeface="黑体" panose="02010609060101010101" pitchFamily="49" charset="-122"/>
                  <a:ea typeface="黑体" panose="02010609060101010101" pitchFamily="49" charset="-122"/>
                </a:rPr>
                <a:t>入接口             入 </a:t>
              </a:r>
              <a:r>
                <a:rPr lang="en-US" altLang="zh-CN" u="none">
                  <a:latin typeface="黑体" panose="02010609060101010101" pitchFamily="49" charset="-122"/>
                  <a:ea typeface="黑体" panose="02010609060101010101" pitchFamily="49" charset="-122"/>
                </a:rPr>
                <a:t>VC #            </a:t>
              </a:r>
              <a:r>
                <a:rPr lang="zh-CN" altLang="en-US" u="none">
                  <a:latin typeface="黑体" panose="02010609060101010101" pitchFamily="49" charset="-122"/>
                  <a:ea typeface="黑体" panose="02010609060101010101" pitchFamily="49" charset="-122"/>
                </a:rPr>
                <a:t>出接口            出 </a:t>
              </a:r>
              <a:r>
                <a:rPr lang="en-US" altLang="zh-CN" u="none">
                  <a:latin typeface="黑体" panose="02010609060101010101" pitchFamily="49" charset="-122"/>
                  <a:ea typeface="黑体" panose="02010609060101010101" pitchFamily="49" charset="-122"/>
                </a:rPr>
                <a:t>VC #</a:t>
              </a:r>
            </a:p>
          </p:txBody>
        </p:sp>
        <p:sp>
          <p:nvSpPr>
            <p:cNvPr id="28770" name="Line 7">
              <a:extLst>
                <a:ext uri="{FF2B5EF4-FFF2-40B4-BE49-F238E27FC236}">
                  <a16:creationId xmlns:a16="http://schemas.microsoft.com/office/drawing/2014/main" id="{7E925BA9-C3BE-4560-A176-BFA5EAAB5A7D}"/>
                </a:ext>
              </a:extLst>
            </p:cNvPr>
            <p:cNvSpPr>
              <a:spLocks noChangeShapeType="1"/>
            </p:cNvSpPr>
            <p:nvPr/>
          </p:nvSpPr>
          <p:spPr bwMode="auto">
            <a:xfrm>
              <a:off x="1785" y="2450"/>
              <a:ext cx="0" cy="1339"/>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771" name="Line 8">
              <a:extLst>
                <a:ext uri="{FF2B5EF4-FFF2-40B4-BE49-F238E27FC236}">
                  <a16:creationId xmlns:a16="http://schemas.microsoft.com/office/drawing/2014/main" id="{C7E6626D-3812-4A1C-A727-86724801CE0D}"/>
                </a:ext>
              </a:extLst>
            </p:cNvPr>
            <p:cNvSpPr>
              <a:spLocks noChangeShapeType="1"/>
            </p:cNvSpPr>
            <p:nvPr/>
          </p:nvSpPr>
          <p:spPr bwMode="auto">
            <a:xfrm>
              <a:off x="2985" y="2474"/>
              <a:ext cx="0" cy="1331"/>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772" name="Line 9">
              <a:extLst>
                <a:ext uri="{FF2B5EF4-FFF2-40B4-BE49-F238E27FC236}">
                  <a16:creationId xmlns:a16="http://schemas.microsoft.com/office/drawing/2014/main" id="{9B3EC0A6-9EAC-4152-B23A-6E6AB1F525D0}"/>
                </a:ext>
              </a:extLst>
            </p:cNvPr>
            <p:cNvSpPr>
              <a:spLocks noChangeShapeType="1"/>
            </p:cNvSpPr>
            <p:nvPr/>
          </p:nvSpPr>
          <p:spPr bwMode="auto">
            <a:xfrm>
              <a:off x="4438" y="2450"/>
              <a:ext cx="0" cy="1379"/>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773" name="Text Box 10">
              <a:extLst>
                <a:ext uri="{FF2B5EF4-FFF2-40B4-BE49-F238E27FC236}">
                  <a16:creationId xmlns:a16="http://schemas.microsoft.com/office/drawing/2014/main" id="{AE259D70-E05E-4434-BB58-CB413D59FA4E}"/>
                </a:ext>
              </a:extLst>
            </p:cNvPr>
            <p:cNvSpPr txBox="1">
              <a:spLocks noChangeArrowheads="1"/>
            </p:cNvSpPr>
            <p:nvPr/>
          </p:nvSpPr>
          <p:spPr bwMode="auto">
            <a:xfrm>
              <a:off x="891" y="2755"/>
              <a:ext cx="4253"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rPr>
                <a:t>1                           12                               2                          22</a:t>
              </a:r>
            </a:p>
            <a:p>
              <a:r>
                <a:rPr lang="en-US" altLang="zh-CN" u="none">
                  <a:latin typeface="Comic Sans MS" panose="030F0702030302020204" pitchFamily="66" charset="0"/>
                </a:rPr>
                <a:t>2                          63                               1                           18 </a:t>
              </a:r>
            </a:p>
            <a:p>
              <a:r>
                <a:rPr lang="en-US" altLang="zh-CN" u="none">
                  <a:latin typeface="Comic Sans MS" panose="030F0702030302020204" pitchFamily="66" charset="0"/>
                </a:rPr>
                <a:t>3                           7                                2                           17</a:t>
              </a:r>
            </a:p>
            <a:p>
              <a:r>
                <a:rPr lang="en-US" altLang="zh-CN" u="none">
                  <a:latin typeface="Comic Sans MS" panose="030F0702030302020204" pitchFamily="66" charset="0"/>
                </a:rPr>
                <a:t>1                          97                               3                           87</a:t>
              </a:r>
            </a:p>
            <a:p>
              <a:r>
                <a:rPr lang="en-US" altLang="zh-CN" u="none">
                  <a:latin typeface="Comic Sans MS" panose="030F0702030302020204" pitchFamily="66" charset="0"/>
                </a:rPr>
                <a:t>…                          …                                …                            …</a:t>
              </a:r>
            </a:p>
          </p:txBody>
        </p:sp>
        <p:sp>
          <p:nvSpPr>
            <p:cNvPr id="28774" name="Text Box 11">
              <a:extLst>
                <a:ext uri="{FF2B5EF4-FFF2-40B4-BE49-F238E27FC236}">
                  <a16:creationId xmlns:a16="http://schemas.microsoft.com/office/drawing/2014/main" id="{B6D6C7F4-4C86-48AE-8278-458755498ADA}"/>
                </a:ext>
              </a:extLst>
            </p:cNvPr>
            <p:cNvSpPr txBox="1">
              <a:spLocks noChangeArrowheads="1"/>
            </p:cNvSpPr>
            <p:nvPr/>
          </p:nvSpPr>
          <p:spPr bwMode="auto">
            <a:xfrm>
              <a:off x="876" y="3014"/>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latin typeface="Comic Sans MS" panose="030F0702030302020204" pitchFamily="66" charset="0"/>
              </a:endParaRPr>
            </a:p>
          </p:txBody>
        </p:sp>
      </p:grpSp>
      <p:sp>
        <p:nvSpPr>
          <p:cNvPr id="28678" name="Text Box 12">
            <a:extLst>
              <a:ext uri="{FF2B5EF4-FFF2-40B4-BE49-F238E27FC236}">
                <a16:creationId xmlns:a16="http://schemas.microsoft.com/office/drawing/2014/main" id="{EDEE3376-3D59-4BAE-B6B9-3F4C8221C26D}"/>
              </a:ext>
            </a:extLst>
          </p:cNvPr>
          <p:cNvSpPr txBox="1">
            <a:spLocks noChangeArrowheads="1"/>
          </p:cNvSpPr>
          <p:nvPr/>
        </p:nvSpPr>
        <p:spPr bwMode="auto">
          <a:xfrm>
            <a:off x="1779588" y="2370138"/>
            <a:ext cx="2774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400">
                <a:solidFill>
                  <a:srgbClr val="FF0000"/>
                </a:solidFill>
                <a:latin typeface="楷体" panose="02010609060101010101" pitchFamily="49" charset="-122"/>
                <a:ea typeface="楷体" panose="02010609060101010101" pitchFamily="49" charset="-122"/>
              </a:rPr>
              <a:t>路由器</a:t>
            </a:r>
            <a:r>
              <a:rPr lang="en-US" altLang="zh-CN" sz="2400">
                <a:solidFill>
                  <a:srgbClr val="FF0000"/>
                </a:solidFill>
                <a:latin typeface="楷体" panose="02010609060101010101" pitchFamily="49" charset="-122"/>
                <a:ea typeface="楷体" panose="02010609060101010101" pitchFamily="49" charset="-122"/>
              </a:rPr>
              <a:t>R1</a:t>
            </a:r>
            <a:r>
              <a:rPr lang="zh-CN" altLang="en-US" sz="2400">
                <a:solidFill>
                  <a:srgbClr val="FF0000"/>
                </a:solidFill>
                <a:latin typeface="楷体" panose="02010609060101010101" pitchFamily="49" charset="-122"/>
                <a:ea typeface="楷体" panose="02010609060101010101" pitchFamily="49" charset="-122"/>
              </a:rPr>
              <a:t>的转发表</a:t>
            </a:r>
            <a:r>
              <a:rPr lang="en-US" altLang="zh-CN" sz="2400">
                <a:solidFill>
                  <a:srgbClr val="FF0000"/>
                </a:solidFill>
                <a:latin typeface="楷体" panose="02010609060101010101" pitchFamily="49" charset="-122"/>
                <a:ea typeface="楷体" panose="02010609060101010101" pitchFamily="49" charset="-122"/>
              </a:rPr>
              <a:t>:</a:t>
            </a:r>
          </a:p>
        </p:txBody>
      </p:sp>
      <p:sp>
        <p:nvSpPr>
          <p:cNvPr id="28679" name="Text Box 13">
            <a:extLst>
              <a:ext uri="{FF2B5EF4-FFF2-40B4-BE49-F238E27FC236}">
                <a16:creationId xmlns:a16="http://schemas.microsoft.com/office/drawing/2014/main" id="{6BD49962-6E5F-45AE-973C-798BC914CAAB}"/>
              </a:ext>
            </a:extLst>
          </p:cNvPr>
          <p:cNvSpPr txBox="1">
            <a:spLocks noChangeArrowheads="1"/>
          </p:cNvSpPr>
          <p:nvPr/>
        </p:nvSpPr>
        <p:spPr bwMode="auto">
          <a:xfrm>
            <a:off x="1774826" y="5157788"/>
            <a:ext cx="3724275" cy="461962"/>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400" u="none">
                <a:solidFill>
                  <a:srgbClr val="FF0000"/>
                </a:solidFill>
                <a:latin typeface="楷体" panose="02010609060101010101" pitchFamily="49" charset="-122"/>
                <a:ea typeface="楷体" panose="02010609060101010101" pitchFamily="49" charset="-122"/>
              </a:rPr>
              <a:t>路由器维持连接状态信息</a:t>
            </a:r>
            <a:r>
              <a:rPr lang="en-US" altLang="zh-CN" sz="2400" u="none">
                <a:solidFill>
                  <a:srgbClr val="FF0000"/>
                </a:solidFill>
                <a:latin typeface="楷体" panose="02010609060101010101" pitchFamily="49" charset="-122"/>
                <a:ea typeface="楷体" panose="02010609060101010101" pitchFamily="49" charset="-122"/>
              </a:rPr>
              <a:t>!</a:t>
            </a:r>
          </a:p>
        </p:txBody>
      </p:sp>
      <p:graphicFrame>
        <p:nvGraphicFramePr>
          <p:cNvPr id="28680" name="Object 100">
            <a:extLst>
              <a:ext uri="{FF2B5EF4-FFF2-40B4-BE49-F238E27FC236}">
                <a16:creationId xmlns:a16="http://schemas.microsoft.com/office/drawing/2014/main" id="{A13772FA-CEB2-491D-84DE-8993EFA90744}"/>
              </a:ext>
            </a:extLst>
          </p:cNvPr>
          <p:cNvGraphicFramePr>
            <a:graphicFrameLocks noGrp="1" noChangeAspect="1"/>
          </p:cNvGraphicFramePr>
          <p:nvPr>
            <p:ph sz="half" idx="1"/>
          </p:nvPr>
        </p:nvGraphicFramePr>
        <p:xfrm>
          <a:off x="6373813" y="1770063"/>
          <a:ext cx="461962" cy="214312"/>
        </p:xfrm>
        <a:graphic>
          <a:graphicData uri="http://schemas.openxmlformats.org/presentationml/2006/ole">
            <mc:AlternateContent xmlns:mc="http://schemas.openxmlformats.org/markup-compatibility/2006">
              <mc:Choice xmlns:v="urn:schemas-microsoft-com:vml" Requires="v">
                <p:oleObj name="Clip" r:id="rId3" imgW="1307263" imgH="1084139" progId="MS_ClipArt_Gallery.2">
                  <p:embed/>
                </p:oleObj>
              </mc:Choice>
              <mc:Fallback>
                <p:oleObj name="Clip" r:id="rId3" imgW="1307263" imgH="1084139" progId="MS_ClipArt_Gallery.2">
                  <p:embed/>
                  <p:pic>
                    <p:nvPicPr>
                      <p:cNvPr id="28680" name="Object 100">
                        <a:extLst>
                          <a:ext uri="{FF2B5EF4-FFF2-40B4-BE49-F238E27FC236}">
                            <a16:creationId xmlns:a16="http://schemas.microsoft.com/office/drawing/2014/main" id="{A13772FA-CEB2-491D-84DE-8993EFA907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3813" y="1770063"/>
                        <a:ext cx="461962" cy="214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81" name="Freeform 101">
            <a:extLst>
              <a:ext uri="{FF2B5EF4-FFF2-40B4-BE49-F238E27FC236}">
                <a16:creationId xmlns:a16="http://schemas.microsoft.com/office/drawing/2014/main" id="{071A5AFF-E54E-40D2-8A76-6FE295309780}"/>
              </a:ext>
            </a:extLst>
          </p:cNvPr>
          <p:cNvSpPr>
            <a:spLocks/>
          </p:cNvSpPr>
          <p:nvPr/>
        </p:nvSpPr>
        <p:spPr bwMode="auto">
          <a:xfrm>
            <a:off x="6854826" y="1708150"/>
            <a:ext cx="2011363" cy="585788"/>
          </a:xfrm>
          <a:custGeom>
            <a:avLst/>
            <a:gdLst>
              <a:gd name="T0" fmla="*/ 2147483646 w 1794"/>
              <a:gd name="T1" fmla="*/ 2147483646 h 933"/>
              <a:gd name="T2" fmla="*/ 2147483646 w 1794"/>
              <a:gd name="T3" fmla="*/ 2147483646 h 933"/>
              <a:gd name="T4" fmla="*/ 2147483646 w 1794"/>
              <a:gd name="T5" fmla="*/ 2147483646 h 933"/>
              <a:gd name="T6" fmla="*/ 2147483646 w 1794"/>
              <a:gd name="T7" fmla="*/ 2147483646 h 933"/>
              <a:gd name="T8" fmla="*/ 2147483646 w 1794"/>
              <a:gd name="T9" fmla="*/ 2147483646 h 933"/>
              <a:gd name="T10" fmla="*/ 2147483646 w 1794"/>
              <a:gd name="T11" fmla="*/ 2147483646 h 933"/>
              <a:gd name="T12" fmla="*/ 2147483646 w 1794"/>
              <a:gd name="T13" fmla="*/ 2147483646 h 933"/>
              <a:gd name="T14" fmla="*/ 2147483646 w 1794"/>
              <a:gd name="T15" fmla="*/ 2147483646 h 933"/>
              <a:gd name="T16" fmla="*/ 2147483646 w 1794"/>
              <a:gd name="T17" fmla="*/ 2147483646 h 933"/>
              <a:gd name="T18" fmla="*/ 2147483646 w 1794"/>
              <a:gd name="T19" fmla="*/ 2147483646 h 933"/>
              <a:gd name="T20" fmla="*/ 2147483646 w 1794"/>
              <a:gd name="T21" fmla="*/ 2147483646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nvGrpSpPr>
          <p:cNvPr id="28682" name="Group 102">
            <a:extLst>
              <a:ext uri="{FF2B5EF4-FFF2-40B4-BE49-F238E27FC236}">
                <a16:creationId xmlns:a16="http://schemas.microsoft.com/office/drawing/2014/main" id="{2323FF4D-8755-4F24-A1B2-A52223C43761}"/>
              </a:ext>
            </a:extLst>
          </p:cNvPr>
          <p:cNvGrpSpPr>
            <a:grpSpLocks/>
          </p:cNvGrpSpPr>
          <p:nvPr/>
        </p:nvGrpSpPr>
        <p:grpSpPr bwMode="auto">
          <a:xfrm>
            <a:off x="7148513" y="1846264"/>
            <a:ext cx="354012" cy="92075"/>
            <a:chOff x="3600" y="219"/>
            <a:chExt cx="360" cy="175"/>
          </a:xfrm>
        </p:grpSpPr>
        <p:sp>
          <p:nvSpPr>
            <p:cNvPr id="28755" name="Oval 103">
              <a:extLst>
                <a:ext uri="{FF2B5EF4-FFF2-40B4-BE49-F238E27FC236}">
                  <a16:creationId xmlns:a16="http://schemas.microsoft.com/office/drawing/2014/main" id="{DCA845A1-BF63-4BE8-8D48-C23114495AEB}"/>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8756" name="Line 104">
              <a:extLst>
                <a:ext uri="{FF2B5EF4-FFF2-40B4-BE49-F238E27FC236}">
                  <a16:creationId xmlns:a16="http://schemas.microsoft.com/office/drawing/2014/main" id="{B0660D05-B49A-4B77-85CA-5588FE140EE3}"/>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57" name="Line 105">
              <a:extLst>
                <a:ext uri="{FF2B5EF4-FFF2-40B4-BE49-F238E27FC236}">
                  <a16:creationId xmlns:a16="http://schemas.microsoft.com/office/drawing/2014/main" id="{C29E38DF-3030-4D59-A1CC-BE703333041D}"/>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58" name="Rectangle 106">
              <a:extLst>
                <a:ext uri="{FF2B5EF4-FFF2-40B4-BE49-F238E27FC236}">
                  <a16:creationId xmlns:a16="http://schemas.microsoft.com/office/drawing/2014/main" id="{679F84F2-431B-49CD-8965-F3179A0C9E76}"/>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ndParaRPr>
            </a:p>
          </p:txBody>
        </p:sp>
        <p:sp>
          <p:nvSpPr>
            <p:cNvPr id="28759" name="Oval 107">
              <a:extLst>
                <a:ext uri="{FF2B5EF4-FFF2-40B4-BE49-F238E27FC236}">
                  <a16:creationId xmlns:a16="http://schemas.microsoft.com/office/drawing/2014/main" id="{4513C4A3-A257-4619-8E21-FDC2DCED65FA}"/>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8760" name="Group 108">
              <a:extLst>
                <a:ext uri="{FF2B5EF4-FFF2-40B4-BE49-F238E27FC236}">
                  <a16:creationId xmlns:a16="http://schemas.microsoft.com/office/drawing/2014/main" id="{44C72257-29FF-4FAE-990F-1CDAADA29D19}"/>
                </a:ext>
              </a:extLst>
            </p:cNvPr>
            <p:cNvGrpSpPr>
              <a:grpSpLocks/>
            </p:cNvGrpSpPr>
            <p:nvPr/>
          </p:nvGrpSpPr>
          <p:grpSpPr bwMode="auto">
            <a:xfrm>
              <a:off x="3686" y="244"/>
              <a:ext cx="177" cy="66"/>
              <a:chOff x="2848" y="848"/>
              <a:chExt cx="140" cy="98"/>
            </a:xfrm>
          </p:grpSpPr>
          <p:sp>
            <p:nvSpPr>
              <p:cNvPr id="28765" name="Line 109">
                <a:extLst>
                  <a:ext uri="{FF2B5EF4-FFF2-40B4-BE49-F238E27FC236}">
                    <a16:creationId xmlns:a16="http://schemas.microsoft.com/office/drawing/2014/main" id="{17877B96-08FB-4278-8D15-FADBDAD59B50}"/>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66" name="Line 110">
                <a:extLst>
                  <a:ext uri="{FF2B5EF4-FFF2-40B4-BE49-F238E27FC236}">
                    <a16:creationId xmlns:a16="http://schemas.microsoft.com/office/drawing/2014/main" id="{FAB50742-54FC-4779-A32E-3D82249B5C4E}"/>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67" name="Line 111">
                <a:extLst>
                  <a:ext uri="{FF2B5EF4-FFF2-40B4-BE49-F238E27FC236}">
                    <a16:creationId xmlns:a16="http://schemas.microsoft.com/office/drawing/2014/main" id="{7A68E963-D934-4F94-9909-B0445C804CE8}"/>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761" name="Group 112">
              <a:extLst>
                <a:ext uri="{FF2B5EF4-FFF2-40B4-BE49-F238E27FC236}">
                  <a16:creationId xmlns:a16="http://schemas.microsoft.com/office/drawing/2014/main" id="{6ED816A1-08F9-4F24-9A3E-8527F494484B}"/>
                </a:ext>
              </a:extLst>
            </p:cNvPr>
            <p:cNvGrpSpPr>
              <a:grpSpLocks/>
            </p:cNvGrpSpPr>
            <p:nvPr/>
          </p:nvGrpSpPr>
          <p:grpSpPr bwMode="auto">
            <a:xfrm flipV="1">
              <a:off x="3686" y="243"/>
              <a:ext cx="177" cy="66"/>
              <a:chOff x="2848" y="848"/>
              <a:chExt cx="140" cy="98"/>
            </a:xfrm>
          </p:grpSpPr>
          <p:sp>
            <p:nvSpPr>
              <p:cNvPr id="28762" name="Line 113">
                <a:extLst>
                  <a:ext uri="{FF2B5EF4-FFF2-40B4-BE49-F238E27FC236}">
                    <a16:creationId xmlns:a16="http://schemas.microsoft.com/office/drawing/2014/main" id="{CA3A0C1C-28F1-4610-8C08-F80D37833FD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63" name="Line 114">
                <a:extLst>
                  <a:ext uri="{FF2B5EF4-FFF2-40B4-BE49-F238E27FC236}">
                    <a16:creationId xmlns:a16="http://schemas.microsoft.com/office/drawing/2014/main" id="{140101BD-7ECD-46D8-9BBC-48CC7F53F940}"/>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64" name="Line 115">
                <a:extLst>
                  <a:ext uri="{FF2B5EF4-FFF2-40B4-BE49-F238E27FC236}">
                    <a16:creationId xmlns:a16="http://schemas.microsoft.com/office/drawing/2014/main" id="{557CD4D2-A2BD-4A8D-AD47-8E3F0C5540F3}"/>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8683" name="Group 116">
            <a:extLst>
              <a:ext uri="{FF2B5EF4-FFF2-40B4-BE49-F238E27FC236}">
                <a16:creationId xmlns:a16="http://schemas.microsoft.com/office/drawing/2014/main" id="{F778939C-599D-4E49-87B5-D4F025FF713E}"/>
              </a:ext>
            </a:extLst>
          </p:cNvPr>
          <p:cNvGrpSpPr>
            <a:grpSpLocks/>
          </p:cNvGrpSpPr>
          <p:nvPr/>
        </p:nvGrpSpPr>
        <p:grpSpPr bwMode="auto">
          <a:xfrm>
            <a:off x="7134226" y="2184401"/>
            <a:ext cx="354013" cy="92075"/>
            <a:chOff x="3600" y="219"/>
            <a:chExt cx="360" cy="175"/>
          </a:xfrm>
        </p:grpSpPr>
        <p:sp>
          <p:nvSpPr>
            <p:cNvPr id="28742" name="Oval 117">
              <a:extLst>
                <a:ext uri="{FF2B5EF4-FFF2-40B4-BE49-F238E27FC236}">
                  <a16:creationId xmlns:a16="http://schemas.microsoft.com/office/drawing/2014/main" id="{4498463F-287B-404B-9532-1597B2FA2BB9}"/>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8743" name="Line 118">
              <a:extLst>
                <a:ext uri="{FF2B5EF4-FFF2-40B4-BE49-F238E27FC236}">
                  <a16:creationId xmlns:a16="http://schemas.microsoft.com/office/drawing/2014/main" id="{BACA2F71-EDEC-4073-93A5-117BE5369020}"/>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44" name="Line 119">
              <a:extLst>
                <a:ext uri="{FF2B5EF4-FFF2-40B4-BE49-F238E27FC236}">
                  <a16:creationId xmlns:a16="http://schemas.microsoft.com/office/drawing/2014/main" id="{7D6116B6-2497-4FA4-B7C4-8546322C63AB}"/>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45" name="Rectangle 120">
              <a:extLst>
                <a:ext uri="{FF2B5EF4-FFF2-40B4-BE49-F238E27FC236}">
                  <a16:creationId xmlns:a16="http://schemas.microsoft.com/office/drawing/2014/main" id="{B7A164B1-5EEE-429F-B130-3BEF309141DF}"/>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ndParaRPr>
            </a:p>
          </p:txBody>
        </p:sp>
        <p:sp>
          <p:nvSpPr>
            <p:cNvPr id="28746" name="Oval 121">
              <a:extLst>
                <a:ext uri="{FF2B5EF4-FFF2-40B4-BE49-F238E27FC236}">
                  <a16:creationId xmlns:a16="http://schemas.microsoft.com/office/drawing/2014/main" id="{25A0BE05-3E4A-4DA2-886C-51CA3D53B01E}"/>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8747" name="Group 122">
              <a:extLst>
                <a:ext uri="{FF2B5EF4-FFF2-40B4-BE49-F238E27FC236}">
                  <a16:creationId xmlns:a16="http://schemas.microsoft.com/office/drawing/2014/main" id="{8ADD79ED-D776-426A-91A2-B2B1BFDF7F7F}"/>
                </a:ext>
              </a:extLst>
            </p:cNvPr>
            <p:cNvGrpSpPr>
              <a:grpSpLocks/>
            </p:cNvGrpSpPr>
            <p:nvPr/>
          </p:nvGrpSpPr>
          <p:grpSpPr bwMode="auto">
            <a:xfrm>
              <a:off x="3686" y="244"/>
              <a:ext cx="177" cy="66"/>
              <a:chOff x="2848" y="848"/>
              <a:chExt cx="140" cy="98"/>
            </a:xfrm>
          </p:grpSpPr>
          <p:sp>
            <p:nvSpPr>
              <p:cNvPr id="28752" name="Line 123">
                <a:extLst>
                  <a:ext uri="{FF2B5EF4-FFF2-40B4-BE49-F238E27FC236}">
                    <a16:creationId xmlns:a16="http://schemas.microsoft.com/office/drawing/2014/main" id="{94B7EC6A-124A-4C94-9AAD-38EF9E92E4A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53" name="Line 124">
                <a:extLst>
                  <a:ext uri="{FF2B5EF4-FFF2-40B4-BE49-F238E27FC236}">
                    <a16:creationId xmlns:a16="http://schemas.microsoft.com/office/drawing/2014/main" id="{171C6D2F-B487-4438-9970-3127B32AFE2C}"/>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54" name="Line 125">
                <a:extLst>
                  <a:ext uri="{FF2B5EF4-FFF2-40B4-BE49-F238E27FC236}">
                    <a16:creationId xmlns:a16="http://schemas.microsoft.com/office/drawing/2014/main" id="{195B01C4-CBC6-4244-AFCB-020CF5A58928}"/>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748" name="Group 126">
              <a:extLst>
                <a:ext uri="{FF2B5EF4-FFF2-40B4-BE49-F238E27FC236}">
                  <a16:creationId xmlns:a16="http://schemas.microsoft.com/office/drawing/2014/main" id="{1363261C-7B66-4998-ACAE-39DAC38225EE}"/>
                </a:ext>
              </a:extLst>
            </p:cNvPr>
            <p:cNvGrpSpPr>
              <a:grpSpLocks/>
            </p:cNvGrpSpPr>
            <p:nvPr/>
          </p:nvGrpSpPr>
          <p:grpSpPr bwMode="auto">
            <a:xfrm flipV="1">
              <a:off x="3686" y="243"/>
              <a:ext cx="177" cy="66"/>
              <a:chOff x="2848" y="848"/>
              <a:chExt cx="140" cy="98"/>
            </a:xfrm>
          </p:grpSpPr>
          <p:sp>
            <p:nvSpPr>
              <p:cNvPr id="28749" name="Line 127">
                <a:extLst>
                  <a:ext uri="{FF2B5EF4-FFF2-40B4-BE49-F238E27FC236}">
                    <a16:creationId xmlns:a16="http://schemas.microsoft.com/office/drawing/2014/main" id="{FAE95838-4F94-43BC-A6F0-2174921409FA}"/>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50" name="Line 128">
                <a:extLst>
                  <a:ext uri="{FF2B5EF4-FFF2-40B4-BE49-F238E27FC236}">
                    <a16:creationId xmlns:a16="http://schemas.microsoft.com/office/drawing/2014/main" id="{1321B1A6-07A3-4EE5-9B6E-469416CFC6D6}"/>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51" name="Line 129">
                <a:extLst>
                  <a:ext uri="{FF2B5EF4-FFF2-40B4-BE49-F238E27FC236}">
                    <a16:creationId xmlns:a16="http://schemas.microsoft.com/office/drawing/2014/main" id="{A34FFEFC-6FBD-4ED0-AE6A-79005A3FDCF8}"/>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8684" name="Group 130">
            <a:extLst>
              <a:ext uri="{FF2B5EF4-FFF2-40B4-BE49-F238E27FC236}">
                <a16:creationId xmlns:a16="http://schemas.microsoft.com/office/drawing/2014/main" id="{253536B3-F729-4419-B1F1-44D83306AE89}"/>
              </a:ext>
            </a:extLst>
          </p:cNvPr>
          <p:cNvGrpSpPr>
            <a:grpSpLocks/>
          </p:cNvGrpSpPr>
          <p:nvPr/>
        </p:nvGrpSpPr>
        <p:grpSpPr bwMode="auto">
          <a:xfrm>
            <a:off x="8072438" y="1854201"/>
            <a:ext cx="354012" cy="92075"/>
            <a:chOff x="3600" y="219"/>
            <a:chExt cx="360" cy="175"/>
          </a:xfrm>
        </p:grpSpPr>
        <p:sp>
          <p:nvSpPr>
            <p:cNvPr id="28729" name="Oval 131">
              <a:extLst>
                <a:ext uri="{FF2B5EF4-FFF2-40B4-BE49-F238E27FC236}">
                  <a16:creationId xmlns:a16="http://schemas.microsoft.com/office/drawing/2014/main" id="{C55BF9F5-F41A-4C1E-9D67-464A0305529A}"/>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8730" name="Line 132">
              <a:extLst>
                <a:ext uri="{FF2B5EF4-FFF2-40B4-BE49-F238E27FC236}">
                  <a16:creationId xmlns:a16="http://schemas.microsoft.com/office/drawing/2014/main" id="{7750A5F1-D66B-43B9-9042-DF066EA49E0B}"/>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1" name="Line 133">
              <a:extLst>
                <a:ext uri="{FF2B5EF4-FFF2-40B4-BE49-F238E27FC236}">
                  <a16:creationId xmlns:a16="http://schemas.microsoft.com/office/drawing/2014/main" id="{73698D1A-E136-47A4-AC92-1CE20BB5C1CD}"/>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2" name="Rectangle 134">
              <a:extLst>
                <a:ext uri="{FF2B5EF4-FFF2-40B4-BE49-F238E27FC236}">
                  <a16:creationId xmlns:a16="http://schemas.microsoft.com/office/drawing/2014/main" id="{AE93CC81-176C-4500-87E4-1E3B8B55EFEA}"/>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ndParaRPr>
            </a:p>
          </p:txBody>
        </p:sp>
        <p:sp>
          <p:nvSpPr>
            <p:cNvPr id="28733" name="Oval 135">
              <a:extLst>
                <a:ext uri="{FF2B5EF4-FFF2-40B4-BE49-F238E27FC236}">
                  <a16:creationId xmlns:a16="http://schemas.microsoft.com/office/drawing/2014/main" id="{A525693B-96D5-4F9F-8B63-AB40DA4ECC90}"/>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8734" name="Group 136">
              <a:extLst>
                <a:ext uri="{FF2B5EF4-FFF2-40B4-BE49-F238E27FC236}">
                  <a16:creationId xmlns:a16="http://schemas.microsoft.com/office/drawing/2014/main" id="{3786716B-06C0-4816-B4D1-318E1536703D}"/>
                </a:ext>
              </a:extLst>
            </p:cNvPr>
            <p:cNvGrpSpPr>
              <a:grpSpLocks/>
            </p:cNvGrpSpPr>
            <p:nvPr/>
          </p:nvGrpSpPr>
          <p:grpSpPr bwMode="auto">
            <a:xfrm>
              <a:off x="3686" y="244"/>
              <a:ext cx="177" cy="66"/>
              <a:chOff x="2848" y="848"/>
              <a:chExt cx="140" cy="98"/>
            </a:xfrm>
          </p:grpSpPr>
          <p:sp>
            <p:nvSpPr>
              <p:cNvPr id="28739" name="Line 137">
                <a:extLst>
                  <a:ext uri="{FF2B5EF4-FFF2-40B4-BE49-F238E27FC236}">
                    <a16:creationId xmlns:a16="http://schemas.microsoft.com/office/drawing/2014/main" id="{A2A240C4-2719-4FEF-91A0-BD379EC443CC}"/>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40" name="Line 138">
                <a:extLst>
                  <a:ext uri="{FF2B5EF4-FFF2-40B4-BE49-F238E27FC236}">
                    <a16:creationId xmlns:a16="http://schemas.microsoft.com/office/drawing/2014/main" id="{BF49A51D-9D43-49B6-BCDA-BA1B4391B162}"/>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41" name="Line 139">
                <a:extLst>
                  <a:ext uri="{FF2B5EF4-FFF2-40B4-BE49-F238E27FC236}">
                    <a16:creationId xmlns:a16="http://schemas.microsoft.com/office/drawing/2014/main" id="{46417F67-5DC8-4EBC-AAFF-F400C47BCADD}"/>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735" name="Group 140">
              <a:extLst>
                <a:ext uri="{FF2B5EF4-FFF2-40B4-BE49-F238E27FC236}">
                  <a16:creationId xmlns:a16="http://schemas.microsoft.com/office/drawing/2014/main" id="{F4D11DF1-5D08-4D8C-BF91-11DF6E6C5FD8}"/>
                </a:ext>
              </a:extLst>
            </p:cNvPr>
            <p:cNvGrpSpPr>
              <a:grpSpLocks/>
            </p:cNvGrpSpPr>
            <p:nvPr/>
          </p:nvGrpSpPr>
          <p:grpSpPr bwMode="auto">
            <a:xfrm flipV="1">
              <a:off x="3686" y="243"/>
              <a:ext cx="177" cy="66"/>
              <a:chOff x="2848" y="848"/>
              <a:chExt cx="140" cy="98"/>
            </a:xfrm>
          </p:grpSpPr>
          <p:sp>
            <p:nvSpPr>
              <p:cNvPr id="28736" name="Line 141">
                <a:extLst>
                  <a:ext uri="{FF2B5EF4-FFF2-40B4-BE49-F238E27FC236}">
                    <a16:creationId xmlns:a16="http://schemas.microsoft.com/office/drawing/2014/main" id="{51021F1A-DD16-40E1-B8BC-9323057A1FED}"/>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7" name="Line 142">
                <a:extLst>
                  <a:ext uri="{FF2B5EF4-FFF2-40B4-BE49-F238E27FC236}">
                    <a16:creationId xmlns:a16="http://schemas.microsoft.com/office/drawing/2014/main" id="{E800AFEC-9875-4557-94CF-FB207C34E08C}"/>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38" name="Line 143">
                <a:extLst>
                  <a:ext uri="{FF2B5EF4-FFF2-40B4-BE49-F238E27FC236}">
                    <a16:creationId xmlns:a16="http://schemas.microsoft.com/office/drawing/2014/main" id="{097C7E74-991B-43CD-891A-A397C365E817}"/>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8685" name="Group 144">
            <a:extLst>
              <a:ext uri="{FF2B5EF4-FFF2-40B4-BE49-F238E27FC236}">
                <a16:creationId xmlns:a16="http://schemas.microsoft.com/office/drawing/2014/main" id="{E06E8CBA-4CE8-4FBA-9CF9-3AC2B30D4EC2}"/>
              </a:ext>
            </a:extLst>
          </p:cNvPr>
          <p:cNvGrpSpPr>
            <a:grpSpLocks/>
          </p:cNvGrpSpPr>
          <p:nvPr/>
        </p:nvGrpSpPr>
        <p:grpSpPr bwMode="auto">
          <a:xfrm>
            <a:off x="8021638" y="2182813"/>
            <a:ext cx="354012" cy="93662"/>
            <a:chOff x="3600" y="219"/>
            <a:chExt cx="360" cy="175"/>
          </a:xfrm>
        </p:grpSpPr>
        <p:sp>
          <p:nvSpPr>
            <p:cNvPr id="28716" name="Oval 145">
              <a:extLst>
                <a:ext uri="{FF2B5EF4-FFF2-40B4-BE49-F238E27FC236}">
                  <a16:creationId xmlns:a16="http://schemas.microsoft.com/office/drawing/2014/main" id="{A7C19D17-5812-4CF4-A96E-D4DF30ED4AF2}"/>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8717" name="Line 146">
              <a:extLst>
                <a:ext uri="{FF2B5EF4-FFF2-40B4-BE49-F238E27FC236}">
                  <a16:creationId xmlns:a16="http://schemas.microsoft.com/office/drawing/2014/main" id="{6549C523-FA4F-444E-AF0A-26A04A2A5312}"/>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8" name="Line 147">
              <a:extLst>
                <a:ext uri="{FF2B5EF4-FFF2-40B4-BE49-F238E27FC236}">
                  <a16:creationId xmlns:a16="http://schemas.microsoft.com/office/drawing/2014/main" id="{B606CE32-33F9-4DEA-AB3E-67065D0C0412}"/>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19" name="Rectangle 148">
              <a:extLst>
                <a:ext uri="{FF2B5EF4-FFF2-40B4-BE49-F238E27FC236}">
                  <a16:creationId xmlns:a16="http://schemas.microsoft.com/office/drawing/2014/main" id="{855E884D-3AC0-4444-9460-149CEDA1160C}"/>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ndParaRPr>
            </a:p>
          </p:txBody>
        </p:sp>
        <p:sp>
          <p:nvSpPr>
            <p:cNvPr id="28720" name="Oval 149">
              <a:extLst>
                <a:ext uri="{FF2B5EF4-FFF2-40B4-BE49-F238E27FC236}">
                  <a16:creationId xmlns:a16="http://schemas.microsoft.com/office/drawing/2014/main" id="{CB09ADDA-E38D-4497-A724-0B9718927505}"/>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8721" name="Group 150">
              <a:extLst>
                <a:ext uri="{FF2B5EF4-FFF2-40B4-BE49-F238E27FC236}">
                  <a16:creationId xmlns:a16="http://schemas.microsoft.com/office/drawing/2014/main" id="{3A7BB02F-536D-4321-AB43-E3F6007F016A}"/>
                </a:ext>
              </a:extLst>
            </p:cNvPr>
            <p:cNvGrpSpPr>
              <a:grpSpLocks/>
            </p:cNvGrpSpPr>
            <p:nvPr/>
          </p:nvGrpSpPr>
          <p:grpSpPr bwMode="auto">
            <a:xfrm>
              <a:off x="3686" y="244"/>
              <a:ext cx="177" cy="66"/>
              <a:chOff x="2848" y="848"/>
              <a:chExt cx="140" cy="98"/>
            </a:xfrm>
          </p:grpSpPr>
          <p:sp>
            <p:nvSpPr>
              <p:cNvPr id="28726" name="Line 151">
                <a:extLst>
                  <a:ext uri="{FF2B5EF4-FFF2-40B4-BE49-F238E27FC236}">
                    <a16:creationId xmlns:a16="http://schemas.microsoft.com/office/drawing/2014/main" id="{CD5F6349-C17C-4380-8807-8FD8385F20D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7" name="Line 152">
                <a:extLst>
                  <a:ext uri="{FF2B5EF4-FFF2-40B4-BE49-F238E27FC236}">
                    <a16:creationId xmlns:a16="http://schemas.microsoft.com/office/drawing/2014/main" id="{CC040156-3578-4CD9-B27A-D4FC77C66046}"/>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8" name="Line 153">
                <a:extLst>
                  <a:ext uri="{FF2B5EF4-FFF2-40B4-BE49-F238E27FC236}">
                    <a16:creationId xmlns:a16="http://schemas.microsoft.com/office/drawing/2014/main" id="{18E06B10-66BD-4A82-8EBB-1A8BD5475E85}"/>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8722" name="Group 154">
              <a:extLst>
                <a:ext uri="{FF2B5EF4-FFF2-40B4-BE49-F238E27FC236}">
                  <a16:creationId xmlns:a16="http://schemas.microsoft.com/office/drawing/2014/main" id="{F85EACA6-86DD-414E-BB52-89831677E14E}"/>
                </a:ext>
              </a:extLst>
            </p:cNvPr>
            <p:cNvGrpSpPr>
              <a:grpSpLocks/>
            </p:cNvGrpSpPr>
            <p:nvPr/>
          </p:nvGrpSpPr>
          <p:grpSpPr bwMode="auto">
            <a:xfrm flipV="1">
              <a:off x="3686" y="243"/>
              <a:ext cx="177" cy="66"/>
              <a:chOff x="2848" y="848"/>
              <a:chExt cx="140" cy="98"/>
            </a:xfrm>
          </p:grpSpPr>
          <p:sp>
            <p:nvSpPr>
              <p:cNvPr id="28723" name="Line 155">
                <a:extLst>
                  <a:ext uri="{FF2B5EF4-FFF2-40B4-BE49-F238E27FC236}">
                    <a16:creationId xmlns:a16="http://schemas.microsoft.com/office/drawing/2014/main" id="{D2E99F61-167D-44B0-B304-49B0E021E5FF}"/>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4" name="Line 156">
                <a:extLst>
                  <a:ext uri="{FF2B5EF4-FFF2-40B4-BE49-F238E27FC236}">
                    <a16:creationId xmlns:a16="http://schemas.microsoft.com/office/drawing/2014/main" id="{3254E405-327D-4E12-9159-B16108460448}"/>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25" name="Line 157">
                <a:extLst>
                  <a:ext uri="{FF2B5EF4-FFF2-40B4-BE49-F238E27FC236}">
                    <a16:creationId xmlns:a16="http://schemas.microsoft.com/office/drawing/2014/main" id="{B59CDAD3-6556-46BD-970A-AD7FB4D6D226}"/>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8686" name="Line 158">
            <a:extLst>
              <a:ext uri="{FF2B5EF4-FFF2-40B4-BE49-F238E27FC236}">
                <a16:creationId xmlns:a16="http://schemas.microsoft.com/office/drawing/2014/main" id="{7B4777C9-4675-4083-88B7-6ED50DA0E04B}"/>
              </a:ext>
            </a:extLst>
          </p:cNvPr>
          <p:cNvSpPr>
            <a:spLocks noChangeShapeType="1"/>
          </p:cNvSpPr>
          <p:nvPr/>
        </p:nvSpPr>
        <p:spPr bwMode="auto">
          <a:xfrm>
            <a:off x="7305675" y="1944688"/>
            <a:ext cx="14288" cy="188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87" name="Line 159">
            <a:extLst>
              <a:ext uri="{FF2B5EF4-FFF2-40B4-BE49-F238E27FC236}">
                <a16:creationId xmlns:a16="http://schemas.microsoft.com/office/drawing/2014/main" id="{DC9F04EA-54BA-45B5-89DA-4F5112A0233B}"/>
              </a:ext>
            </a:extLst>
          </p:cNvPr>
          <p:cNvSpPr>
            <a:spLocks noChangeShapeType="1"/>
          </p:cNvSpPr>
          <p:nvPr/>
        </p:nvSpPr>
        <p:spPr bwMode="auto">
          <a:xfrm>
            <a:off x="7515226" y="1893888"/>
            <a:ext cx="5635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88" name="Line 160">
            <a:extLst>
              <a:ext uri="{FF2B5EF4-FFF2-40B4-BE49-F238E27FC236}">
                <a16:creationId xmlns:a16="http://schemas.microsoft.com/office/drawing/2014/main" id="{442F102E-F1CD-4017-8AC0-EFF106C14615}"/>
              </a:ext>
            </a:extLst>
          </p:cNvPr>
          <p:cNvSpPr>
            <a:spLocks noChangeShapeType="1"/>
          </p:cNvSpPr>
          <p:nvPr/>
        </p:nvSpPr>
        <p:spPr bwMode="auto">
          <a:xfrm>
            <a:off x="7469188" y="2247900"/>
            <a:ext cx="5826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89" name="Line 161">
            <a:extLst>
              <a:ext uri="{FF2B5EF4-FFF2-40B4-BE49-F238E27FC236}">
                <a16:creationId xmlns:a16="http://schemas.microsoft.com/office/drawing/2014/main" id="{35015B30-2793-4E41-8078-359E6CF07682}"/>
              </a:ext>
            </a:extLst>
          </p:cNvPr>
          <p:cNvSpPr>
            <a:spLocks noChangeShapeType="1"/>
          </p:cNvSpPr>
          <p:nvPr/>
        </p:nvSpPr>
        <p:spPr bwMode="auto">
          <a:xfrm flipH="1">
            <a:off x="8183563" y="1939926"/>
            <a:ext cx="49212" cy="265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90" name="Line 162">
            <a:extLst>
              <a:ext uri="{FF2B5EF4-FFF2-40B4-BE49-F238E27FC236}">
                <a16:creationId xmlns:a16="http://schemas.microsoft.com/office/drawing/2014/main" id="{4DAE28BA-8082-40E7-A321-B6B93FD7845F}"/>
              </a:ext>
            </a:extLst>
          </p:cNvPr>
          <p:cNvSpPr>
            <a:spLocks noChangeShapeType="1"/>
          </p:cNvSpPr>
          <p:nvPr/>
        </p:nvSpPr>
        <p:spPr bwMode="auto">
          <a:xfrm>
            <a:off x="6742113" y="1898650"/>
            <a:ext cx="3921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91" name="Line 163">
            <a:extLst>
              <a:ext uri="{FF2B5EF4-FFF2-40B4-BE49-F238E27FC236}">
                <a16:creationId xmlns:a16="http://schemas.microsoft.com/office/drawing/2014/main" id="{DBF9B6AB-A5C8-4067-89DC-9C23C2551A8B}"/>
              </a:ext>
            </a:extLst>
          </p:cNvPr>
          <p:cNvSpPr>
            <a:spLocks noChangeShapeType="1"/>
          </p:cNvSpPr>
          <p:nvPr/>
        </p:nvSpPr>
        <p:spPr bwMode="auto">
          <a:xfrm>
            <a:off x="8415338" y="1898650"/>
            <a:ext cx="5270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92" name="Line 164">
            <a:extLst>
              <a:ext uri="{FF2B5EF4-FFF2-40B4-BE49-F238E27FC236}">
                <a16:creationId xmlns:a16="http://schemas.microsoft.com/office/drawing/2014/main" id="{34933C62-06C5-415C-85A4-478C96504DDC}"/>
              </a:ext>
            </a:extLst>
          </p:cNvPr>
          <p:cNvSpPr>
            <a:spLocks noChangeShapeType="1"/>
          </p:cNvSpPr>
          <p:nvPr/>
        </p:nvSpPr>
        <p:spPr bwMode="auto">
          <a:xfrm>
            <a:off x="8378826" y="2200276"/>
            <a:ext cx="265113" cy="4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93" name="Line 165">
            <a:extLst>
              <a:ext uri="{FF2B5EF4-FFF2-40B4-BE49-F238E27FC236}">
                <a16:creationId xmlns:a16="http://schemas.microsoft.com/office/drawing/2014/main" id="{647E3376-5E7F-406B-A649-A73843AC9B37}"/>
              </a:ext>
            </a:extLst>
          </p:cNvPr>
          <p:cNvSpPr>
            <a:spLocks noChangeShapeType="1"/>
          </p:cNvSpPr>
          <p:nvPr/>
        </p:nvSpPr>
        <p:spPr bwMode="auto">
          <a:xfrm>
            <a:off x="6988175" y="2205038"/>
            <a:ext cx="1539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94" name="Line 166">
            <a:extLst>
              <a:ext uri="{FF2B5EF4-FFF2-40B4-BE49-F238E27FC236}">
                <a16:creationId xmlns:a16="http://schemas.microsoft.com/office/drawing/2014/main" id="{3F69018D-A607-42EA-9E2D-ADAD88F96589}"/>
              </a:ext>
            </a:extLst>
          </p:cNvPr>
          <p:cNvSpPr>
            <a:spLocks noChangeShapeType="1"/>
          </p:cNvSpPr>
          <p:nvPr/>
        </p:nvSpPr>
        <p:spPr bwMode="auto">
          <a:xfrm>
            <a:off x="6805613" y="1863725"/>
            <a:ext cx="290512" cy="0"/>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95" name="Line 167">
            <a:extLst>
              <a:ext uri="{FF2B5EF4-FFF2-40B4-BE49-F238E27FC236}">
                <a16:creationId xmlns:a16="http://schemas.microsoft.com/office/drawing/2014/main" id="{48F2D8F1-922B-4DFF-8747-87200D425205}"/>
              </a:ext>
            </a:extLst>
          </p:cNvPr>
          <p:cNvSpPr>
            <a:spLocks noChangeShapeType="1"/>
          </p:cNvSpPr>
          <p:nvPr/>
        </p:nvSpPr>
        <p:spPr bwMode="auto">
          <a:xfrm>
            <a:off x="8434389" y="1868488"/>
            <a:ext cx="471487" cy="0"/>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96" name="Line 168">
            <a:extLst>
              <a:ext uri="{FF2B5EF4-FFF2-40B4-BE49-F238E27FC236}">
                <a16:creationId xmlns:a16="http://schemas.microsoft.com/office/drawing/2014/main" id="{DADF570A-FD7E-4BDE-B62E-7120201F8600}"/>
              </a:ext>
            </a:extLst>
          </p:cNvPr>
          <p:cNvSpPr>
            <a:spLocks noChangeShapeType="1"/>
          </p:cNvSpPr>
          <p:nvPr/>
        </p:nvSpPr>
        <p:spPr bwMode="auto">
          <a:xfrm>
            <a:off x="7559676" y="1862138"/>
            <a:ext cx="481013" cy="0"/>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97" name="Text Box 169">
            <a:extLst>
              <a:ext uri="{FF2B5EF4-FFF2-40B4-BE49-F238E27FC236}">
                <a16:creationId xmlns:a16="http://schemas.microsoft.com/office/drawing/2014/main" id="{0FD9396A-61C8-4A6F-AAB1-2151A3702F7D}"/>
              </a:ext>
            </a:extLst>
          </p:cNvPr>
          <p:cNvSpPr txBox="1">
            <a:spLocks noChangeArrowheads="1"/>
          </p:cNvSpPr>
          <p:nvPr/>
        </p:nvSpPr>
        <p:spPr bwMode="auto">
          <a:xfrm>
            <a:off x="6569075" y="1360488"/>
            <a:ext cx="4270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solidFill>
                  <a:srgbClr val="FF0000"/>
                </a:solidFill>
                <a:latin typeface="Comic Sans MS" panose="030F0702030302020204" pitchFamily="66" charset="0"/>
              </a:rPr>
              <a:t>12</a:t>
            </a:r>
          </a:p>
        </p:txBody>
      </p:sp>
      <p:sp>
        <p:nvSpPr>
          <p:cNvPr id="28698" name="Text Box 170">
            <a:extLst>
              <a:ext uri="{FF2B5EF4-FFF2-40B4-BE49-F238E27FC236}">
                <a16:creationId xmlns:a16="http://schemas.microsoft.com/office/drawing/2014/main" id="{B709ECDB-0BE6-40F5-B5BA-2CC293B376EB}"/>
              </a:ext>
            </a:extLst>
          </p:cNvPr>
          <p:cNvSpPr txBox="1">
            <a:spLocks noChangeArrowheads="1"/>
          </p:cNvSpPr>
          <p:nvPr/>
        </p:nvSpPr>
        <p:spPr bwMode="auto">
          <a:xfrm>
            <a:off x="7404100" y="1330326"/>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solidFill>
                  <a:srgbClr val="FF0000"/>
                </a:solidFill>
                <a:latin typeface="Comic Sans MS" panose="030F0702030302020204" pitchFamily="66" charset="0"/>
              </a:rPr>
              <a:t>22</a:t>
            </a:r>
          </a:p>
        </p:txBody>
      </p:sp>
      <p:sp>
        <p:nvSpPr>
          <p:cNvPr id="28699" name="Text Box 171">
            <a:extLst>
              <a:ext uri="{FF2B5EF4-FFF2-40B4-BE49-F238E27FC236}">
                <a16:creationId xmlns:a16="http://schemas.microsoft.com/office/drawing/2014/main" id="{06288FB5-53BA-41CA-A34F-FD2EC792D27E}"/>
              </a:ext>
            </a:extLst>
          </p:cNvPr>
          <p:cNvSpPr txBox="1">
            <a:spLocks noChangeArrowheads="1"/>
          </p:cNvSpPr>
          <p:nvPr/>
        </p:nvSpPr>
        <p:spPr bwMode="auto">
          <a:xfrm>
            <a:off x="8216900" y="1347788"/>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solidFill>
                  <a:srgbClr val="FF0000"/>
                </a:solidFill>
                <a:latin typeface="Comic Sans MS" panose="030F0702030302020204" pitchFamily="66" charset="0"/>
              </a:rPr>
              <a:t>32</a:t>
            </a:r>
          </a:p>
        </p:txBody>
      </p:sp>
      <p:sp>
        <p:nvSpPr>
          <p:cNvPr id="28700" name="Text Box 172">
            <a:extLst>
              <a:ext uri="{FF2B5EF4-FFF2-40B4-BE49-F238E27FC236}">
                <a16:creationId xmlns:a16="http://schemas.microsoft.com/office/drawing/2014/main" id="{E0B74475-54ED-4879-B583-246EE87C4434}"/>
              </a:ext>
            </a:extLst>
          </p:cNvPr>
          <p:cNvSpPr txBox="1">
            <a:spLocks noChangeArrowheads="1"/>
          </p:cNvSpPr>
          <p:nvPr/>
        </p:nvSpPr>
        <p:spPr bwMode="auto">
          <a:xfrm>
            <a:off x="6888164" y="1557338"/>
            <a:ext cx="2873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rPr>
              <a:t>1</a:t>
            </a:r>
          </a:p>
        </p:txBody>
      </p:sp>
      <p:sp>
        <p:nvSpPr>
          <p:cNvPr id="28701" name="Text Box 173">
            <a:extLst>
              <a:ext uri="{FF2B5EF4-FFF2-40B4-BE49-F238E27FC236}">
                <a16:creationId xmlns:a16="http://schemas.microsoft.com/office/drawing/2014/main" id="{635D2548-9645-432B-9D43-5527757C23BD}"/>
              </a:ext>
            </a:extLst>
          </p:cNvPr>
          <p:cNvSpPr txBox="1">
            <a:spLocks noChangeArrowheads="1"/>
          </p:cNvSpPr>
          <p:nvPr/>
        </p:nvSpPr>
        <p:spPr bwMode="auto">
          <a:xfrm>
            <a:off x="7427913" y="1549401"/>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rPr>
              <a:t>2</a:t>
            </a:r>
          </a:p>
        </p:txBody>
      </p:sp>
      <p:sp>
        <p:nvSpPr>
          <p:cNvPr id="28702" name="Text Box 174">
            <a:extLst>
              <a:ext uri="{FF2B5EF4-FFF2-40B4-BE49-F238E27FC236}">
                <a16:creationId xmlns:a16="http://schemas.microsoft.com/office/drawing/2014/main" id="{39A157C2-8487-4915-BB20-FC2465A1458B}"/>
              </a:ext>
            </a:extLst>
          </p:cNvPr>
          <p:cNvSpPr txBox="1">
            <a:spLocks noChangeArrowheads="1"/>
          </p:cNvSpPr>
          <p:nvPr/>
        </p:nvSpPr>
        <p:spPr bwMode="auto">
          <a:xfrm>
            <a:off x="7248525" y="1844676"/>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latin typeface="Comic Sans MS" panose="030F0702030302020204" pitchFamily="66" charset="0"/>
              </a:rPr>
              <a:t>3</a:t>
            </a:r>
          </a:p>
        </p:txBody>
      </p:sp>
      <p:sp>
        <p:nvSpPr>
          <p:cNvPr id="28703" name="Text Box 175">
            <a:extLst>
              <a:ext uri="{FF2B5EF4-FFF2-40B4-BE49-F238E27FC236}">
                <a16:creationId xmlns:a16="http://schemas.microsoft.com/office/drawing/2014/main" id="{9835DE15-F499-45BD-8249-850B30A025AB}"/>
              </a:ext>
            </a:extLst>
          </p:cNvPr>
          <p:cNvSpPr txBox="1">
            <a:spLocks noChangeArrowheads="1"/>
          </p:cNvSpPr>
          <p:nvPr/>
        </p:nvSpPr>
        <p:spPr bwMode="auto">
          <a:xfrm>
            <a:off x="6224588" y="1052513"/>
            <a:ext cx="755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solidFill>
                  <a:srgbClr val="FF0000"/>
                </a:solidFill>
                <a:latin typeface="黑体" panose="02010609060101010101" pitchFamily="49" charset="-122"/>
                <a:ea typeface="黑体" panose="02010609060101010101" pitchFamily="49" charset="-122"/>
              </a:rPr>
              <a:t>VC </a:t>
            </a:r>
            <a:r>
              <a:rPr lang="zh-CN" altLang="en-US" u="none">
                <a:solidFill>
                  <a:srgbClr val="FF0000"/>
                </a:solidFill>
                <a:latin typeface="黑体" panose="02010609060101010101" pitchFamily="49" charset="-122"/>
                <a:ea typeface="黑体" panose="02010609060101010101" pitchFamily="49" charset="-122"/>
              </a:rPr>
              <a:t>号</a:t>
            </a:r>
          </a:p>
        </p:txBody>
      </p:sp>
      <p:sp>
        <p:nvSpPr>
          <p:cNvPr id="28704" name="Line 176">
            <a:extLst>
              <a:ext uri="{FF2B5EF4-FFF2-40B4-BE49-F238E27FC236}">
                <a16:creationId xmlns:a16="http://schemas.microsoft.com/office/drawing/2014/main" id="{495C95F6-72EC-487D-9417-5AC28776E0E6}"/>
              </a:ext>
            </a:extLst>
          </p:cNvPr>
          <p:cNvSpPr>
            <a:spLocks noChangeShapeType="1"/>
          </p:cNvSpPr>
          <p:nvPr/>
        </p:nvSpPr>
        <p:spPr bwMode="auto">
          <a:xfrm>
            <a:off x="6759576" y="1600201"/>
            <a:ext cx="163513" cy="161925"/>
          </a:xfrm>
          <a:prstGeom prst="line">
            <a:avLst/>
          </a:prstGeom>
          <a:noFill/>
          <a:ln w="9525">
            <a:solidFill>
              <a:srgbClr val="FF66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8705" name="Text Box 177">
            <a:extLst>
              <a:ext uri="{FF2B5EF4-FFF2-40B4-BE49-F238E27FC236}">
                <a16:creationId xmlns:a16="http://schemas.microsoft.com/office/drawing/2014/main" id="{D0C60025-A79A-4846-A0E9-490592321DC6}"/>
              </a:ext>
            </a:extLst>
          </p:cNvPr>
          <p:cNvSpPr txBox="1">
            <a:spLocks noChangeArrowheads="1"/>
          </p:cNvSpPr>
          <p:nvPr/>
        </p:nvSpPr>
        <p:spPr bwMode="auto">
          <a:xfrm>
            <a:off x="5808663" y="1909763"/>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Comic Sans MS" panose="030F0702030302020204" pitchFamily="66" charset="0"/>
                <a:ea typeface="黑体" panose="02010609060101010101" pitchFamily="49" charset="-122"/>
              </a:rPr>
              <a:t>接口号</a:t>
            </a:r>
          </a:p>
        </p:txBody>
      </p:sp>
      <p:sp>
        <p:nvSpPr>
          <p:cNvPr id="28706" name="Line 178">
            <a:extLst>
              <a:ext uri="{FF2B5EF4-FFF2-40B4-BE49-F238E27FC236}">
                <a16:creationId xmlns:a16="http://schemas.microsoft.com/office/drawing/2014/main" id="{C730F4E3-6D1B-406A-931E-E703CCE8783E}"/>
              </a:ext>
            </a:extLst>
          </p:cNvPr>
          <p:cNvSpPr>
            <a:spLocks noChangeShapeType="1"/>
          </p:cNvSpPr>
          <p:nvPr/>
        </p:nvSpPr>
        <p:spPr bwMode="auto">
          <a:xfrm flipV="1">
            <a:off x="6696076" y="2000250"/>
            <a:ext cx="327025" cy="1793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8707" name="Text Box 179">
            <a:extLst>
              <a:ext uri="{FF2B5EF4-FFF2-40B4-BE49-F238E27FC236}">
                <a16:creationId xmlns:a16="http://schemas.microsoft.com/office/drawing/2014/main" id="{F49086F0-FD07-4330-9648-8571EAB88BCF}"/>
              </a:ext>
            </a:extLst>
          </p:cNvPr>
          <p:cNvSpPr txBox="1">
            <a:spLocks noChangeArrowheads="1"/>
          </p:cNvSpPr>
          <p:nvPr/>
        </p:nvSpPr>
        <p:spPr bwMode="auto">
          <a:xfrm>
            <a:off x="7078663" y="1549401"/>
            <a:ext cx="889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u="none">
                <a:latin typeface="Comic Sans MS" panose="030F0702030302020204" pitchFamily="66" charset="0"/>
              </a:rPr>
              <a:t>R1</a:t>
            </a:r>
          </a:p>
        </p:txBody>
      </p:sp>
      <p:sp>
        <p:nvSpPr>
          <p:cNvPr id="28708" name="Text Box 180">
            <a:extLst>
              <a:ext uri="{FF2B5EF4-FFF2-40B4-BE49-F238E27FC236}">
                <a16:creationId xmlns:a16="http://schemas.microsoft.com/office/drawing/2014/main" id="{379D5733-61DF-4E83-9B6A-2F9616E47B80}"/>
              </a:ext>
            </a:extLst>
          </p:cNvPr>
          <p:cNvSpPr txBox="1">
            <a:spLocks noChangeArrowheads="1"/>
          </p:cNvSpPr>
          <p:nvPr/>
        </p:nvSpPr>
        <p:spPr bwMode="auto">
          <a:xfrm>
            <a:off x="7824788" y="2276476"/>
            <a:ext cx="889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u="none">
                <a:latin typeface="Comic Sans MS" panose="030F0702030302020204" pitchFamily="66" charset="0"/>
              </a:rPr>
              <a:t>R4</a:t>
            </a:r>
          </a:p>
        </p:txBody>
      </p:sp>
      <p:sp>
        <p:nvSpPr>
          <p:cNvPr id="28709" name="Text Box 181">
            <a:extLst>
              <a:ext uri="{FF2B5EF4-FFF2-40B4-BE49-F238E27FC236}">
                <a16:creationId xmlns:a16="http://schemas.microsoft.com/office/drawing/2014/main" id="{9FD6C817-68D5-4186-8CD8-CFE3345A0D8A}"/>
              </a:ext>
            </a:extLst>
          </p:cNvPr>
          <p:cNvSpPr txBox="1">
            <a:spLocks noChangeArrowheads="1"/>
          </p:cNvSpPr>
          <p:nvPr/>
        </p:nvSpPr>
        <p:spPr bwMode="auto">
          <a:xfrm>
            <a:off x="7943850" y="1484313"/>
            <a:ext cx="889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u="none">
                <a:latin typeface="Comic Sans MS" panose="030F0702030302020204" pitchFamily="66" charset="0"/>
              </a:rPr>
              <a:t>R2</a:t>
            </a:r>
          </a:p>
        </p:txBody>
      </p:sp>
      <p:sp>
        <p:nvSpPr>
          <p:cNvPr id="28710" name="Text Box 182">
            <a:extLst>
              <a:ext uri="{FF2B5EF4-FFF2-40B4-BE49-F238E27FC236}">
                <a16:creationId xmlns:a16="http://schemas.microsoft.com/office/drawing/2014/main" id="{14D6DAD5-CC6B-47D1-A28F-880B08C9A894}"/>
              </a:ext>
            </a:extLst>
          </p:cNvPr>
          <p:cNvSpPr txBox="1">
            <a:spLocks noChangeArrowheads="1"/>
          </p:cNvSpPr>
          <p:nvPr/>
        </p:nvSpPr>
        <p:spPr bwMode="auto">
          <a:xfrm>
            <a:off x="6921500" y="2341563"/>
            <a:ext cx="889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u="none">
                <a:latin typeface="Comic Sans MS" panose="030F0702030302020204" pitchFamily="66" charset="0"/>
              </a:rPr>
              <a:t>R3</a:t>
            </a:r>
          </a:p>
        </p:txBody>
      </p:sp>
      <p:graphicFrame>
        <p:nvGraphicFramePr>
          <p:cNvPr id="28711" name="Object 183">
            <a:extLst>
              <a:ext uri="{FF2B5EF4-FFF2-40B4-BE49-F238E27FC236}">
                <a16:creationId xmlns:a16="http://schemas.microsoft.com/office/drawing/2014/main" id="{81C53681-0654-4F2F-8951-49E1146AEBD6}"/>
              </a:ext>
            </a:extLst>
          </p:cNvPr>
          <p:cNvGraphicFramePr>
            <a:graphicFrameLocks noGrp="1" noChangeAspect="1"/>
          </p:cNvGraphicFramePr>
          <p:nvPr>
            <p:ph sz="half" idx="4294967295"/>
          </p:nvPr>
        </p:nvGraphicFramePr>
        <p:xfrm>
          <a:off x="8832851" y="1752600"/>
          <a:ext cx="449263" cy="209550"/>
        </p:xfrm>
        <a:graphic>
          <a:graphicData uri="http://schemas.openxmlformats.org/presentationml/2006/ole">
            <mc:AlternateContent xmlns:mc="http://schemas.openxmlformats.org/markup-compatibility/2006">
              <mc:Choice xmlns:v="urn:schemas-microsoft-com:vml" Requires="v">
                <p:oleObj name="Clip" r:id="rId5" imgW="1307263" imgH="1084139" progId="MS_ClipArt_Gallery.2">
                  <p:embed/>
                </p:oleObj>
              </mc:Choice>
              <mc:Fallback>
                <p:oleObj name="Clip" r:id="rId5" imgW="1307263" imgH="1084139" progId="MS_ClipArt_Gallery.2">
                  <p:embed/>
                  <p:pic>
                    <p:nvPicPr>
                      <p:cNvPr id="28711" name="Object 183">
                        <a:extLst>
                          <a:ext uri="{FF2B5EF4-FFF2-40B4-BE49-F238E27FC236}">
                            <a16:creationId xmlns:a16="http://schemas.microsoft.com/office/drawing/2014/main" id="{81C53681-0654-4F2F-8951-49E1146AEB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2851" y="1752600"/>
                        <a:ext cx="449263" cy="20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4" name="Text Box 13">
            <a:extLst>
              <a:ext uri="{FF2B5EF4-FFF2-40B4-BE49-F238E27FC236}">
                <a16:creationId xmlns:a16="http://schemas.microsoft.com/office/drawing/2014/main" id="{8AED7D35-A05D-46B3-873E-3F002C14D04D}"/>
              </a:ext>
            </a:extLst>
          </p:cNvPr>
          <p:cNvSpPr txBox="1">
            <a:spLocks noChangeArrowheads="1"/>
          </p:cNvSpPr>
          <p:nvPr/>
        </p:nvSpPr>
        <p:spPr bwMode="auto">
          <a:xfrm>
            <a:off x="5880100" y="5084764"/>
            <a:ext cx="4476750" cy="847725"/>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400" u="none">
                <a:solidFill>
                  <a:srgbClr val="FF0000"/>
                </a:solidFill>
                <a:latin typeface="楷体" panose="02010609060101010101" pitchFamily="49" charset="-122"/>
                <a:ea typeface="楷体" panose="02010609060101010101" pitchFamily="49" charset="-122"/>
              </a:rPr>
              <a:t>为什么一条虚电路上的每条链路</a:t>
            </a:r>
          </a:p>
          <a:p>
            <a:r>
              <a:rPr lang="zh-CN" altLang="en-US" sz="2400" u="none">
                <a:solidFill>
                  <a:srgbClr val="FF0000"/>
                </a:solidFill>
                <a:latin typeface="楷体" panose="02010609060101010101" pitchFamily="49" charset="-122"/>
                <a:ea typeface="楷体" panose="02010609060101010101" pitchFamily="49" charset="-122"/>
              </a:rPr>
              <a:t>虚电路号不同</a:t>
            </a:r>
            <a:r>
              <a:rPr lang="en-US" altLang="zh-CN" sz="2400" u="none">
                <a:solidFill>
                  <a:srgbClr val="FF0000"/>
                </a:solidFill>
                <a:latin typeface="楷体" panose="02010609060101010101" pitchFamily="49" charset="-122"/>
                <a:ea typeface="楷体" panose="02010609060101010101" pitchFamily="49" charset="-122"/>
              </a:rPr>
              <a:t>!</a:t>
            </a:r>
          </a:p>
        </p:txBody>
      </p:sp>
      <p:sp>
        <p:nvSpPr>
          <p:cNvPr id="1125" name="Text Box 13">
            <a:extLst>
              <a:ext uri="{FF2B5EF4-FFF2-40B4-BE49-F238E27FC236}">
                <a16:creationId xmlns:a16="http://schemas.microsoft.com/office/drawing/2014/main" id="{E88E2797-3F63-4939-87ED-44BA9438B7C6}"/>
              </a:ext>
            </a:extLst>
          </p:cNvPr>
          <p:cNvSpPr txBox="1">
            <a:spLocks noChangeArrowheads="1"/>
          </p:cNvSpPr>
          <p:nvPr/>
        </p:nvSpPr>
        <p:spPr bwMode="auto">
          <a:xfrm>
            <a:off x="5880100" y="5229225"/>
            <a:ext cx="2416046" cy="40011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u="none">
                <a:solidFill>
                  <a:srgbClr val="FF0000"/>
                </a:solidFill>
                <a:latin typeface="Comic Sans MS" panose="030F0702030302020204" pitchFamily="66" charset="0"/>
                <a:ea typeface="黑体" panose="02010609060101010101" pitchFamily="49" charset="-122"/>
              </a:rPr>
              <a:t>1</a:t>
            </a:r>
            <a:r>
              <a:rPr lang="zh-CN" altLang="en-US" sz="2000" u="none">
                <a:solidFill>
                  <a:srgbClr val="FF0000"/>
                </a:solidFill>
                <a:latin typeface="Comic Sans MS" panose="030F0702030302020204" pitchFamily="66" charset="0"/>
                <a:ea typeface="黑体" panose="02010609060101010101" pitchFamily="49" charset="-122"/>
              </a:rPr>
              <a:t>：减少</a:t>
            </a:r>
            <a:r>
              <a:rPr lang="en-US" altLang="zh-CN" sz="2000" u="none">
                <a:solidFill>
                  <a:srgbClr val="FF0000"/>
                </a:solidFill>
                <a:latin typeface="Comic Sans MS" panose="030F0702030302020204" pitchFamily="66" charset="0"/>
                <a:ea typeface="黑体" panose="02010609060101010101" pitchFamily="49" charset="-122"/>
              </a:rPr>
              <a:t>VC</a:t>
            </a:r>
            <a:r>
              <a:rPr lang="zh-CN" altLang="en-US" sz="2000" u="none">
                <a:solidFill>
                  <a:srgbClr val="FF0000"/>
                </a:solidFill>
                <a:latin typeface="Comic Sans MS" panose="030F0702030302020204" pitchFamily="66" charset="0"/>
                <a:ea typeface="黑体" panose="02010609060101010101" pitchFamily="49" charset="-122"/>
              </a:rPr>
              <a:t>字段长度</a:t>
            </a:r>
            <a:endParaRPr lang="zh-CN" altLang="en-US" sz="2000" u="none">
              <a:solidFill>
                <a:srgbClr val="FF0000"/>
              </a:solidFill>
              <a:latin typeface="Comic Sans MS" panose="030F0702030302020204" pitchFamily="66" charset="0"/>
            </a:endParaRPr>
          </a:p>
        </p:txBody>
      </p:sp>
      <p:sp>
        <p:nvSpPr>
          <p:cNvPr id="1126" name="Text Box 13">
            <a:extLst>
              <a:ext uri="{FF2B5EF4-FFF2-40B4-BE49-F238E27FC236}">
                <a16:creationId xmlns:a16="http://schemas.microsoft.com/office/drawing/2014/main" id="{81C1770E-06A0-4603-8B29-0B11CF775F89}"/>
              </a:ext>
            </a:extLst>
          </p:cNvPr>
          <p:cNvSpPr txBox="1">
            <a:spLocks noChangeArrowheads="1"/>
          </p:cNvSpPr>
          <p:nvPr/>
        </p:nvSpPr>
        <p:spPr bwMode="auto">
          <a:xfrm>
            <a:off x="5808663" y="5084764"/>
            <a:ext cx="4083050" cy="1031875"/>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u="none">
                <a:solidFill>
                  <a:srgbClr val="FF0000"/>
                </a:solidFill>
                <a:latin typeface="楷体" panose="02010609060101010101" pitchFamily="49" charset="-122"/>
                <a:ea typeface="楷体" panose="02010609060101010101" pitchFamily="49" charset="-122"/>
              </a:rPr>
              <a:t>2</a:t>
            </a:r>
            <a:r>
              <a:rPr lang="zh-CN" altLang="en-US" sz="2000" u="none">
                <a:solidFill>
                  <a:srgbClr val="FF0000"/>
                </a:solidFill>
                <a:latin typeface="楷体" panose="02010609060101010101" pitchFamily="49" charset="-122"/>
                <a:ea typeface="楷体" panose="02010609060101010101" pitchFamily="49" charset="-122"/>
              </a:rPr>
              <a:t>：如果沿着虚电路的所有链路</a:t>
            </a:r>
          </a:p>
          <a:p>
            <a:r>
              <a:rPr lang="zh-CN" altLang="en-US" sz="2000" u="none">
                <a:solidFill>
                  <a:srgbClr val="FF0000"/>
                </a:solidFill>
                <a:latin typeface="楷体" panose="02010609060101010101" pitchFamily="49" charset="-122"/>
                <a:ea typeface="楷体" panose="02010609060101010101" pitchFamily="49" charset="-122"/>
              </a:rPr>
              <a:t>用共同的</a:t>
            </a:r>
            <a:r>
              <a:rPr lang="en-US" altLang="zh-CN" sz="2000" u="none">
                <a:solidFill>
                  <a:srgbClr val="FF0000"/>
                </a:solidFill>
                <a:latin typeface="楷体" panose="02010609060101010101" pitchFamily="49" charset="-122"/>
                <a:ea typeface="楷体" panose="02010609060101010101" pitchFamily="49" charset="-122"/>
              </a:rPr>
              <a:t>VC</a:t>
            </a:r>
            <a:r>
              <a:rPr lang="zh-CN" altLang="en-US" sz="2000" u="none">
                <a:solidFill>
                  <a:srgbClr val="FF0000"/>
                </a:solidFill>
                <a:latin typeface="楷体" panose="02010609060101010101" pitchFamily="49" charset="-122"/>
                <a:ea typeface="楷体" panose="02010609060101010101" pitchFamily="49" charset="-122"/>
              </a:rPr>
              <a:t>号，路由器不得不发送</a:t>
            </a:r>
          </a:p>
          <a:p>
            <a:r>
              <a:rPr lang="zh-CN" altLang="en-US" sz="2000" u="none">
                <a:solidFill>
                  <a:srgbClr val="FF0000"/>
                </a:solidFill>
                <a:latin typeface="楷体" panose="02010609060101010101" pitchFamily="49" charset="-122"/>
                <a:ea typeface="楷体" panose="02010609060101010101" pitchFamily="49" charset="-122"/>
              </a:rPr>
              <a:t>大量交换报文以确认一个全局</a:t>
            </a:r>
            <a:r>
              <a:rPr lang="en-US" altLang="zh-CN" sz="2000" u="none">
                <a:solidFill>
                  <a:srgbClr val="FF0000"/>
                </a:solidFill>
                <a:latin typeface="楷体" panose="02010609060101010101" pitchFamily="49" charset="-122"/>
                <a:ea typeface="楷体" panose="02010609060101010101" pitchFamily="49" charset="-122"/>
              </a:rPr>
              <a:t>VC</a:t>
            </a:r>
            <a:r>
              <a:rPr lang="zh-CN" altLang="en-US" sz="2000" u="none">
                <a:solidFill>
                  <a:srgbClr val="FF0000"/>
                </a:solidFill>
                <a:latin typeface="楷体" panose="02010609060101010101" pitchFamily="49" charset="-122"/>
                <a:ea typeface="楷体" panose="02010609060101010101" pitchFamily="49" charset="-122"/>
              </a:rPr>
              <a:t>号</a:t>
            </a:r>
          </a:p>
        </p:txBody>
      </p:sp>
      <p:sp>
        <p:nvSpPr>
          <p:cNvPr id="102" name="Text Box 13">
            <a:extLst>
              <a:ext uri="{FF2B5EF4-FFF2-40B4-BE49-F238E27FC236}">
                <a16:creationId xmlns:a16="http://schemas.microsoft.com/office/drawing/2014/main" id="{1CDFF437-605D-47D8-9A9A-3C4FB29ED3F9}"/>
              </a:ext>
            </a:extLst>
          </p:cNvPr>
          <p:cNvSpPr txBox="1">
            <a:spLocks noChangeArrowheads="1"/>
          </p:cNvSpPr>
          <p:nvPr/>
        </p:nvSpPr>
        <p:spPr bwMode="auto">
          <a:xfrm>
            <a:off x="1738313" y="1143000"/>
            <a:ext cx="4286250" cy="120015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solidFill>
                  <a:srgbClr val="FF0000"/>
                </a:solidFill>
                <a:latin typeface="楷体" panose="02010609060101010101" pitchFamily="49" charset="-122"/>
                <a:ea typeface="楷体" panose="02010609060101010101" pitchFamily="49" charset="-122"/>
              </a:rPr>
              <a:t>每当跨越一个路由器建立一个新的</a:t>
            </a:r>
            <a:r>
              <a:rPr lang="en-US" altLang="zh-CN" u="none">
                <a:solidFill>
                  <a:srgbClr val="FF0000"/>
                </a:solidFill>
                <a:latin typeface="楷体" panose="02010609060101010101" pitchFamily="49" charset="-122"/>
                <a:ea typeface="楷体" panose="02010609060101010101" pitchFamily="49" charset="-122"/>
              </a:rPr>
              <a:t>VC</a:t>
            </a:r>
            <a:r>
              <a:rPr lang="zh-CN" altLang="en-US" u="none">
                <a:solidFill>
                  <a:srgbClr val="FF0000"/>
                </a:solidFill>
                <a:latin typeface="楷体" panose="02010609060101010101" pitchFamily="49" charset="-122"/>
                <a:ea typeface="楷体" panose="02010609060101010101" pitchFamily="49" charset="-122"/>
              </a:rPr>
              <a:t>时，该路由器的转发表就建立一个新项；当该</a:t>
            </a:r>
            <a:r>
              <a:rPr lang="en-US" altLang="zh-CN" u="none">
                <a:solidFill>
                  <a:srgbClr val="FF0000"/>
                </a:solidFill>
                <a:latin typeface="楷体" panose="02010609060101010101" pitchFamily="49" charset="-122"/>
                <a:ea typeface="楷体" panose="02010609060101010101" pitchFamily="49" charset="-122"/>
              </a:rPr>
              <a:t>VC</a:t>
            </a:r>
            <a:r>
              <a:rPr lang="zh-CN" altLang="en-US" u="none">
                <a:solidFill>
                  <a:srgbClr val="FF0000"/>
                </a:solidFill>
                <a:latin typeface="楷体" panose="02010609060101010101" pitchFamily="49" charset="-122"/>
                <a:ea typeface="楷体" panose="02010609060101010101" pitchFamily="49" charset="-122"/>
              </a:rPr>
              <a:t>拆除时，就删除该路径上所有路由器的相应表项</a:t>
            </a:r>
          </a:p>
        </p:txBody>
      </p:sp>
      <p:sp>
        <p:nvSpPr>
          <p:cNvPr id="2" name="灯片编号占位符 1">
            <a:extLst>
              <a:ext uri="{FF2B5EF4-FFF2-40B4-BE49-F238E27FC236}">
                <a16:creationId xmlns:a16="http://schemas.microsoft.com/office/drawing/2014/main" id="{986C8329-9B8A-41C8-9970-38C5A6A2A2CD}"/>
              </a:ext>
            </a:extLst>
          </p:cNvPr>
          <p:cNvSpPr>
            <a:spLocks noGrp="1"/>
          </p:cNvSpPr>
          <p:nvPr>
            <p:ph type="sldNum" sz="quarter" idx="12"/>
          </p:nvPr>
        </p:nvSpPr>
        <p:spPr/>
        <p:txBody>
          <a:bodyPr/>
          <a:lstStyle/>
          <a:p>
            <a:fld id="{91F2D4EF-46D4-4764-B373-FC59CD1D281E}" type="slidenum">
              <a:rPr lang="zh-CN" altLang="en-US" smtClean="0"/>
              <a:t>20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blinds(horizontal)">
                                      <p:cBhvr>
                                        <p:cTn id="7" dur="500"/>
                                        <p:tgtEl>
                                          <p:spTgt spid="1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4"/>
                                        </p:tgtEl>
                                        <p:attrNameLst>
                                          <p:attrName>style.visibility</p:attrName>
                                        </p:attrNameLst>
                                      </p:cBhvr>
                                      <p:to>
                                        <p:strVal val="visible"/>
                                      </p:to>
                                    </p:set>
                                    <p:animEffect transition="in" filter="blinds(horizontal)">
                                      <p:cBhvr>
                                        <p:cTn id="12" dur="500"/>
                                        <p:tgtEl>
                                          <p:spTgt spid="11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25"/>
                                        </p:tgtEl>
                                        <p:attrNameLst>
                                          <p:attrName>style.visibility</p:attrName>
                                        </p:attrNameLst>
                                      </p:cBhvr>
                                      <p:to>
                                        <p:strVal val="visible"/>
                                      </p:to>
                                    </p:set>
                                    <p:animEffect transition="in" filter="blinds(horizontal)">
                                      <p:cBhvr>
                                        <p:cTn id="17" dur="500"/>
                                        <p:tgtEl>
                                          <p:spTgt spid="1125"/>
                                        </p:tgtEl>
                                      </p:cBhvr>
                                    </p:animEffect>
                                  </p:childTnLst>
                                </p:cTn>
                              </p:par>
                              <p:par>
                                <p:cTn id="18" presetID="3" presetClass="exit" presetSubtype="10" fill="hold" grpId="1" nodeType="withEffect">
                                  <p:stCondLst>
                                    <p:cond delay="0"/>
                                  </p:stCondLst>
                                  <p:childTnLst>
                                    <p:animEffect transition="out" filter="blinds(horizontal)">
                                      <p:cBhvr>
                                        <p:cTn id="19" dur="500"/>
                                        <p:tgtEl>
                                          <p:spTgt spid="1124"/>
                                        </p:tgtEl>
                                      </p:cBhvr>
                                    </p:animEffect>
                                    <p:set>
                                      <p:cBhvr>
                                        <p:cTn id="20" dur="1" fill="hold">
                                          <p:stCondLst>
                                            <p:cond delay="499"/>
                                          </p:stCondLst>
                                        </p:cTn>
                                        <p:tgtEl>
                                          <p:spTgt spid="1124"/>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126"/>
                                        </p:tgtEl>
                                        <p:attrNameLst>
                                          <p:attrName>style.visibility</p:attrName>
                                        </p:attrNameLst>
                                      </p:cBhvr>
                                      <p:to>
                                        <p:strVal val="visible"/>
                                      </p:to>
                                    </p:set>
                                    <p:animEffect transition="in" filter="blinds(horizontal)">
                                      <p:cBhvr>
                                        <p:cTn id="25" dur="500"/>
                                        <p:tgtEl>
                                          <p:spTgt spid="1126"/>
                                        </p:tgtEl>
                                      </p:cBhvr>
                                    </p:animEffect>
                                  </p:childTnLst>
                                </p:cTn>
                              </p:par>
                              <p:par>
                                <p:cTn id="26" presetID="3" presetClass="exit" presetSubtype="10" fill="hold" grpId="1" nodeType="withEffect">
                                  <p:stCondLst>
                                    <p:cond delay="0"/>
                                  </p:stCondLst>
                                  <p:childTnLst>
                                    <p:animEffect transition="out" filter="blinds(horizontal)">
                                      <p:cBhvr>
                                        <p:cTn id="27" dur="500"/>
                                        <p:tgtEl>
                                          <p:spTgt spid="1125"/>
                                        </p:tgtEl>
                                      </p:cBhvr>
                                    </p:animEffect>
                                    <p:set>
                                      <p:cBhvr>
                                        <p:cTn id="28" dur="1" fill="hold">
                                          <p:stCondLst>
                                            <p:cond delay="499"/>
                                          </p:stCondLst>
                                        </p:cTn>
                                        <p:tgtEl>
                                          <p:spTgt spid="11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4" grpId="0" animBg="1"/>
      <p:bldP spid="1124" grpId="1" animBg="1"/>
      <p:bldP spid="1125" grpId="0" animBg="1"/>
      <p:bldP spid="1125" grpId="1" animBg="1"/>
      <p:bldP spid="1126" grpId="0" animBg="1"/>
      <p:bldP spid="10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389687" cy="1428589"/>
            <a:chOff x="551030" y="-368704"/>
            <a:chExt cx="6389687" cy="1428589"/>
          </a:xfrm>
        </p:grpSpPr>
        <p:grpSp>
          <p:nvGrpSpPr>
            <p:cNvPr id="29" name="组合 28"/>
            <p:cNvGrpSpPr/>
            <p:nvPr/>
          </p:nvGrpSpPr>
          <p:grpSpPr>
            <a:xfrm>
              <a:off x="1201631" y="303925"/>
              <a:ext cx="5739086" cy="687997"/>
              <a:chOff x="1839058" y="967769"/>
              <a:chExt cx="5739086" cy="687997"/>
            </a:xfrm>
          </p:grpSpPr>
          <p:sp>
            <p:nvSpPr>
              <p:cNvPr id="31" name="矩形: 圆角 30"/>
              <p:cNvSpPr/>
              <p:nvPr/>
            </p:nvSpPr>
            <p:spPr>
              <a:xfrm>
                <a:off x="1839058" y="967769"/>
                <a:ext cx="57390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450148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网络层选路转发服务</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49" name="Rectangle 11"/>
          <p:cNvSpPr>
            <a:spLocks noChangeArrowheads="1"/>
          </p:cNvSpPr>
          <p:nvPr/>
        </p:nvSpPr>
        <p:spPr bwMode="auto">
          <a:xfrm>
            <a:off x="1507775" y="2229105"/>
            <a:ext cx="3638839"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路由器</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R1</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的转发表</a:t>
            </a:r>
          </a:p>
        </p:txBody>
      </p:sp>
      <p:graphicFrame>
        <p:nvGraphicFramePr>
          <p:cNvPr id="58" name="表格 5"/>
          <p:cNvGraphicFramePr>
            <a:graphicFrameLocks noGrp="1"/>
          </p:cNvGraphicFramePr>
          <p:nvPr/>
        </p:nvGraphicFramePr>
        <p:xfrm>
          <a:off x="2127043" y="3043832"/>
          <a:ext cx="7120148" cy="2286000"/>
        </p:xfrm>
        <a:graphic>
          <a:graphicData uri="http://schemas.openxmlformats.org/drawingml/2006/table">
            <a:tbl>
              <a:tblPr firstRow="1" bandRow="1">
                <a:tableStyleId>{5C22544A-7EE6-4342-B048-85BDC9FD1C3A}</a:tableStyleId>
              </a:tblPr>
              <a:tblGrid>
                <a:gridCol w="1780037">
                  <a:extLst>
                    <a:ext uri="{9D8B030D-6E8A-4147-A177-3AD203B41FA5}">
                      <a16:colId xmlns:a16="http://schemas.microsoft.com/office/drawing/2014/main" val="20000"/>
                    </a:ext>
                  </a:extLst>
                </a:gridCol>
                <a:gridCol w="1780037">
                  <a:extLst>
                    <a:ext uri="{9D8B030D-6E8A-4147-A177-3AD203B41FA5}">
                      <a16:colId xmlns:a16="http://schemas.microsoft.com/office/drawing/2014/main" val="20001"/>
                    </a:ext>
                  </a:extLst>
                </a:gridCol>
                <a:gridCol w="1780037">
                  <a:extLst>
                    <a:ext uri="{9D8B030D-6E8A-4147-A177-3AD203B41FA5}">
                      <a16:colId xmlns:a16="http://schemas.microsoft.com/office/drawing/2014/main" val="20002"/>
                    </a:ext>
                  </a:extLst>
                </a:gridCol>
                <a:gridCol w="1780037">
                  <a:extLst>
                    <a:ext uri="{9D8B030D-6E8A-4147-A177-3AD203B41FA5}">
                      <a16:colId xmlns:a16="http://schemas.microsoft.com/office/drawing/2014/main" val="20003"/>
                    </a:ext>
                  </a:extLst>
                </a:gridCol>
              </a:tblGrid>
              <a:tr h="384156">
                <a:tc>
                  <a:txBody>
                    <a:bodyPr/>
                    <a:lstStyle/>
                    <a:p>
                      <a:pPr algn="ctr"/>
                      <a:r>
                        <a:rPr lang="zh-CN" altLang="en-US" sz="2400" b="1"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 入接口</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c>
                  <a:txBody>
                    <a:bodyPr/>
                    <a:lstStyle/>
                    <a:p>
                      <a:pPr algn="ctr"/>
                      <a:r>
                        <a:rPr lang="zh-CN" altLang="en-US" sz="2400" b="1"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入 </a:t>
                      </a:r>
                      <a:r>
                        <a:rPr lang="en-US" altLang="zh-CN" sz="2400" b="1"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VC #</a:t>
                      </a:r>
                      <a:endParaRPr lang="zh-CN" altLang="en-US" sz="2400" b="1"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c>
                  <a:txBody>
                    <a:bodyPr/>
                    <a:lstStyle/>
                    <a:p>
                      <a:pPr algn="ctr"/>
                      <a:r>
                        <a:rPr lang="zh-CN" altLang="en-US" sz="2400" b="1"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出接口</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FF6"/>
                    </a:solidFill>
                  </a:tcPr>
                </a:tc>
                <a:tc>
                  <a:txBody>
                    <a:bodyPr/>
                    <a:lstStyle/>
                    <a:p>
                      <a:pPr algn="ctr"/>
                      <a:r>
                        <a:rPr lang="zh-CN" altLang="en-US" sz="2400" b="1"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出 </a:t>
                      </a:r>
                      <a:r>
                        <a:rPr lang="en-US" altLang="zh-CN" sz="2400" b="1"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VC #</a:t>
                      </a:r>
                      <a:endParaRPr lang="zh-CN" altLang="en-US" sz="2400" b="1"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FF6"/>
                    </a:solidFill>
                  </a:tcPr>
                </a:tc>
                <a:extLst>
                  <a:ext uri="{0D108BD9-81ED-4DB2-BD59-A6C34878D82A}">
                    <a16:rowId xmlns:a16="http://schemas.microsoft.com/office/drawing/2014/main" val="10000"/>
                  </a:ext>
                </a:extLst>
              </a:tr>
              <a:tr h="384156">
                <a:tc>
                  <a:txBody>
                    <a:bodyPr/>
                    <a:lstStyle/>
                    <a:p>
                      <a:pPr algn="ctr"/>
                      <a:r>
                        <a:rPr lang="en-US" altLang="zh-CN"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rPr>
                        <a:t>1</a:t>
                      </a:r>
                      <a:endParaRPr lang="zh-CN" altLang="en-US"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rPr>
                        <a:t>12</a:t>
                      </a:r>
                      <a:endParaRPr lang="zh-CN" altLang="en-US"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rPr>
                        <a:t>2</a:t>
                      </a:r>
                      <a:endParaRPr lang="zh-CN" altLang="en-US"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rPr>
                        <a:t>22</a:t>
                      </a:r>
                      <a:endParaRPr lang="zh-CN" altLang="en-US"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84156">
                <a:tc>
                  <a:txBody>
                    <a:bodyPr/>
                    <a:lstStyle/>
                    <a:p>
                      <a:pPr algn="ctr"/>
                      <a:r>
                        <a:rPr lang="en-US" altLang="zh-CN"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rPr>
                        <a:t>2</a:t>
                      </a:r>
                      <a:endParaRPr lang="zh-CN" altLang="en-US"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rPr>
                        <a:t>63</a:t>
                      </a:r>
                      <a:endParaRPr lang="zh-CN" altLang="en-US"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rPr>
                        <a:t>1</a:t>
                      </a:r>
                      <a:endParaRPr lang="zh-CN" altLang="en-US"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rPr>
                        <a:t>18</a:t>
                      </a:r>
                      <a:endParaRPr lang="zh-CN" altLang="en-US"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84156">
                <a:tc>
                  <a:txBody>
                    <a:bodyPr/>
                    <a:lstStyle/>
                    <a:p>
                      <a:pPr algn="ctr"/>
                      <a:r>
                        <a:rPr lang="en-US" altLang="zh-CN"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rPr>
                        <a:t>3</a:t>
                      </a:r>
                      <a:endParaRPr lang="zh-CN" altLang="en-US"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rPr>
                        <a:t>7</a:t>
                      </a:r>
                      <a:endParaRPr lang="zh-CN" altLang="en-US"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rPr>
                        <a:t>2</a:t>
                      </a:r>
                      <a:endParaRPr lang="zh-CN" altLang="en-US"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rPr>
                        <a:t>17</a:t>
                      </a:r>
                      <a:endParaRPr lang="zh-CN" altLang="en-US"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8415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a:t>
                      </a:r>
                      <a:endParaRPr lang="zh-CN" altLang="en-US"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a:t>
                      </a:r>
                      <a:endParaRPr lang="zh-CN" altLang="en-US"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a:t>
                      </a:r>
                      <a:endParaRPr lang="zh-CN" altLang="en-US"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a:t>
                      </a:r>
                      <a:endParaRPr lang="zh-CN" altLang="en-US" sz="2400" b="0" dirty="0">
                        <a:solidFill>
                          <a:schemeClr val="tx1"/>
                        </a:solidFill>
                        <a:effectLst/>
                        <a:latin typeface="Times New Roman" panose="02020803070505020304" pitchFamily="18" charset="0"/>
                        <a:ea typeface="思源黑体 CN Normal" panose="020B0400000000000000" pitchFamily="34" charset="-122"/>
                        <a:cs typeface="Times New Roman" panose="020208030705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9" name="组合 8"/>
          <p:cNvGrpSpPr/>
          <p:nvPr/>
        </p:nvGrpSpPr>
        <p:grpSpPr>
          <a:xfrm>
            <a:off x="3587194" y="5342670"/>
            <a:ext cx="4477034" cy="654653"/>
            <a:chOff x="1791494" y="2592818"/>
            <a:chExt cx="5638006" cy="1117522"/>
          </a:xfrm>
        </p:grpSpPr>
        <p:sp>
          <p:nvSpPr>
            <p:cNvPr id="10" name="矩形: 圆角 92"/>
            <p:cNvSpPr/>
            <p:nvPr/>
          </p:nvSpPr>
          <p:spPr>
            <a:xfrm>
              <a:off x="1791494" y="2592818"/>
              <a:ext cx="5638006" cy="1117522"/>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803070505020304" pitchFamily="18" charset="0"/>
                <a:cs typeface="Times New Roman" panose="02020803070505020304" pitchFamily="18" charset="0"/>
              </a:endParaRPr>
            </a:p>
          </p:txBody>
        </p:sp>
        <p:sp>
          <p:nvSpPr>
            <p:cNvPr id="11" name="文本框 10"/>
            <p:cNvSpPr txBox="1"/>
            <p:nvPr/>
          </p:nvSpPr>
          <p:spPr>
            <a:xfrm>
              <a:off x="1951183" y="2742397"/>
              <a:ext cx="5411642" cy="788082"/>
            </a:xfrm>
            <a:prstGeom prst="rect">
              <a:avLst/>
            </a:prstGeom>
            <a:noFill/>
          </p:spPr>
          <p:txBody>
            <a:bodyPr wrap="square" rtlCol="0">
              <a:spAutoFit/>
            </a:bodyPr>
            <a:lstStyle/>
            <a:p>
              <a:pPr algn="ct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路由器维持连接状态信息</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p>
          </p:txBody>
        </p:sp>
        <p:sp>
          <p:nvSpPr>
            <p:cNvPr id="12" name="矩形: 圆角 94"/>
            <p:cNvSpPr/>
            <p:nvPr/>
          </p:nvSpPr>
          <p:spPr>
            <a:xfrm>
              <a:off x="1857375" y="2669790"/>
              <a:ext cx="5505449" cy="96504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803070505020304" pitchFamily="18" charset="0"/>
                <a:cs typeface="Times New Roman" panose="02020803070505020304" pitchFamily="18" charset="0"/>
              </a:endParaRPr>
            </a:p>
          </p:txBody>
        </p:sp>
      </p:grpSp>
      <p:grpSp>
        <p:nvGrpSpPr>
          <p:cNvPr id="18" name="组合 17"/>
          <p:cNvGrpSpPr/>
          <p:nvPr/>
        </p:nvGrpSpPr>
        <p:grpSpPr>
          <a:xfrm>
            <a:off x="515938" y="1514317"/>
            <a:ext cx="3560762" cy="526731"/>
            <a:chOff x="722008" y="1303131"/>
            <a:chExt cx="3399920" cy="502939"/>
          </a:xfrm>
        </p:grpSpPr>
        <p:grpSp>
          <p:nvGrpSpPr>
            <p:cNvPr id="19" name="组合 18"/>
            <p:cNvGrpSpPr/>
            <p:nvPr/>
          </p:nvGrpSpPr>
          <p:grpSpPr>
            <a:xfrm>
              <a:off x="722008" y="1303131"/>
              <a:ext cx="546594" cy="475865"/>
              <a:chOff x="708742" y="1296102"/>
              <a:chExt cx="454744" cy="283828"/>
            </a:xfrm>
          </p:grpSpPr>
          <p:sp>
            <p:nvSpPr>
              <p:cNvPr id="22" name="平行四边形 2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3" name="平行四边形 22"/>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0" name="流程图: 手动输入 6"/>
            <p:cNvSpPr/>
            <p:nvPr/>
          </p:nvSpPr>
          <p:spPr>
            <a:xfrm rot="5400000" flipV="1">
              <a:off x="2317332" y="-22196"/>
              <a:ext cx="475861" cy="31333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21" name="Text Box 79"/>
            <p:cNvSpPr txBox="1">
              <a:spLocks noChangeArrowheads="1"/>
            </p:cNvSpPr>
            <p:nvPr/>
          </p:nvSpPr>
          <p:spPr bwMode="auto">
            <a:xfrm>
              <a:off x="1351236" y="1335870"/>
              <a:ext cx="26433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虚电路服务</a:t>
              </a:r>
            </a:p>
          </p:txBody>
        </p:sp>
      </p:grpSp>
      <p:sp>
        <p:nvSpPr>
          <p:cNvPr id="2" name="灯片编号占位符 1">
            <a:extLst>
              <a:ext uri="{FF2B5EF4-FFF2-40B4-BE49-F238E27FC236}">
                <a16:creationId xmlns:a16="http://schemas.microsoft.com/office/drawing/2014/main" id="{296AB30F-56E1-41E2-BFAB-1E7154C1B4C8}"/>
              </a:ext>
            </a:extLst>
          </p:cNvPr>
          <p:cNvSpPr>
            <a:spLocks noGrp="1"/>
          </p:cNvSpPr>
          <p:nvPr>
            <p:ph type="sldNum" sz="quarter" idx="12"/>
          </p:nvPr>
        </p:nvSpPr>
        <p:spPr/>
        <p:txBody>
          <a:bodyPr/>
          <a:lstStyle/>
          <a:p>
            <a:fld id="{91F2D4EF-46D4-4764-B373-FC59CD1D281E}" type="slidenum">
              <a:rPr lang="zh-CN" altLang="en-US" smtClean="0"/>
              <a:t>21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randombar(horizontal)">
                                      <p:cBhvr>
                                        <p:cTn id="11" dur="500"/>
                                        <p:tgtEl>
                                          <p:spTgt spid="4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up)">
                                      <p:cBhvr>
                                        <p:cTn id="15" dur="1000"/>
                                        <p:tgtEl>
                                          <p:spTgt spid="58"/>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389687" cy="1428589"/>
            <a:chOff x="551030" y="-368704"/>
            <a:chExt cx="6389687" cy="1428589"/>
          </a:xfrm>
        </p:grpSpPr>
        <p:grpSp>
          <p:nvGrpSpPr>
            <p:cNvPr id="29" name="组合 28"/>
            <p:cNvGrpSpPr/>
            <p:nvPr/>
          </p:nvGrpSpPr>
          <p:grpSpPr>
            <a:xfrm>
              <a:off x="1201631" y="303925"/>
              <a:ext cx="5739086" cy="687997"/>
              <a:chOff x="1839058" y="967769"/>
              <a:chExt cx="5739086" cy="687997"/>
            </a:xfrm>
          </p:grpSpPr>
          <p:sp>
            <p:nvSpPr>
              <p:cNvPr id="31" name="矩形: 圆角 30"/>
              <p:cNvSpPr/>
              <p:nvPr/>
            </p:nvSpPr>
            <p:spPr>
              <a:xfrm>
                <a:off x="1839058" y="967769"/>
                <a:ext cx="57390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450148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网络层选路转发服务</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48" name="Text Box 79"/>
          <p:cNvSpPr txBox="1">
            <a:spLocks noChangeArrowheads="1"/>
          </p:cNvSpPr>
          <p:nvPr/>
        </p:nvSpPr>
        <p:spPr bwMode="auto">
          <a:xfrm>
            <a:off x="888864" y="2060995"/>
            <a:ext cx="7309915" cy="168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在网络层没有连接建立过程</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不维护连接状态信息</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同一对主机间的报文可能会走不同的路径</a:t>
            </a:r>
          </a:p>
        </p:txBody>
      </p:sp>
      <p:sp>
        <p:nvSpPr>
          <p:cNvPr id="49" name="Rectangle 162"/>
          <p:cNvSpPr>
            <a:spLocks noChangeArrowheads="1"/>
          </p:cNvSpPr>
          <p:nvPr/>
        </p:nvSpPr>
        <p:spPr bwMode="auto">
          <a:xfrm>
            <a:off x="2199193" y="4383214"/>
            <a:ext cx="1274434" cy="1676400"/>
          </a:xfrm>
          <a:prstGeom prst="rect">
            <a:avLst/>
          </a:prstGeom>
          <a:solidFill>
            <a:schemeClr val="accent4"/>
          </a:solidFill>
          <a:ln>
            <a:noFill/>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graphicFrame>
        <p:nvGraphicFramePr>
          <p:cNvPr id="50" name="表格 5"/>
          <p:cNvGraphicFramePr>
            <a:graphicFrameLocks noGrp="1"/>
          </p:cNvGraphicFramePr>
          <p:nvPr/>
        </p:nvGraphicFramePr>
        <p:xfrm>
          <a:off x="2199193" y="4414461"/>
          <a:ext cx="1243247" cy="1676400"/>
        </p:xfrm>
        <a:graphic>
          <a:graphicData uri="http://schemas.openxmlformats.org/drawingml/2006/table">
            <a:tbl>
              <a:tblPr firstRow="1" bandRow="1">
                <a:tableStyleId>{5C22544A-7EE6-4342-B048-85BDC9FD1C3A}</a:tableStyleId>
              </a:tblPr>
              <a:tblGrid>
                <a:gridCol w="1243247">
                  <a:extLst>
                    <a:ext uri="{9D8B030D-6E8A-4147-A177-3AD203B41FA5}">
                      <a16:colId xmlns:a16="http://schemas.microsoft.com/office/drawing/2014/main" val="20000"/>
                    </a:ext>
                  </a:extLst>
                </a:gridCol>
              </a:tblGrid>
              <a:tr h="0">
                <a:tc>
                  <a:txBody>
                    <a:body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应用层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传输层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0">
                <a:tc>
                  <a:txBody>
                    <a:bodyPr/>
                    <a:lstStyle/>
                    <a:p>
                      <a:pPr algn="ctr"/>
                      <a:r>
                        <a:rPr lang="zh-CN" altLang="en-US" sz="1600" b="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网络层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FF6"/>
                    </a:solidFill>
                  </a:tcPr>
                </a:tc>
                <a:extLst>
                  <a:ext uri="{0D108BD9-81ED-4DB2-BD59-A6C34878D82A}">
                    <a16:rowId xmlns:a16="http://schemas.microsoft.com/office/drawing/2014/main" val="10002"/>
                  </a:ext>
                </a:extLst>
              </a:tr>
              <a:tr h="0">
                <a:tc>
                  <a:txBody>
                    <a:body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数据链路层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0" dirty="0">
                          <a:solidFill>
                            <a:schemeClr val="tx1"/>
                          </a:solidFill>
                          <a:latin typeface="思源黑体 CN Normal" panose="020B0400000000000000" pitchFamily="34" charset="-122"/>
                          <a:ea typeface="思源黑体 CN Normal" panose="020B0400000000000000" pitchFamily="34" charset="-122"/>
                        </a:rPr>
                        <a:t>物理层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grpSp>
        <p:nvGrpSpPr>
          <p:cNvPr id="51" name="组合 50"/>
          <p:cNvGrpSpPr/>
          <p:nvPr/>
        </p:nvGrpSpPr>
        <p:grpSpPr>
          <a:xfrm>
            <a:off x="4713040" y="4422663"/>
            <a:ext cx="2817893" cy="1798048"/>
            <a:chOff x="10256649" y="1794811"/>
            <a:chExt cx="2817893" cy="1798048"/>
          </a:xfrm>
        </p:grpSpPr>
        <p:sp>
          <p:nvSpPr>
            <p:cNvPr id="52" name="Freeform 4"/>
            <p:cNvSpPr/>
            <p:nvPr/>
          </p:nvSpPr>
          <p:spPr bwMode="auto">
            <a:xfrm>
              <a:off x="10256649" y="1794811"/>
              <a:ext cx="2817893" cy="1798048"/>
            </a:xfrm>
            <a:prstGeom prst="ellipse">
              <a:avLst/>
            </a:prstGeom>
            <a:solidFill>
              <a:schemeClr val="accent4">
                <a:lumMod val="20000"/>
                <a:lumOff val="80000"/>
              </a:schemeClr>
            </a:solidFill>
            <a:ln>
              <a:noFill/>
            </a:ln>
          </p:spPr>
          <p:txBody>
            <a:bodyPr wrap="none" anchor="ctr"/>
            <a:lstStyle/>
            <a:p>
              <a:endParaRPr lang="zh-CN" altLang="en-US"/>
            </a:p>
          </p:txBody>
        </p:sp>
        <p:sp>
          <p:nvSpPr>
            <p:cNvPr id="53" name="Freeform 8"/>
            <p:cNvSpPr/>
            <p:nvPr/>
          </p:nvSpPr>
          <p:spPr bwMode="auto">
            <a:xfrm>
              <a:off x="10871412" y="2278304"/>
              <a:ext cx="542925" cy="295275"/>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4" name="Freeform 93"/>
            <p:cNvSpPr/>
            <p:nvPr/>
          </p:nvSpPr>
          <p:spPr bwMode="auto">
            <a:xfrm>
              <a:off x="11788988" y="2224438"/>
              <a:ext cx="628649" cy="355491"/>
            </a:xfrm>
            <a:custGeom>
              <a:avLst/>
              <a:gdLst>
                <a:gd name="T0" fmla="*/ 0 w 318"/>
                <a:gd name="T1" fmla="*/ 0 h 194"/>
                <a:gd name="T2" fmla="*/ 2147483646 w 318"/>
                <a:gd name="T3" fmla="*/ 2147483646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5" name="Freeform 94"/>
            <p:cNvSpPr/>
            <p:nvPr/>
          </p:nvSpPr>
          <p:spPr bwMode="auto">
            <a:xfrm>
              <a:off x="10847600" y="2664066"/>
              <a:ext cx="481012" cy="238125"/>
            </a:xfrm>
            <a:custGeom>
              <a:avLst/>
              <a:gdLst>
                <a:gd name="T0" fmla="*/ 0 w 294"/>
                <a:gd name="T1" fmla="*/ 0 h 174"/>
                <a:gd name="T2" fmla="*/ 2147483646 w 294"/>
                <a:gd name="T3" fmla="*/ 2147483646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6" name="Freeform 95"/>
            <p:cNvSpPr/>
            <p:nvPr/>
          </p:nvSpPr>
          <p:spPr bwMode="auto">
            <a:xfrm>
              <a:off x="11795337" y="2640254"/>
              <a:ext cx="628650" cy="247650"/>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7" name="Freeform 96"/>
            <p:cNvSpPr/>
            <p:nvPr/>
          </p:nvSpPr>
          <p:spPr bwMode="auto">
            <a:xfrm>
              <a:off x="12345756" y="2632613"/>
              <a:ext cx="412893" cy="669628"/>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8" name="Freeform 97"/>
            <p:cNvSpPr/>
            <p:nvPr/>
          </p:nvSpPr>
          <p:spPr bwMode="auto">
            <a:xfrm>
              <a:off x="11227012" y="3227629"/>
              <a:ext cx="736600" cy="74612"/>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9" name="Freeform 98"/>
            <p:cNvSpPr/>
            <p:nvPr/>
          </p:nvSpPr>
          <p:spPr bwMode="auto">
            <a:xfrm>
              <a:off x="10690437" y="2687879"/>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pic>
          <p:nvPicPr>
            <p:cNvPr id="60" name="图片 5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1311801" y="2013543"/>
              <a:ext cx="567999" cy="316019"/>
            </a:xfrm>
            <a:prstGeom prst="rect">
              <a:avLst/>
            </a:prstGeom>
          </p:spPr>
        </p:pic>
        <p:pic>
          <p:nvPicPr>
            <p:cNvPr id="61" name="图片 6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1824836" y="3092154"/>
              <a:ext cx="611625" cy="340291"/>
            </a:xfrm>
            <a:prstGeom prst="rect">
              <a:avLst/>
            </a:prstGeom>
          </p:spPr>
        </p:pic>
        <p:pic>
          <p:nvPicPr>
            <p:cNvPr id="62" name="图片 6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1294286" y="2717385"/>
              <a:ext cx="589191" cy="327809"/>
            </a:xfrm>
            <a:prstGeom prst="rect">
              <a:avLst/>
            </a:prstGeom>
          </p:spPr>
        </p:pic>
        <p:pic>
          <p:nvPicPr>
            <p:cNvPr id="63" name="图片 62"/>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10694550" y="2996675"/>
              <a:ext cx="607705" cy="338110"/>
            </a:xfrm>
            <a:prstGeom prst="rect">
              <a:avLst/>
            </a:prstGeom>
          </p:spPr>
        </p:pic>
        <p:pic>
          <p:nvPicPr>
            <p:cNvPr id="64" name="图片 63"/>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12310463" y="2462574"/>
              <a:ext cx="573899" cy="319301"/>
            </a:xfrm>
            <a:prstGeom prst="rect">
              <a:avLst/>
            </a:prstGeom>
          </p:spPr>
        </p:pic>
        <p:pic>
          <p:nvPicPr>
            <p:cNvPr id="65" name="图片 64"/>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a:xfrm>
              <a:off x="10445749" y="2456556"/>
              <a:ext cx="544958" cy="303199"/>
            </a:xfrm>
            <a:prstGeom prst="rect">
              <a:avLst/>
            </a:prstGeom>
          </p:spPr>
        </p:pic>
      </p:grpSp>
      <p:sp>
        <p:nvSpPr>
          <p:cNvPr id="66" name="Line 5"/>
          <p:cNvSpPr>
            <a:spLocks noChangeShapeType="1"/>
          </p:cNvSpPr>
          <p:nvPr/>
        </p:nvSpPr>
        <p:spPr bwMode="auto">
          <a:xfrm rot="5400000" flipV="1">
            <a:off x="4207167" y="4477635"/>
            <a:ext cx="10301" cy="153975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Line 97"/>
          <p:cNvSpPr>
            <a:spLocks noChangeShapeType="1"/>
          </p:cNvSpPr>
          <p:nvPr/>
        </p:nvSpPr>
        <p:spPr bwMode="auto">
          <a:xfrm rot="16200000" flipH="1" flipV="1">
            <a:off x="7883317" y="4748618"/>
            <a:ext cx="0" cy="118588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矩形 76"/>
          <p:cNvSpPr/>
          <p:nvPr/>
        </p:nvSpPr>
        <p:spPr>
          <a:xfrm>
            <a:off x="5257047" y="6344801"/>
            <a:ext cx="1763624" cy="461665"/>
          </a:xfrm>
          <a:prstGeom prst="rect">
            <a:avLst/>
          </a:prstGeom>
        </p:spPr>
        <p:txBody>
          <a:bodyPr wrap="none">
            <a:spAutoFit/>
          </a:bodyPr>
          <a:lstStyle/>
          <a:p>
            <a:r>
              <a:rPr lang="zh-CN" altLang="en-US" sz="2400" b="1" dirty="0">
                <a:latin typeface="Times New Roman" panose="02020803070505020304" pitchFamily="18" charset="0"/>
                <a:ea typeface="思源黑体 CN Normal" panose="020B0400000000000000" pitchFamily="34" charset="-122"/>
                <a:cs typeface="Times New Roman" panose="02020803070505020304" pitchFamily="18" charset="0"/>
              </a:rPr>
              <a:t>数据报网络</a:t>
            </a:r>
          </a:p>
        </p:txBody>
      </p:sp>
      <p:pic>
        <p:nvPicPr>
          <p:cNvPr id="78" name="图片 7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2318802" y="3606091"/>
            <a:ext cx="865823" cy="865823"/>
          </a:xfrm>
          <a:prstGeom prst="rect">
            <a:avLst/>
          </a:prstGeom>
        </p:spPr>
      </p:pic>
      <p:sp>
        <p:nvSpPr>
          <p:cNvPr id="83" name="Rectangle 162"/>
          <p:cNvSpPr>
            <a:spLocks noChangeArrowheads="1"/>
          </p:cNvSpPr>
          <p:nvPr/>
        </p:nvSpPr>
        <p:spPr bwMode="auto">
          <a:xfrm>
            <a:off x="8453164" y="4381445"/>
            <a:ext cx="1274434" cy="1676400"/>
          </a:xfrm>
          <a:prstGeom prst="rect">
            <a:avLst/>
          </a:prstGeom>
          <a:solidFill>
            <a:schemeClr val="accent4"/>
          </a:solidFill>
          <a:ln>
            <a:noFill/>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graphicFrame>
        <p:nvGraphicFramePr>
          <p:cNvPr id="84" name="表格 5"/>
          <p:cNvGraphicFramePr>
            <a:graphicFrameLocks noGrp="1"/>
          </p:cNvGraphicFramePr>
          <p:nvPr/>
        </p:nvGraphicFramePr>
        <p:xfrm>
          <a:off x="8453164" y="4412692"/>
          <a:ext cx="1243247" cy="1676400"/>
        </p:xfrm>
        <a:graphic>
          <a:graphicData uri="http://schemas.openxmlformats.org/drawingml/2006/table">
            <a:tbl>
              <a:tblPr firstRow="1" bandRow="1">
                <a:tableStyleId>{5C22544A-7EE6-4342-B048-85BDC9FD1C3A}</a:tableStyleId>
              </a:tblPr>
              <a:tblGrid>
                <a:gridCol w="1243247">
                  <a:extLst>
                    <a:ext uri="{9D8B030D-6E8A-4147-A177-3AD203B41FA5}">
                      <a16:colId xmlns:a16="http://schemas.microsoft.com/office/drawing/2014/main" val="20000"/>
                    </a:ext>
                  </a:extLst>
                </a:gridCol>
              </a:tblGrid>
              <a:tr h="0">
                <a:tc>
                  <a:txBody>
                    <a:body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应用层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传输层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0">
                <a:tc>
                  <a:txBody>
                    <a:bodyPr/>
                    <a:lstStyle/>
                    <a:p>
                      <a:pPr algn="ctr"/>
                      <a:r>
                        <a:rPr lang="zh-CN" altLang="en-US" sz="1600" b="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网络层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FF6"/>
                    </a:solidFill>
                  </a:tcPr>
                </a:tc>
                <a:extLst>
                  <a:ext uri="{0D108BD9-81ED-4DB2-BD59-A6C34878D82A}">
                    <a16:rowId xmlns:a16="http://schemas.microsoft.com/office/drawing/2014/main" val="10002"/>
                  </a:ext>
                </a:extLst>
              </a:tr>
              <a:tr h="0">
                <a:tc>
                  <a:txBody>
                    <a:bodyPr/>
                    <a:lstStyle/>
                    <a:p>
                      <a:pPr algn="ctr"/>
                      <a:r>
                        <a:rPr lang="zh-CN" altLang="en-US" sz="1600" b="0" dirty="0">
                          <a:solidFill>
                            <a:schemeClr val="tx1"/>
                          </a:solidFill>
                          <a:latin typeface="思源黑体 CN Normal" panose="020B0400000000000000" pitchFamily="34" charset="-122"/>
                          <a:ea typeface="思源黑体 CN Normal" panose="020B0400000000000000" pitchFamily="34" charset="-122"/>
                        </a:rPr>
                        <a:t>数据链路层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0" dirty="0">
                          <a:solidFill>
                            <a:schemeClr val="tx1"/>
                          </a:solidFill>
                          <a:latin typeface="思源黑体 CN Normal" panose="020B0400000000000000" pitchFamily="34" charset="-122"/>
                          <a:ea typeface="思源黑体 CN Normal" panose="020B0400000000000000" pitchFamily="34" charset="-122"/>
                        </a:rPr>
                        <a:t>物理层</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pic>
        <p:nvPicPr>
          <p:cNvPr id="85" name="图片 8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8673334" y="3611330"/>
            <a:ext cx="865823" cy="865823"/>
          </a:xfrm>
          <a:prstGeom prst="rect">
            <a:avLst/>
          </a:prstGeom>
        </p:spPr>
      </p:pic>
      <p:sp>
        <p:nvSpPr>
          <p:cNvPr id="86" name="Text Box 6"/>
          <p:cNvSpPr txBox="1">
            <a:spLocks noChangeArrowheads="1"/>
          </p:cNvSpPr>
          <p:nvPr/>
        </p:nvSpPr>
        <p:spPr bwMode="auto">
          <a:xfrm>
            <a:off x="3604983" y="4593517"/>
            <a:ext cx="13484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r>
              <a:rPr lang="en-US" altLang="zh-CN"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1. </a:t>
            </a:r>
            <a:r>
              <a:rPr lang="zh-CN" altLang="en-US"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发送数据</a:t>
            </a:r>
            <a:endParaRPr lang="zh-CN" altLang="en-US" sz="24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8" name="Text Box 7"/>
          <p:cNvSpPr txBox="1">
            <a:spLocks noChangeArrowheads="1"/>
          </p:cNvSpPr>
          <p:nvPr/>
        </p:nvSpPr>
        <p:spPr bwMode="auto">
          <a:xfrm>
            <a:off x="7127890" y="4661924"/>
            <a:ext cx="13484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r>
              <a:rPr lang="en-US" altLang="zh-CN"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2. </a:t>
            </a:r>
            <a:r>
              <a:rPr lang="zh-CN" altLang="en-US"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接收数据</a:t>
            </a:r>
            <a:endParaRPr lang="zh-CN" altLang="en-US" sz="24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0" name="Freeform 8"/>
          <p:cNvSpPr/>
          <p:nvPr/>
        </p:nvSpPr>
        <p:spPr bwMode="auto">
          <a:xfrm>
            <a:off x="3582018" y="4582549"/>
            <a:ext cx="304800" cy="658079"/>
          </a:xfrm>
          <a:custGeom>
            <a:avLst/>
            <a:gdLst>
              <a:gd name="T0" fmla="*/ 0 w 192"/>
              <a:gd name="T1" fmla="*/ 0 h 414"/>
              <a:gd name="T2" fmla="*/ 0 w 192"/>
              <a:gd name="T3" fmla="*/ 2147483646 h 414"/>
              <a:gd name="T4" fmla="*/ 2147483646 w 192"/>
              <a:gd name="T5" fmla="*/ 2147483646 h 414"/>
              <a:gd name="T6" fmla="*/ 0 60000 65536"/>
              <a:gd name="T7" fmla="*/ 0 60000 65536"/>
              <a:gd name="T8" fmla="*/ 0 60000 65536"/>
              <a:gd name="T9" fmla="*/ 0 w 192"/>
              <a:gd name="T10" fmla="*/ 0 h 414"/>
              <a:gd name="T11" fmla="*/ 192 w 192"/>
              <a:gd name="T12" fmla="*/ 414 h 414"/>
              <a:gd name="connsiteX0" fmla="*/ 0 w 10000"/>
              <a:gd name="connsiteY0" fmla="*/ 0 h 10013"/>
              <a:gd name="connsiteX1" fmla="*/ 0 w 10000"/>
              <a:gd name="connsiteY1" fmla="*/ 10000 h 10013"/>
              <a:gd name="connsiteX2" fmla="*/ 10000 w 10000"/>
              <a:gd name="connsiteY2" fmla="*/ 10000 h 10013"/>
            </a:gdLst>
            <a:ahLst/>
            <a:cxnLst>
              <a:cxn ang="0">
                <a:pos x="connsiteX0" y="connsiteY0"/>
              </a:cxn>
              <a:cxn ang="0">
                <a:pos x="connsiteX1" y="connsiteY1"/>
              </a:cxn>
              <a:cxn ang="0">
                <a:pos x="connsiteX2" y="connsiteY2"/>
              </a:cxn>
            </a:cxnLst>
            <a:rect l="l" t="t" r="r" b="b"/>
            <a:pathLst>
              <a:path w="10000" h="10013">
                <a:moveTo>
                  <a:pt x="0" y="0"/>
                </a:moveTo>
                <a:lnTo>
                  <a:pt x="0" y="10000"/>
                </a:lnTo>
                <a:cubicBezTo>
                  <a:pt x="3333" y="9952"/>
                  <a:pt x="6667" y="10048"/>
                  <a:pt x="10000" y="10000"/>
                </a:cubicBezTo>
              </a:path>
            </a:pathLst>
          </a:custGeom>
          <a:noFill/>
          <a:ln w="28575">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5" name="Freeform 9"/>
          <p:cNvSpPr/>
          <p:nvPr/>
        </p:nvSpPr>
        <p:spPr bwMode="auto">
          <a:xfrm>
            <a:off x="7746040" y="5040701"/>
            <a:ext cx="609600" cy="295275"/>
          </a:xfrm>
          <a:custGeom>
            <a:avLst/>
            <a:gdLst>
              <a:gd name="T0" fmla="*/ 0 w 384"/>
              <a:gd name="T1" fmla="*/ 2147483646 h 186"/>
              <a:gd name="T2" fmla="*/ 2147483646 w 384"/>
              <a:gd name="T3" fmla="*/ 2147483646 h 186"/>
              <a:gd name="T4" fmla="*/ 2147483646 w 384"/>
              <a:gd name="T5" fmla="*/ 0 h 186"/>
              <a:gd name="T6" fmla="*/ 0 60000 65536"/>
              <a:gd name="T7" fmla="*/ 0 60000 65536"/>
              <a:gd name="T8" fmla="*/ 0 60000 65536"/>
              <a:gd name="T9" fmla="*/ 0 w 384"/>
              <a:gd name="T10" fmla="*/ 0 h 186"/>
              <a:gd name="T11" fmla="*/ 384 w 384"/>
              <a:gd name="T12" fmla="*/ 186 h 186"/>
            </a:gdLst>
            <a:ahLst/>
            <a:cxnLst>
              <a:cxn ang="T6">
                <a:pos x="T0" y="T1"/>
              </a:cxn>
              <a:cxn ang="T7">
                <a:pos x="T2" y="T3"/>
              </a:cxn>
              <a:cxn ang="T8">
                <a:pos x="T4" y="T5"/>
              </a:cxn>
            </a:cxnLst>
            <a:rect l="T9" t="T10" r="T11" b="T12"/>
            <a:pathLst>
              <a:path w="384" h="186">
                <a:moveTo>
                  <a:pt x="0" y="186"/>
                </a:moveTo>
                <a:lnTo>
                  <a:pt x="384" y="186"/>
                </a:lnTo>
                <a:lnTo>
                  <a:pt x="384" y="0"/>
                </a:lnTo>
              </a:path>
            </a:pathLst>
          </a:custGeom>
          <a:noFill/>
          <a:ln w="28575">
            <a:solidFill>
              <a:srgbClr val="009FF6"/>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96" name="Group 10"/>
          <p:cNvGrpSpPr/>
          <p:nvPr/>
        </p:nvGrpSpPr>
        <p:grpSpPr bwMode="auto">
          <a:xfrm>
            <a:off x="4184654" y="4971636"/>
            <a:ext cx="361950" cy="261937"/>
            <a:chOff x="1548" y="3723"/>
            <a:chExt cx="228" cy="165"/>
          </a:xfrm>
        </p:grpSpPr>
        <p:sp>
          <p:nvSpPr>
            <p:cNvPr id="97" name="Rectangle 11"/>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99" name="Line 13"/>
            <p:cNvSpPr>
              <a:spLocks noChangeShapeType="1"/>
            </p:cNvSpPr>
            <p:nvPr/>
          </p:nvSpPr>
          <p:spPr bwMode="auto">
            <a:xfrm>
              <a:off x="1650" y="3816"/>
              <a:ext cx="126" cy="0"/>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 name="Rectangle 12"/>
            <p:cNvSpPr>
              <a:spLocks noChangeArrowheads="1"/>
            </p:cNvSpPr>
            <p:nvPr/>
          </p:nvSpPr>
          <p:spPr bwMode="auto">
            <a:xfrm>
              <a:off x="1548" y="3738"/>
              <a:ext cx="102" cy="150"/>
            </a:xfrm>
            <a:prstGeom prst="rect">
              <a:avLst/>
            </a:prstGeom>
            <a:solidFill>
              <a:srgbClr val="FFC000"/>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dirty="0">
                <a:ea typeface="楷体" panose="02010609060101010101" pitchFamily="49" charset="-122"/>
                <a:cs typeface="Arial" panose="020B0704020202020204" pitchFamily="34" charset="0"/>
              </a:endParaRPr>
            </a:p>
          </p:txBody>
        </p:sp>
      </p:grpSp>
      <p:grpSp>
        <p:nvGrpSpPr>
          <p:cNvPr id="108" name="Group 10"/>
          <p:cNvGrpSpPr/>
          <p:nvPr/>
        </p:nvGrpSpPr>
        <p:grpSpPr bwMode="auto">
          <a:xfrm>
            <a:off x="4431433" y="4967783"/>
            <a:ext cx="361950" cy="261937"/>
            <a:chOff x="1548" y="3723"/>
            <a:chExt cx="228" cy="165"/>
          </a:xfrm>
        </p:grpSpPr>
        <p:sp>
          <p:nvSpPr>
            <p:cNvPr id="109" name="Rectangle 11"/>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110" name="Line 13"/>
            <p:cNvSpPr>
              <a:spLocks noChangeShapeType="1"/>
            </p:cNvSpPr>
            <p:nvPr/>
          </p:nvSpPr>
          <p:spPr bwMode="auto">
            <a:xfrm>
              <a:off x="1650" y="3816"/>
              <a:ext cx="126" cy="0"/>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 name="Rectangle 12"/>
            <p:cNvSpPr>
              <a:spLocks noChangeArrowheads="1"/>
            </p:cNvSpPr>
            <p:nvPr/>
          </p:nvSpPr>
          <p:spPr bwMode="auto">
            <a:xfrm>
              <a:off x="1548" y="3738"/>
              <a:ext cx="102" cy="150"/>
            </a:xfrm>
            <a:prstGeom prst="rect">
              <a:avLst/>
            </a:prstGeom>
            <a:solidFill>
              <a:srgbClr val="FFC000"/>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dirty="0">
                <a:ea typeface="楷体" panose="02010609060101010101" pitchFamily="49" charset="-122"/>
                <a:cs typeface="Arial" panose="020B0704020202020204" pitchFamily="34" charset="0"/>
              </a:endParaRPr>
            </a:p>
          </p:txBody>
        </p:sp>
      </p:grpSp>
      <p:grpSp>
        <p:nvGrpSpPr>
          <p:cNvPr id="68" name="组合 67"/>
          <p:cNvGrpSpPr/>
          <p:nvPr/>
        </p:nvGrpSpPr>
        <p:grpSpPr>
          <a:xfrm>
            <a:off x="515938" y="1514317"/>
            <a:ext cx="3560762" cy="526731"/>
            <a:chOff x="722008" y="1303131"/>
            <a:chExt cx="3399920" cy="502939"/>
          </a:xfrm>
        </p:grpSpPr>
        <p:grpSp>
          <p:nvGrpSpPr>
            <p:cNvPr id="69" name="组合 68"/>
            <p:cNvGrpSpPr/>
            <p:nvPr/>
          </p:nvGrpSpPr>
          <p:grpSpPr>
            <a:xfrm>
              <a:off x="722008" y="1303131"/>
              <a:ext cx="546594" cy="475865"/>
              <a:chOff x="708742" y="1296102"/>
              <a:chExt cx="454744" cy="283828"/>
            </a:xfrm>
          </p:grpSpPr>
          <p:sp>
            <p:nvSpPr>
              <p:cNvPr id="72" name="平行四边形 7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73" name="平行四边形 72"/>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70" name="流程图: 手动输入 6"/>
            <p:cNvSpPr/>
            <p:nvPr/>
          </p:nvSpPr>
          <p:spPr>
            <a:xfrm rot="5400000" flipV="1">
              <a:off x="2317332" y="-22196"/>
              <a:ext cx="475861" cy="31333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71" name="Text Box 79"/>
            <p:cNvSpPr txBox="1">
              <a:spLocks noChangeArrowheads="1"/>
            </p:cNvSpPr>
            <p:nvPr/>
          </p:nvSpPr>
          <p:spPr bwMode="auto">
            <a:xfrm>
              <a:off x="1351236" y="1335870"/>
              <a:ext cx="26433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数据报服务</a:t>
              </a:r>
            </a:p>
          </p:txBody>
        </p:sp>
      </p:grpSp>
      <p:grpSp>
        <p:nvGrpSpPr>
          <p:cNvPr id="74" name="Group 10"/>
          <p:cNvGrpSpPr/>
          <p:nvPr/>
        </p:nvGrpSpPr>
        <p:grpSpPr bwMode="auto">
          <a:xfrm>
            <a:off x="3945658" y="4967783"/>
            <a:ext cx="361950" cy="261937"/>
            <a:chOff x="1548" y="3723"/>
            <a:chExt cx="228" cy="165"/>
          </a:xfrm>
        </p:grpSpPr>
        <p:sp>
          <p:nvSpPr>
            <p:cNvPr id="75" name="Rectangle 11"/>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76" name="Line 13"/>
            <p:cNvSpPr>
              <a:spLocks noChangeShapeType="1"/>
            </p:cNvSpPr>
            <p:nvPr/>
          </p:nvSpPr>
          <p:spPr bwMode="auto">
            <a:xfrm>
              <a:off x="1650" y="3816"/>
              <a:ext cx="126" cy="0"/>
            </a:xfrm>
            <a:prstGeom prst="line">
              <a:avLst/>
            </a:prstGeom>
            <a:noFill/>
            <a:ln w="28575">
              <a:solidFill>
                <a:srgbClr val="009FF6"/>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 name="Rectangle 12"/>
            <p:cNvSpPr>
              <a:spLocks noChangeArrowheads="1"/>
            </p:cNvSpPr>
            <p:nvPr/>
          </p:nvSpPr>
          <p:spPr bwMode="auto">
            <a:xfrm>
              <a:off x="1548" y="3738"/>
              <a:ext cx="102" cy="150"/>
            </a:xfrm>
            <a:prstGeom prst="rect">
              <a:avLst/>
            </a:prstGeom>
            <a:solidFill>
              <a:srgbClr val="FFC000"/>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dirty="0">
                <a:ea typeface="楷体" panose="02010609060101010101" pitchFamily="49" charset="-122"/>
                <a:cs typeface="Arial" panose="020B0704020202020204" pitchFamily="34" charset="0"/>
              </a:endParaRPr>
            </a:p>
          </p:txBody>
        </p:sp>
      </p:grpSp>
      <p:sp>
        <p:nvSpPr>
          <p:cNvPr id="2" name="灯片编号占位符 1">
            <a:extLst>
              <a:ext uri="{FF2B5EF4-FFF2-40B4-BE49-F238E27FC236}">
                <a16:creationId xmlns:a16="http://schemas.microsoft.com/office/drawing/2014/main" id="{FD2F92F2-FF40-4012-8A1A-F535243D8923}"/>
              </a:ext>
            </a:extLst>
          </p:cNvPr>
          <p:cNvSpPr>
            <a:spLocks noGrp="1"/>
          </p:cNvSpPr>
          <p:nvPr>
            <p:ph type="sldNum" sz="quarter" idx="12"/>
          </p:nvPr>
        </p:nvSpPr>
        <p:spPr/>
        <p:txBody>
          <a:bodyPr/>
          <a:lstStyle/>
          <a:p>
            <a:fld id="{91F2D4EF-46D4-4764-B373-FC59CD1D281E}" type="slidenum">
              <a:rPr lang="zh-CN" altLang="en-US" smtClean="0"/>
              <a:t>22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8">
                                            <p:txEl>
                                              <p:pRg st="0" end="0"/>
                                            </p:txEl>
                                          </p:spTgt>
                                        </p:tgtEl>
                                        <p:attrNameLst>
                                          <p:attrName>style.visibility</p:attrName>
                                        </p:attrNameLst>
                                      </p:cBhvr>
                                      <p:to>
                                        <p:strVal val="visible"/>
                                      </p:to>
                                    </p:set>
                                    <p:animEffect transition="in" filter="wipe(left)">
                                      <p:cBhvr>
                                        <p:cTn id="11" dur="500"/>
                                        <p:tgtEl>
                                          <p:spTgt spid="48">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8">
                                            <p:txEl>
                                              <p:pRg st="1" end="1"/>
                                            </p:txEl>
                                          </p:spTgt>
                                        </p:tgtEl>
                                        <p:attrNameLst>
                                          <p:attrName>style.visibility</p:attrName>
                                        </p:attrNameLst>
                                      </p:cBhvr>
                                      <p:to>
                                        <p:strVal val="visible"/>
                                      </p:to>
                                    </p:set>
                                    <p:animEffect transition="in" filter="wipe(left)">
                                      <p:cBhvr>
                                        <p:cTn id="15" dur="500"/>
                                        <p:tgtEl>
                                          <p:spTgt spid="48">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8">
                                            <p:txEl>
                                              <p:pRg st="2" end="2"/>
                                            </p:txEl>
                                          </p:spTgt>
                                        </p:tgtEl>
                                        <p:attrNameLst>
                                          <p:attrName>style.visibility</p:attrName>
                                        </p:attrNameLst>
                                      </p:cBhvr>
                                      <p:to>
                                        <p:strVal val="visible"/>
                                      </p:to>
                                    </p:set>
                                    <p:animEffect transition="in" filter="wipe(left)">
                                      <p:cBhvr>
                                        <p:cTn id="19" dur="500"/>
                                        <p:tgtEl>
                                          <p:spTgt spid="48">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up)">
                                      <p:cBhvr>
                                        <p:cTn id="27" dur="500"/>
                                        <p:tgtEl>
                                          <p:spTgt spid="49"/>
                                        </p:tgtEl>
                                      </p:cBhvr>
                                    </p:animEffect>
                                  </p:childTnLst>
                                </p:cTn>
                              </p:par>
                              <p:par>
                                <p:cTn id="28" presetID="22" presetClass="entr" presetSubtype="1" fill="hold" nodeType="with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wipe(up)">
                                      <p:cBhvr>
                                        <p:cTn id="30" dur="500"/>
                                        <p:tgtEl>
                                          <p:spTgt spid="50"/>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fade">
                                      <p:cBhvr>
                                        <p:cTn id="34" dur="500"/>
                                        <p:tgtEl>
                                          <p:spTgt spid="85"/>
                                        </p:tgtEl>
                                      </p:cBhvr>
                                    </p:animEffect>
                                  </p:childTnLst>
                                </p:cTn>
                              </p:par>
                            </p:childTnLst>
                          </p:cTn>
                        </p:par>
                        <p:par>
                          <p:cTn id="35" fill="hold">
                            <p:stCondLst>
                              <p:cond delay="3500"/>
                            </p:stCondLst>
                            <p:childTnLst>
                              <p:par>
                                <p:cTn id="36" presetID="22" presetClass="entr" presetSubtype="1" fill="hold" grpId="0" nodeType="afterEffect">
                                  <p:stCondLst>
                                    <p:cond delay="0"/>
                                  </p:stCondLst>
                                  <p:childTnLst>
                                    <p:set>
                                      <p:cBhvr>
                                        <p:cTn id="37" dur="1" fill="hold">
                                          <p:stCondLst>
                                            <p:cond delay="0"/>
                                          </p:stCondLst>
                                        </p:cTn>
                                        <p:tgtEl>
                                          <p:spTgt spid="83"/>
                                        </p:tgtEl>
                                        <p:attrNameLst>
                                          <p:attrName>style.visibility</p:attrName>
                                        </p:attrNameLst>
                                      </p:cBhvr>
                                      <p:to>
                                        <p:strVal val="visible"/>
                                      </p:to>
                                    </p:set>
                                    <p:animEffect transition="in" filter="wipe(up)">
                                      <p:cBhvr>
                                        <p:cTn id="38" dur="500"/>
                                        <p:tgtEl>
                                          <p:spTgt spid="83"/>
                                        </p:tgtEl>
                                      </p:cBhvr>
                                    </p:animEffect>
                                  </p:childTnLst>
                                </p:cTn>
                              </p:par>
                              <p:par>
                                <p:cTn id="39" presetID="22" presetClass="entr" presetSubtype="1"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animEffect transition="in" filter="wipe(up)">
                                      <p:cBhvr>
                                        <p:cTn id="41" dur="500"/>
                                        <p:tgtEl>
                                          <p:spTgt spid="84"/>
                                        </p:tgtEl>
                                      </p:cBhvr>
                                    </p:animEffect>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left)">
                                      <p:cBhvr>
                                        <p:cTn id="45" dur="500"/>
                                        <p:tgtEl>
                                          <p:spTgt spid="66"/>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right)">
                                      <p:cBhvr>
                                        <p:cTn id="48" dur="500"/>
                                        <p:tgtEl>
                                          <p:spTgt spid="67"/>
                                        </p:tgtEl>
                                      </p:cBhvr>
                                    </p:animEffect>
                                  </p:childTnLst>
                                </p:cTn>
                              </p:par>
                            </p:childTnLst>
                          </p:cTn>
                        </p:par>
                        <p:par>
                          <p:cTn id="49" fill="hold">
                            <p:stCondLst>
                              <p:cond delay="4500"/>
                            </p:stCondLst>
                            <p:childTnLst>
                              <p:par>
                                <p:cTn id="50" presetID="10" presetClass="entr" presetSubtype="0"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childTnLst>
                          </p:cTn>
                        </p:par>
                        <p:par>
                          <p:cTn id="53" fill="hold">
                            <p:stCondLst>
                              <p:cond delay="5000"/>
                            </p:stCondLst>
                            <p:childTnLst>
                              <p:par>
                                <p:cTn id="54" presetID="9" presetClass="entr" presetSubtype="0" fill="hold" grpId="0" nodeType="after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dissolve">
                                      <p:cBhvr>
                                        <p:cTn id="56" dur="500"/>
                                        <p:tgtEl>
                                          <p:spTgt spid="86"/>
                                        </p:tgtEl>
                                      </p:cBhvr>
                                    </p:animEffect>
                                  </p:childTnLst>
                                </p:cTn>
                              </p:par>
                            </p:childTnLst>
                          </p:cTn>
                        </p:par>
                        <p:par>
                          <p:cTn id="57" fill="hold">
                            <p:stCondLst>
                              <p:cond delay="5500"/>
                            </p:stCondLst>
                            <p:childTnLst>
                              <p:par>
                                <p:cTn id="58" presetID="22" presetClass="entr" presetSubtype="8" fill="hold" grpId="0" nodeType="afterEffect">
                                  <p:stCondLst>
                                    <p:cond delay="0"/>
                                  </p:stCondLst>
                                  <p:childTnLst>
                                    <p:set>
                                      <p:cBhvr>
                                        <p:cTn id="59" dur="1" fill="hold">
                                          <p:stCondLst>
                                            <p:cond delay="0"/>
                                          </p:stCondLst>
                                        </p:cTn>
                                        <p:tgtEl>
                                          <p:spTgt spid="90"/>
                                        </p:tgtEl>
                                        <p:attrNameLst>
                                          <p:attrName>style.visibility</p:attrName>
                                        </p:attrNameLst>
                                      </p:cBhvr>
                                      <p:to>
                                        <p:strVal val="visible"/>
                                      </p:to>
                                    </p:set>
                                    <p:animEffect transition="in" filter="wipe(left)">
                                      <p:cBhvr>
                                        <p:cTn id="60" dur="500"/>
                                        <p:tgtEl>
                                          <p:spTgt spid="9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7"/>
                                        </p:tgtEl>
                                        <p:attrNameLst>
                                          <p:attrName>style.visibility</p:attrName>
                                        </p:attrNameLst>
                                      </p:cBhvr>
                                      <p:to>
                                        <p:strVal val="visible"/>
                                      </p:to>
                                    </p:set>
                                    <p:animEffect transition="in" filter="fade">
                                      <p:cBhvr>
                                        <p:cTn id="63" dur="500"/>
                                        <p:tgtEl>
                                          <p:spTgt spid="77"/>
                                        </p:tgtEl>
                                      </p:cBhvr>
                                    </p:animEffect>
                                  </p:childTnLst>
                                </p:cTn>
                              </p:par>
                              <p:par>
                                <p:cTn id="64" presetID="10" presetClass="entr" presetSubtype="0" fill="hold" nodeType="with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fade">
                                      <p:cBhvr>
                                        <p:cTn id="66" dur="500"/>
                                        <p:tgtEl>
                                          <p:spTgt spid="96"/>
                                        </p:tgtEl>
                                      </p:cBhvr>
                                    </p:animEffect>
                                  </p:childTnLst>
                                </p:cTn>
                              </p:par>
                              <p:par>
                                <p:cTn id="67" presetID="10" presetClass="entr" presetSubtype="0" fill="hold" nodeType="withEffect">
                                  <p:stCondLst>
                                    <p:cond delay="0"/>
                                  </p:stCondLst>
                                  <p:childTnLst>
                                    <p:set>
                                      <p:cBhvr>
                                        <p:cTn id="68" dur="1" fill="hold">
                                          <p:stCondLst>
                                            <p:cond delay="0"/>
                                          </p:stCondLst>
                                        </p:cTn>
                                        <p:tgtEl>
                                          <p:spTgt spid="108"/>
                                        </p:tgtEl>
                                        <p:attrNameLst>
                                          <p:attrName>style.visibility</p:attrName>
                                        </p:attrNameLst>
                                      </p:cBhvr>
                                      <p:to>
                                        <p:strVal val="visible"/>
                                      </p:to>
                                    </p:set>
                                    <p:animEffect transition="in" filter="fade">
                                      <p:cBhvr>
                                        <p:cTn id="69" dur="500"/>
                                        <p:tgtEl>
                                          <p:spTgt spid="108"/>
                                        </p:tgtEl>
                                      </p:cBhvr>
                                    </p:animEffect>
                                  </p:childTnLst>
                                </p:cTn>
                              </p:par>
                              <p:par>
                                <p:cTn id="70" presetID="10" presetClass="entr" presetSubtype="0" fill="hold" nodeType="with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fade">
                                      <p:cBhvr>
                                        <p:cTn id="72" dur="500"/>
                                        <p:tgtEl>
                                          <p:spTgt spid="74"/>
                                        </p:tgtEl>
                                      </p:cBhvr>
                                    </p:animEffect>
                                  </p:childTnLst>
                                </p:cTn>
                              </p:par>
                            </p:childTnLst>
                          </p:cTn>
                        </p:par>
                        <p:par>
                          <p:cTn id="73" fill="hold">
                            <p:stCondLst>
                              <p:cond delay="6000"/>
                            </p:stCondLst>
                            <p:childTnLst>
                              <p:par>
                                <p:cTn id="74" presetID="10" presetClass="exit" presetSubtype="0" fill="hold" grpId="1" nodeType="afterEffect">
                                  <p:stCondLst>
                                    <p:cond delay="0"/>
                                  </p:stCondLst>
                                  <p:childTnLst>
                                    <p:animEffect transition="out" filter="fade">
                                      <p:cBhvr>
                                        <p:cTn id="75" dur="500"/>
                                        <p:tgtEl>
                                          <p:spTgt spid="86"/>
                                        </p:tgtEl>
                                      </p:cBhvr>
                                    </p:animEffect>
                                    <p:set>
                                      <p:cBhvr>
                                        <p:cTn id="76" dur="1" fill="hold">
                                          <p:stCondLst>
                                            <p:cond delay="499"/>
                                          </p:stCondLst>
                                        </p:cTn>
                                        <p:tgtEl>
                                          <p:spTgt spid="86"/>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90"/>
                                        </p:tgtEl>
                                      </p:cBhvr>
                                    </p:animEffect>
                                    <p:set>
                                      <p:cBhvr>
                                        <p:cTn id="79" dur="1" fill="hold">
                                          <p:stCondLst>
                                            <p:cond delay="499"/>
                                          </p:stCondLst>
                                        </p:cTn>
                                        <p:tgtEl>
                                          <p:spTgt spid="90"/>
                                        </p:tgtEl>
                                        <p:attrNameLst>
                                          <p:attrName>style.visibility</p:attrName>
                                        </p:attrNameLst>
                                      </p:cBhvr>
                                      <p:to>
                                        <p:strVal val="hidden"/>
                                      </p:to>
                                    </p:set>
                                  </p:childTnLst>
                                </p:cTn>
                              </p:par>
                            </p:childTnLst>
                          </p:cTn>
                        </p:par>
                        <p:par>
                          <p:cTn id="80" fill="hold">
                            <p:stCondLst>
                              <p:cond delay="6500"/>
                            </p:stCondLst>
                            <p:childTnLst>
                              <p:par>
                                <p:cTn id="81" presetID="42" presetClass="path" presetSubtype="0" accel="50000" decel="50000" fill="hold" nodeType="afterEffect">
                                  <p:stCondLst>
                                    <p:cond delay="0"/>
                                  </p:stCondLst>
                                  <p:childTnLst>
                                    <p:animMotion origin="layout" path="M 4.79167E-6 2.96296E-6 L 0.04309 0.00023 " pathEditMode="relative" rAng="0" ptsTypes="AA">
                                      <p:cBhvr>
                                        <p:cTn id="82" dur="1000" fill="hold"/>
                                        <p:tgtEl>
                                          <p:spTgt spid="108"/>
                                        </p:tgtEl>
                                        <p:attrNameLst>
                                          <p:attrName>ppt_x</p:attrName>
                                          <p:attrName>ppt_y</p:attrName>
                                        </p:attrNameLst>
                                      </p:cBhvr>
                                      <p:rCtr x="2148" y="0"/>
                                    </p:animMotion>
                                  </p:childTnLst>
                                </p:cTn>
                              </p:par>
                              <p:par>
                                <p:cTn id="83" presetID="42" presetClass="path" presetSubtype="0" accel="50000" decel="50000" fill="hold" nodeType="withEffect">
                                  <p:stCondLst>
                                    <p:cond delay="0"/>
                                  </p:stCondLst>
                                  <p:childTnLst>
                                    <p:animMotion origin="layout" path="M -2.91667E-6 -1.48148E-6 L 0.06341 -0.00046 " pathEditMode="relative" rAng="0" ptsTypes="AA">
                                      <p:cBhvr>
                                        <p:cTn id="84" dur="1000" fill="hold"/>
                                        <p:tgtEl>
                                          <p:spTgt spid="96"/>
                                        </p:tgtEl>
                                        <p:attrNameLst>
                                          <p:attrName>ppt_x</p:attrName>
                                          <p:attrName>ppt_y</p:attrName>
                                        </p:attrNameLst>
                                      </p:cBhvr>
                                      <p:rCtr x="3164" y="-23"/>
                                    </p:animMotion>
                                  </p:childTnLst>
                                </p:cTn>
                              </p:par>
                              <p:par>
                                <p:cTn id="85" presetID="42" presetClass="path" presetSubtype="0" accel="50000" decel="50000" fill="hold" nodeType="withEffect">
                                  <p:stCondLst>
                                    <p:cond delay="0"/>
                                  </p:stCondLst>
                                  <p:childTnLst>
                                    <p:animMotion origin="layout" path="M 0.0431 0.00023 L 0.08399 -0.00047 " pathEditMode="relative" rAng="0" ptsTypes="AA">
                                      <p:cBhvr>
                                        <p:cTn id="86" dur="1000" fill="hold"/>
                                        <p:tgtEl>
                                          <p:spTgt spid="74"/>
                                        </p:tgtEl>
                                        <p:attrNameLst>
                                          <p:attrName>ppt_x</p:attrName>
                                          <p:attrName>ppt_y</p:attrName>
                                        </p:attrNameLst>
                                      </p:cBhvr>
                                      <p:rCtr x="2044" y="-46"/>
                                    </p:animMotion>
                                  </p:childTnLst>
                                </p:cTn>
                              </p:par>
                            </p:childTnLst>
                          </p:cTn>
                        </p:par>
                        <p:par>
                          <p:cTn id="87" fill="hold">
                            <p:stCondLst>
                              <p:cond delay="7500"/>
                            </p:stCondLst>
                            <p:childTnLst>
                              <p:par>
                                <p:cTn id="88" presetID="42" presetClass="path" presetSubtype="0" accel="50000" decel="50000" fill="hold" nodeType="afterEffect">
                                  <p:stCondLst>
                                    <p:cond delay="0"/>
                                  </p:stCondLst>
                                  <p:childTnLst>
                                    <p:animMotion origin="layout" path="M 0.04309 0.00023 L 0.12591 -0.0625 " pathEditMode="relative" rAng="0" ptsTypes="AA">
                                      <p:cBhvr>
                                        <p:cTn id="89" dur="1000" fill="hold"/>
                                        <p:tgtEl>
                                          <p:spTgt spid="108"/>
                                        </p:tgtEl>
                                        <p:attrNameLst>
                                          <p:attrName>ppt_x</p:attrName>
                                          <p:attrName>ppt_y</p:attrName>
                                        </p:attrNameLst>
                                      </p:cBhvr>
                                      <p:rCtr x="4141" y="-3148"/>
                                    </p:animMotion>
                                  </p:childTnLst>
                                </p:cTn>
                              </p:par>
                              <p:par>
                                <p:cTn id="90" presetID="42" presetClass="path" presetSubtype="0" accel="50000" decel="50000" fill="hold" nodeType="withEffect">
                                  <p:stCondLst>
                                    <p:cond delay="0"/>
                                  </p:stCondLst>
                                  <p:childTnLst>
                                    <p:animMotion origin="layout" path="M 0.06341 -0.00046 L 0.13933 0.05486 " pathEditMode="relative" rAng="0" ptsTypes="AA">
                                      <p:cBhvr>
                                        <p:cTn id="91" dur="1000" fill="hold"/>
                                        <p:tgtEl>
                                          <p:spTgt spid="96"/>
                                        </p:tgtEl>
                                        <p:attrNameLst>
                                          <p:attrName>ppt_x</p:attrName>
                                          <p:attrName>ppt_y</p:attrName>
                                        </p:attrNameLst>
                                      </p:cBhvr>
                                      <p:rCtr x="3789" y="2755"/>
                                    </p:animMotion>
                                  </p:childTnLst>
                                </p:cTn>
                              </p:par>
                              <p:par>
                                <p:cTn id="92" presetID="42" presetClass="path" presetSubtype="0" accel="50000" decel="50000" fill="hold" nodeType="withEffect">
                                  <p:stCondLst>
                                    <p:cond delay="0"/>
                                  </p:stCondLst>
                                  <p:childTnLst>
                                    <p:animMotion origin="layout" path="M 0.08399 -0.00047 L 0.11341 0.09305 " pathEditMode="relative" rAng="0" ptsTypes="AA">
                                      <p:cBhvr>
                                        <p:cTn id="93" dur="1000" fill="hold"/>
                                        <p:tgtEl>
                                          <p:spTgt spid="74"/>
                                        </p:tgtEl>
                                        <p:attrNameLst>
                                          <p:attrName>ppt_x</p:attrName>
                                          <p:attrName>ppt_y</p:attrName>
                                        </p:attrNameLst>
                                      </p:cBhvr>
                                      <p:rCtr x="1471" y="4676"/>
                                    </p:animMotion>
                                  </p:childTnLst>
                                </p:cTn>
                              </p:par>
                            </p:childTnLst>
                          </p:cTn>
                        </p:par>
                        <p:par>
                          <p:cTn id="94" fill="hold">
                            <p:stCondLst>
                              <p:cond delay="8500"/>
                            </p:stCondLst>
                            <p:childTnLst>
                              <p:par>
                                <p:cTn id="95" presetID="42" presetClass="path" presetSubtype="0" accel="50000" decel="50000" fill="hold" nodeType="afterEffect">
                                  <p:stCondLst>
                                    <p:cond delay="0"/>
                                  </p:stCondLst>
                                  <p:childTnLst>
                                    <p:animMotion origin="layout" path="M 0.12591 -0.0625 L 0.20481 0.01574 " pathEditMode="relative" rAng="0" ptsTypes="AA">
                                      <p:cBhvr>
                                        <p:cTn id="96" dur="1000" fill="hold"/>
                                        <p:tgtEl>
                                          <p:spTgt spid="108"/>
                                        </p:tgtEl>
                                        <p:attrNameLst>
                                          <p:attrName>ppt_x</p:attrName>
                                          <p:attrName>ppt_y</p:attrName>
                                        </p:attrNameLst>
                                      </p:cBhvr>
                                      <p:rCtr x="3945" y="3912"/>
                                    </p:animMotion>
                                  </p:childTnLst>
                                </p:cTn>
                              </p:par>
                              <p:par>
                                <p:cTn id="97" presetID="42" presetClass="path" presetSubtype="0" accel="50000" decel="50000" fill="hold" nodeType="withEffect">
                                  <p:stCondLst>
                                    <p:cond delay="0"/>
                                  </p:stCondLst>
                                  <p:childTnLst>
                                    <p:animMotion origin="layout" path="M 0.13933 0.05486 L 0.22513 0.01505 " pathEditMode="relative" rAng="0" ptsTypes="AA">
                                      <p:cBhvr>
                                        <p:cTn id="98" dur="1000" fill="hold"/>
                                        <p:tgtEl>
                                          <p:spTgt spid="96"/>
                                        </p:tgtEl>
                                        <p:attrNameLst>
                                          <p:attrName>ppt_x</p:attrName>
                                          <p:attrName>ppt_y</p:attrName>
                                        </p:attrNameLst>
                                      </p:cBhvr>
                                      <p:rCtr x="4284" y="-1991"/>
                                    </p:animMotion>
                                  </p:childTnLst>
                                </p:cTn>
                              </p:par>
                              <p:par>
                                <p:cTn id="99" presetID="42" presetClass="path" presetSubtype="0" accel="50000" decel="50000" fill="hold" nodeType="withEffect">
                                  <p:stCondLst>
                                    <p:cond delay="0"/>
                                  </p:stCondLst>
                                  <p:childTnLst>
                                    <p:animMotion origin="layout" path="M 0.11341 0.09305 L 0.20482 0.10555 " pathEditMode="relative" rAng="0" ptsTypes="AA">
                                      <p:cBhvr>
                                        <p:cTn id="100" dur="1000" fill="hold"/>
                                        <p:tgtEl>
                                          <p:spTgt spid="74"/>
                                        </p:tgtEl>
                                        <p:attrNameLst>
                                          <p:attrName>ppt_x</p:attrName>
                                          <p:attrName>ppt_y</p:attrName>
                                        </p:attrNameLst>
                                      </p:cBhvr>
                                      <p:rCtr x="4570" y="625"/>
                                    </p:animMotion>
                                  </p:childTnLst>
                                </p:cTn>
                              </p:par>
                            </p:childTnLst>
                          </p:cTn>
                        </p:par>
                        <p:par>
                          <p:cTn id="101" fill="hold">
                            <p:stCondLst>
                              <p:cond delay="9500"/>
                            </p:stCondLst>
                            <p:childTnLst>
                              <p:par>
                                <p:cTn id="102" presetID="42" presetClass="path" presetSubtype="0" accel="50000" decel="50000" fill="hold" nodeType="afterEffect">
                                  <p:stCondLst>
                                    <p:cond delay="0"/>
                                  </p:stCondLst>
                                  <p:childTnLst>
                                    <p:animMotion origin="layout" path="M 0.20481 0.01574 L 0.26601 0.01736 " pathEditMode="relative" rAng="0" ptsTypes="AA">
                                      <p:cBhvr>
                                        <p:cTn id="103" dur="1000" fill="hold"/>
                                        <p:tgtEl>
                                          <p:spTgt spid="108"/>
                                        </p:tgtEl>
                                        <p:attrNameLst>
                                          <p:attrName>ppt_x</p:attrName>
                                          <p:attrName>ppt_y</p:attrName>
                                        </p:attrNameLst>
                                      </p:cBhvr>
                                      <p:rCtr x="3060" y="69"/>
                                    </p:animMotion>
                                  </p:childTnLst>
                                </p:cTn>
                              </p:par>
                              <p:par>
                                <p:cTn id="104" presetID="42" presetClass="path" presetSubtype="0" accel="50000" decel="50000" fill="hold" nodeType="withEffect">
                                  <p:stCondLst>
                                    <p:cond delay="0"/>
                                  </p:stCondLst>
                                  <p:childTnLst>
                                    <p:animMotion origin="layout" path="M 0.22513 0.01505 L 0.28633 0.0132 " pathEditMode="relative" rAng="0" ptsTypes="AA">
                                      <p:cBhvr>
                                        <p:cTn id="105" dur="1000" fill="hold"/>
                                        <p:tgtEl>
                                          <p:spTgt spid="96"/>
                                        </p:tgtEl>
                                        <p:attrNameLst>
                                          <p:attrName>ppt_x</p:attrName>
                                          <p:attrName>ppt_y</p:attrName>
                                        </p:attrNameLst>
                                      </p:cBhvr>
                                      <p:rCtr x="3060" y="-93"/>
                                    </p:animMotion>
                                  </p:childTnLst>
                                </p:cTn>
                              </p:par>
                              <p:par>
                                <p:cTn id="106" presetID="42" presetClass="path" presetSubtype="0" accel="50000" decel="50000" fill="hold" nodeType="withEffect">
                                  <p:stCondLst>
                                    <p:cond delay="0"/>
                                  </p:stCondLst>
                                  <p:childTnLst>
                                    <p:animMotion origin="layout" path="M 0.20482 0.10555 L 0.2457 0.01504 " pathEditMode="relative" rAng="0" ptsTypes="AA">
                                      <p:cBhvr>
                                        <p:cTn id="107" dur="1000" fill="hold"/>
                                        <p:tgtEl>
                                          <p:spTgt spid="74"/>
                                        </p:tgtEl>
                                        <p:attrNameLst>
                                          <p:attrName>ppt_x</p:attrName>
                                          <p:attrName>ppt_y</p:attrName>
                                        </p:attrNameLst>
                                      </p:cBhvr>
                                      <p:rCtr x="2044" y="-4537"/>
                                    </p:animMotion>
                                  </p:childTnLst>
                                </p:cTn>
                              </p:par>
                            </p:childTnLst>
                          </p:cTn>
                        </p:par>
                        <p:par>
                          <p:cTn id="108" fill="hold">
                            <p:stCondLst>
                              <p:cond delay="10500"/>
                            </p:stCondLst>
                            <p:childTnLst>
                              <p:par>
                                <p:cTn id="109" presetID="42" presetClass="path" presetSubtype="0" accel="50000" decel="50000" fill="hold" nodeType="afterEffect">
                                  <p:stCondLst>
                                    <p:cond delay="0"/>
                                  </p:stCondLst>
                                  <p:childTnLst>
                                    <p:animMotion origin="layout" path="M 0.2457 0.01504 L 0.3069 0.01666 " pathEditMode="relative" rAng="0" ptsTypes="AA">
                                      <p:cBhvr>
                                        <p:cTn id="110" dur="1000" fill="hold"/>
                                        <p:tgtEl>
                                          <p:spTgt spid="74"/>
                                        </p:tgtEl>
                                        <p:attrNameLst>
                                          <p:attrName>ppt_x</p:attrName>
                                          <p:attrName>ppt_y</p:attrName>
                                        </p:attrNameLst>
                                      </p:cBhvr>
                                      <p:rCtr x="3060" y="69"/>
                                    </p:animMotion>
                                  </p:childTnLst>
                                </p:cTn>
                              </p:par>
                            </p:childTnLst>
                          </p:cTn>
                        </p:par>
                        <p:par>
                          <p:cTn id="111" fill="hold">
                            <p:stCondLst>
                              <p:cond delay="11500"/>
                            </p:stCondLst>
                            <p:childTnLst>
                              <p:par>
                                <p:cTn id="112" presetID="9" presetClass="entr" presetSubtype="0" fill="hold" grpId="0" nodeType="afterEffect">
                                  <p:stCondLst>
                                    <p:cond delay="0"/>
                                  </p:stCondLst>
                                  <p:childTnLst>
                                    <p:set>
                                      <p:cBhvr>
                                        <p:cTn id="113" dur="1" fill="hold">
                                          <p:stCondLst>
                                            <p:cond delay="0"/>
                                          </p:stCondLst>
                                        </p:cTn>
                                        <p:tgtEl>
                                          <p:spTgt spid="88"/>
                                        </p:tgtEl>
                                        <p:attrNameLst>
                                          <p:attrName>style.visibility</p:attrName>
                                        </p:attrNameLst>
                                      </p:cBhvr>
                                      <p:to>
                                        <p:strVal val="visible"/>
                                      </p:to>
                                    </p:set>
                                    <p:animEffect transition="in" filter="dissolve">
                                      <p:cBhvr>
                                        <p:cTn id="114" dur="500"/>
                                        <p:tgtEl>
                                          <p:spTgt spid="88"/>
                                        </p:tgtEl>
                                      </p:cBhvr>
                                    </p:animEffect>
                                  </p:childTnLst>
                                </p:cTn>
                              </p:par>
                            </p:childTnLst>
                          </p:cTn>
                        </p:par>
                        <p:par>
                          <p:cTn id="115" fill="hold">
                            <p:stCondLst>
                              <p:cond delay="12000"/>
                            </p:stCondLst>
                            <p:childTnLst>
                              <p:par>
                                <p:cTn id="116" presetID="22" presetClass="entr" presetSubtype="8" fill="hold" grpId="0" nodeType="afterEffect">
                                  <p:stCondLst>
                                    <p:cond delay="0"/>
                                  </p:stCondLst>
                                  <p:childTnLst>
                                    <p:set>
                                      <p:cBhvr>
                                        <p:cTn id="117" dur="1" fill="hold">
                                          <p:stCondLst>
                                            <p:cond delay="0"/>
                                          </p:stCondLst>
                                        </p:cTn>
                                        <p:tgtEl>
                                          <p:spTgt spid="95"/>
                                        </p:tgtEl>
                                        <p:attrNameLst>
                                          <p:attrName>style.visibility</p:attrName>
                                        </p:attrNameLst>
                                      </p:cBhvr>
                                      <p:to>
                                        <p:strVal val="visible"/>
                                      </p:to>
                                    </p:set>
                                    <p:animEffect transition="in" filter="wipe(left)">
                                      <p:cBhvr>
                                        <p:cTn id="118"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uild="p"/>
      <p:bldP spid="49" grpId="0" bldLvl="0" animBg="1"/>
      <p:bldP spid="66" grpId="0" bldLvl="0" animBg="1"/>
      <p:bldP spid="67" grpId="0" bldLvl="0" animBg="1"/>
      <p:bldP spid="77" grpId="0"/>
      <p:bldP spid="83" grpId="0" bldLvl="0" animBg="1"/>
      <p:bldP spid="86" grpId="0" autoUpdateAnimBg="0"/>
      <p:bldP spid="86" grpId="1"/>
      <p:bldP spid="88" grpId="0" autoUpdateAnimBg="0"/>
      <p:bldP spid="90" grpId="0" bldLvl="0" animBg="1"/>
      <p:bldP spid="90" grpId="1" bldLvl="0" animBg="1"/>
      <p:bldP spid="95"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389687" cy="1428589"/>
            <a:chOff x="551030" y="-368704"/>
            <a:chExt cx="6389687" cy="1428589"/>
          </a:xfrm>
        </p:grpSpPr>
        <p:grpSp>
          <p:nvGrpSpPr>
            <p:cNvPr id="29" name="组合 28"/>
            <p:cNvGrpSpPr/>
            <p:nvPr/>
          </p:nvGrpSpPr>
          <p:grpSpPr>
            <a:xfrm>
              <a:off x="1201631" y="303925"/>
              <a:ext cx="5739086" cy="687997"/>
              <a:chOff x="1839058" y="967769"/>
              <a:chExt cx="5739086" cy="687997"/>
            </a:xfrm>
          </p:grpSpPr>
          <p:sp>
            <p:nvSpPr>
              <p:cNvPr id="31" name="矩形: 圆角 30"/>
              <p:cNvSpPr/>
              <p:nvPr/>
            </p:nvSpPr>
            <p:spPr>
              <a:xfrm>
                <a:off x="1839058" y="967769"/>
                <a:ext cx="57390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450148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网络层选路转发服务</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68" name="组合 67"/>
          <p:cNvGrpSpPr/>
          <p:nvPr/>
        </p:nvGrpSpPr>
        <p:grpSpPr>
          <a:xfrm>
            <a:off x="515938" y="1514317"/>
            <a:ext cx="5304155" cy="525780"/>
            <a:chOff x="722008" y="1303131"/>
            <a:chExt cx="5064563" cy="502031"/>
          </a:xfrm>
        </p:grpSpPr>
        <p:grpSp>
          <p:nvGrpSpPr>
            <p:cNvPr id="69" name="组合 68"/>
            <p:cNvGrpSpPr/>
            <p:nvPr/>
          </p:nvGrpSpPr>
          <p:grpSpPr>
            <a:xfrm>
              <a:off x="722008" y="1303131"/>
              <a:ext cx="546594" cy="475865"/>
              <a:chOff x="708742" y="1296102"/>
              <a:chExt cx="454744" cy="283828"/>
            </a:xfrm>
          </p:grpSpPr>
          <p:sp>
            <p:nvSpPr>
              <p:cNvPr id="72" name="平行四边形 71"/>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73" name="平行四边形 72"/>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70" name="流程图: 手动输入 6"/>
            <p:cNvSpPr/>
            <p:nvPr/>
          </p:nvSpPr>
          <p:spPr>
            <a:xfrm rot="5400000" flipV="1">
              <a:off x="2317332" y="-22196"/>
              <a:ext cx="475861" cy="31333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71" name="Text Box 79"/>
            <p:cNvSpPr txBox="1">
              <a:spLocks noChangeArrowheads="1"/>
            </p:cNvSpPr>
            <p:nvPr/>
          </p:nvSpPr>
          <p:spPr bwMode="auto">
            <a:xfrm>
              <a:off x="1351365" y="1335872"/>
              <a:ext cx="4435206" cy="46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数据报服务转发表示例</a:t>
              </a:r>
            </a:p>
          </p:txBody>
        </p:sp>
      </p:grpSp>
      <p:sp>
        <p:nvSpPr>
          <p:cNvPr id="34821" name="Rectangle 4"/>
          <p:cNvSpPr/>
          <p:nvPr/>
        </p:nvSpPr>
        <p:spPr>
          <a:xfrm>
            <a:off x="2027849" y="2070818"/>
            <a:ext cx="9333865" cy="4338320"/>
          </a:xfrm>
          <a:prstGeom prst="rect">
            <a:avLst/>
          </a:prstGeom>
          <a:noFill/>
          <a:ln w="9525">
            <a:noFill/>
          </a:ln>
        </p:spPr>
        <p:txBody>
          <a:bodyPr wrap="square" anchor="ctr" anchorCtr="0">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just">
              <a:spcBef>
                <a:spcPct val="0"/>
              </a:spcBef>
              <a:buClrTx/>
              <a:buSzTx/>
              <a:buFont typeface="Arial" panose="020B0704020202020204" pitchFamily="34" charset="0"/>
              <a:buNone/>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u="sng" dirty="0">
                <a:latin typeface="微软雅黑" panose="020B0503020204020204" pitchFamily="34" charset="-122"/>
                <a:ea typeface="微软雅黑" panose="020B0503020204020204" pitchFamily="34" charset="-122"/>
                <a:cs typeface="微软雅黑" panose="020B0503020204020204" pitchFamily="34" charset="-122"/>
              </a:rPr>
              <a:t>目的地址范围</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u="sng" dirty="0">
                <a:latin typeface="微软雅黑" panose="020B0503020204020204" pitchFamily="34" charset="-122"/>
                <a:ea typeface="微软雅黑" panose="020B0503020204020204" pitchFamily="34" charset="-122"/>
                <a:cs typeface="微软雅黑" panose="020B0503020204020204" pitchFamily="34" charset="-122"/>
              </a:rPr>
              <a:t>链路接口</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just">
              <a:spcBef>
                <a:spcPct val="0"/>
              </a:spcBef>
              <a:buClrTx/>
              <a:buSzTx/>
              <a:buFont typeface="Arial" panose="020B0704020202020204" pitchFamily="34" charset="0"/>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   </a:t>
            </a:r>
          </a:p>
          <a:p>
            <a:pPr marL="0" lvl="0" indent="0" algn="just">
              <a:spcBef>
                <a:spcPct val="0"/>
              </a:spcBef>
              <a:buClrTx/>
              <a:buSzTx/>
              <a:buFont typeface="Arial" panose="020B0704020202020204" pitchFamily="34" charset="0"/>
              <a:buNone/>
            </a:pP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11001000 00010111 00010</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000 00000000</a:t>
            </a:r>
          </a:p>
          <a:p>
            <a:pPr marL="0" lvl="0" indent="0" algn="just">
              <a:spcBef>
                <a:spcPct val="0"/>
              </a:spcBef>
              <a:buClrTx/>
              <a:buSzTx/>
              <a:buFont typeface="Arial" panose="020B0704020202020204" pitchFamily="34" charset="0"/>
              <a:buNone/>
            </a:pP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到                                                  </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0  </a:t>
            </a:r>
          </a:p>
          <a:p>
            <a:pPr marL="0" lvl="0" indent="0" algn="just">
              <a:spcBef>
                <a:spcPct val="0"/>
              </a:spcBef>
              <a:buClrTx/>
              <a:buSzTx/>
              <a:buFont typeface="Arial" panose="020B0704020202020204" pitchFamily="34" charset="0"/>
              <a:buNone/>
            </a:pP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11001000 00010111 00010</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111 11111111</a:t>
            </a:r>
          </a:p>
          <a:p>
            <a:pPr marL="0" lvl="0" indent="0" algn="just">
              <a:spcBef>
                <a:spcPct val="0"/>
              </a:spcBef>
              <a:buClrTx/>
              <a:buSzTx/>
              <a:buFont typeface="Arial" panose="020B0704020202020204" pitchFamily="34" charset="0"/>
              <a:buNone/>
            </a:pP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just">
              <a:spcBef>
                <a:spcPct val="0"/>
              </a:spcBef>
              <a:buClrTx/>
              <a:buSzTx/>
              <a:buFont typeface="Arial" panose="020B0704020202020204" pitchFamily="34" charset="0"/>
              <a:buNone/>
            </a:pP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11001000 00010111 00011000 </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00000000   </a:t>
            </a:r>
          </a:p>
          <a:p>
            <a:pPr marL="0" lvl="0" indent="0" algn="just">
              <a:spcBef>
                <a:spcPct val="0"/>
              </a:spcBef>
              <a:buClrTx/>
              <a:buSzTx/>
              <a:buFont typeface="Arial" panose="020B0704020202020204" pitchFamily="34" charset="0"/>
              <a:buNone/>
            </a:pP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到                                                  </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1</a:t>
            </a:r>
          </a:p>
          <a:p>
            <a:pPr marL="0" lvl="0" indent="0" algn="just">
              <a:spcBef>
                <a:spcPct val="0"/>
              </a:spcBef>
              <a:buClrTx/>
              <a:buSzTx/>
              <a:buFont typeface="Arial" panose="020B0704020202020204" pitchFamily="34" charset="0"/>
              <a:buNone/>
            </a:pP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11001000 00010111 00011000 </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11111111  </a:t>
            </a:r>
          </a:p>
          <a:p>
            <a:pPr marL="0" lvl="0" indent="0" algn="just">
              <a:spcBef>
                <a:spcPct val="0"/>
              </a:spcBef>
              <a:buClrTx/>
              <a:buSzTx/>
              <a:buFont typeface="Arial" panose="020B0704020202020204" pitchFamily="34" charset="0"/>
              <a:buNone/>
            </a:pP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just">
              <a:spcBef>
                <a:spcPct val="0"/>
              </a:spcBef>
              <a:buClrTx/>
              <a:buSzTx/>
              <a:buFont typeface="Arial" panose="020B0704020202020204" pitchFamily="34" charset="0"/>
              <a:buNone/>
            </a:pP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11001000 00010111 00011</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000 00000000</a:t>
            </a:r>
          </a:p>
          <a:p>
            <a:pPr marL="0" lvl="0" indent="0" algn="just">
              <a:spcBef>
                <a:spcPct val="0"/>
              </a:spcBef>
              <a:buClrTx/>
              <a:buSzTx/>
              <a:buFont typeface="Arial" panose="020B0704020202020204" pitchFamily="34" charset="0"/>
              <a:buNone/>
            </a:pP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到                                                  </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2</a:t>
            </a:r>
          </a:p>
          <a:p>
            <a:pPr marL="0" lvl="0" indent="0" algn="just">
              <a:spcBef>
                <a:spcPct val="0"/>
              </a:spcBef>
              <a:buClrTx/>
              <a:buSzTx/>
              <a:buFont typeface="Arial" panose="020B0704020202020204" pitchFamily="34" charset="0"/>
              <a:buNone/>
            </a:pP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11001000 00010111 00011</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111 11111111  </a:t>
            </a:r>
          </a:p>
          <a:p>
            <a:pPr marL="0" lvl="0" indent="0" algn="just">
              <a:spcBef>
                <a:spcPct val="0"/>
              </a:spcBef>
              <a:buClrTx/>
              <a:buSzTx/>
              <a:buFont typeface="Arial" panose="020B0704020202020204" pitchFamily="34" charset="0"/>
              <a:buNone/>
            </a:pP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just">
              <a:spcBef>
                <a:spcPct val="0"/>
              </a:spcBef>
              <a:buClrTx/>
              <a:buSzTx/>
              <a:buFont typeface="Arial" panose="020B0704020202020204" pitchFamily="34" charset="0"/>
              <a:buNone/>
            </a:pP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其它                                                </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3</a:t>
            </a:r>
          </a:p>
        </p:txBody>
      </p:sp>
      <p:sp>
        <p:nvSpPr>
          <p:cNvPr id="14" name="Text Box 7">
            <a:extLst>
              <a:ext uri="{FF2B5EF4-FFF2-40B4-BE49-F238E27FC236}">
                <a16:creationId xmlns:a16="http://schemas.microsoft.com/office/drawing/2014/main" id="{41F4EB26-F433-4181-9B8C-44C7BC05F075}"/>
              </a:ext>
            </a:extLst>
          </p:cNvPr>
          <p:cNvSpPr txBox="1">
            <a:spLocks noChangeArrowheads="1"/>
          </p:cNvSpPr>
          <p:nvPr/>
        </p:nvSpPr>
        <p:spPr bwMode="auto">
          <a:xfrm>
            <a:off x="866914" y="6409138"/>
            <a:ext cx="8235950" cy="406400"/>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000" u="none">
                <a:solidFill>
                  <a:srgbClr val="FF0000"/>
                </a:solidFill>
                <a:latin typeface="楷体" panose="02010609060101010101" pitchFamily="49" charset="-122"/>
                <a:ea typeface="楷体" panose="02010609060101010101" pitchFamily="49" charset="-122"/>
              </a:rPr>
              <a:t>可能有超过</a:t>
            </a:r>
            <a:r>
              <a:rPr lang="en-US" altLang="zh-CN" sz="2000" u="none">
                <a:solidFill>
                  <a:srgbClr val="FF0000"/>
                </a:solidFill>
                <a:latin typeface="楷体" panose="02010609060101010101" pitchFamily="49" charset="-122"/>
                <a:ea typeface="楷体" panose="02010609060101010101" pitchFamily="49" charset="-122"/>
              </a:rPr>
              <a:t>40</a:t>
            </a:r>
            <a:r>
              <a:rPr lang="zh-CN" altLang="en-US" sz="2000" u="none">
                <a:solidFill>
                  <a:srgbClr val="FF0000"/>
                </a:solidFill>
                <a:latin typeface="楷体" panose="02010609060101010101" pitchFamily="49" charset="-122"/>
                <a:ea typeface="楷体" panose="02010609060101010101" pitchFamily="49" charset="-122"/>
              </a:rPr>
              <a:t>亿个地址！如何减小转发表？：采用地址前缀比配法</a:t>
            </a:r>
            <a:endParaRPr lang="en-US" altLang="zh-CN" sz="2000" u="none">
              <a:solidFill>
                <a:srgbClr val="FF0000"/>
              </a:solidFill>
              <a:latin typeface="楷体" panose="02010609060101010101" pitchFamily="49" charset="-122"/>
              <a:ea typeface="楷体" panose="02010609060101010101" pitchFamily="49" charset="-122"/>
            </a:endParaRPr>
          </a:p>
        </p:txBody>
      </p:sp>
      <p:sp>
        <p:nvSpPr>
          <p:cNvPr id="2" name="灯片编号占位符 1">
            <a:extLst>
              <a:ext uri="{FF2B5EF4-FFF2-40B4-BE49-F238E27FC236}">
                <a16:creationId xmlns:a16="http://schemas.microsoft.com/office/drawing/2014/main" id="{8810907C-2B8B-4290-8EA7-43662ACE2388}"/>
              </a:ext>
            </a:extLst>
          </p:cNvPr>
          <p:cNvSpPr>
            <a:spLocks noGrp="1"/>
          </p:cNvSpPr>
          <p:nvPr>
            <p:ph type="sldNum" sz="quarter" idx="12"/>
          </p:nvPr>
        </p:nvSpPr>
        <p:spPr/>
        <p:txBody>
          <a:bodyPr/>
          <a:lstStyle/>
          <a:p>
            <a:fld id="{91F2D4EF-46D4-4764-B373-FC59CD1D281E}" type="slidenum">
              <a:rPr lang="zh-CN" altLang="en-US" smtClean="0"/>
              <a:t>23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Rectangle 3"/>
          <p:cNvSpPr>
            <a:spLocks noGrp="1" noChangeArrowheads="1"/>
          </p:cNvSpPr>
          <p:nvPr>
            <p:ph idx="1"/>
          </p:nvPr>
        </p:nvSpPr>
        <p:spPr>
          <a:xfrm>
            <a:off x="706103" y="2495981"/>
            <a:ext cx="4976678" cy="3459162"/>
          </a:xfrm>
        </p:spPr>
        <p:txBody>
          <a:bodyPr>
            <a:normAutofit/>
          </a:bodyPr>
          <a:lstStyle/>
          <a:p>
            <a:pPr marL="342900" lvl="0" indent="-342900">
              <a:lnSpc>
                <a:spcPct val="110000"/>
              </a:lnSpc>
              <a:spcBef>
                <a:spcPts val="0"/>
              </a:spcBef>
              <a:buClr>
                <a:srgbClr val="009FF6"/>
              </a:buClr>
              <a:buFont typeface="Wingdings" panose="05000000000000000000" pitchFamily="2" charset="2"/>
              <a:buChar char="p"/>
            </a:pPr>
            <a:r>
              <a:rPr kumimoji="1" lang="zh-CN" altLang="en-US"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rPr>
              <a:t>向运输层提供主机到主机的服务</a:t>
            </a:r>
            <a:endParaRPr kumimoji="1" lang="en-US" altLang="zh-CN"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lvl="0" indent="-342900">
              <a:lnSpc>
                <a:spcPct val="110000"/>
              </a:lnSpc>
              <a:spcBef>
                <a:spcPts val="0"/>
              </a:spcBef>
              <a:buClr>
                <a:srgbClr val="009FF6"/>
              </a:buClr>
              <a:buFont typeface="Wingdings" panose="05000000000000000000" pitchFamily="2" charset="2"/>
              <a:buChar char="p"/>
            </a:pPr>
            <a:endParaRPr kumimoji="1" lang="en-US" altLang="zh-CN"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lvl="0" indent="-342900">
              <a:lnSpc>
                <a:spcPct val="110000"/>
              </a:lnSpc>
              <a:spcBef>
                <a:spcPts val="0"/>
              </a:spcBef>
              <a:buClr>
                <a:srgbClr val="009FF6"/>
              </a:buClr>
              <a:buFont typeface="Wingdings" panose="05000000000000000000" pitchFamily="2" charset="2"/>
              <a:buChar char="p"/>
            </a:pPr>
            <a:r>
              <a:rPr kumimoji="1" lang="zh-CN" altLang="en-US"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rPr>
              <a:t>仅提供面向连接或面向无连接两种服务中的一种</a:t>
            </a:r>
            <a:endParaRPr kumimoji="1" lang="en-US" altLang="zh-CN"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lvl="0" indent="-342900">
              <a:lnSpc>
                <a:spcPct val="110000"/>
              </a:lnSpc>
              <a:spcBef>
                <a:spcPts val="0"/>
              </a:spcBef>
              <a:buClr>
                <a:srgbClr val="009FF6"/>
              </a:buClr>
              <a:buFont typeface="Wingdings" panose="05000000000000000000" pitchFamily="2" charset="2"/>
              <a:buChar char="p"/>
            </a:pPr>
            <a:endParaRPr kumimoji="1" lang="en-US" altLang="zh-CN"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spcBef>
                <a:spcPts val="0"/>
              </a:spcBef>
              <a:buClr>
                <a:srgbClr val="009FF6"/>
              </a:buClr>
              <a:buFont typeface="Wingdings" panose="05000000000000000000" pitchFamily="2" charset="2"/>
              <a:buChar char="p"/>
            </a:pPr>
            <a:r>
              <a:rPr kumimoji="1" lang="zh-CN" altLang="en-US"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rPr>
              <a:t>网络层的服务则在整个网络中实现，含路由器</a:t>
            </a:r>
          </a:p>
          <a:p>
            <a:pPr marL="342900" lvl="0" indent="-342900">
              <a:lnSpc>
                <a:spcPct val="110000"/>
              </a:lnSpc>
              <a:spcBef>
                <a:spcPts val="0"/>
              </a:spcBef>
              <a:buClr>
                <a:srgbClr val="009FF6"/>
              </a:buClr>
              <a:buFont typeface="Wingdings" panose="05000000000000000000" pitchFamily="2" charset="2"/>
              <a:buChar char="p"/>
            </a:pPr>
            <a:endParaRPr kumimoji="1" lang="zh-CN" altLang="en-US"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lvl="0" indent="-342900">
              <a:lnSpc>
                <a:spcPct val="110000"/>
              </a:lnSpc>
              <a:spcBef>
                <a:spcPts val="0"/>
              </a:spcBef>
              <a:buClr>
                <a:srgbClr val="009FF6"/>
              </a:buClr>
              <a:buFont typeface="Wingdings" panose="05000000000000000000" pitchFamily="2" charset="2"/>
              <a:buChar char="p"/>
            </a:pPr>
            <a:endParaRPr kumimoji="1" lang="en-US" altLang="zh-CN"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13" name="组合 12"/>
          <p:cNvGrpSpPr/>
          <p:nvPr/>
        </p:nvGrpSpPr>
        <p:grpSpPr>
          <a:xfrm>
            <a:off x="430213" y="0"/>
            <a:ext cx="9523859" cy="1914624"/>
            <a:chOff x="551030" y="-368704"/>
            <a:chExt cx="9523859" cy="1914624"/>
          </a:xfrm>
        </p:grpSpPr>
        <p:grpSp>
          <p:nvGrpSpPr>
            <p:cNvPr id="14" name="组合 13"/>
            <p:cNvGrpSpPr/>
            <p:nvPr/>
          </p:nvGrpSpPr>
          <p:grpSpPr>
            <a:xfrm>
              <a:off x="1201630" y="303925"/>
              <a:ext cx="8873259" cy="1241995"/>
              <a:chOff x="1839057" y="967769"/>
              <a:chExt cx="8873259" cy="1241995"/>
            </a:xfrm>
          </p:grpSpPr>
          <p:sp>
            <p:nvSpPr>
              <p:cNvPr id="16" name="矩形: 圆角 15"/>
              <p:cNvSpPr/>
              <p:nvPr/>
            </p:nvSpPr>
            <p:spPr>
              <a:xfrm>
                <a:off x="1839057" y="967769"/>
                <a:ext cx="788521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7" name="文本框 16"/>
              <p:cNvSpPr txBox="1"/>
              <p:nvPr/>
            </p:nvSpPr>
            <p:spPr>
              <a:xfrm>
                <a:off x="2779956" y="1009435"/>
                <a:ext cx="7932360" cy="1200329"/>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网络层与运输层相应服务的区别</a:t>
                </a:r>
              </a:p>
              <a:p>
                <a:endPar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6" name="Rectangle 11"/>
          <p:cNvSpPr>
            <a:spLocks noChangeArrowheads="1"/>
          </p:cNvSpPr>
          <p:nvPr/>
        </p:nvSpPr>
        <p:spPr bwMode="auto">
          <a:xfrm>
            <a:off x="1686078" y="1764009"/>
            <a:ext cx="2310586"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网络层</a:t>
            </a:r>
          </a:p>
        </p:txBody>
      </p:sp>
      <p:sp>
        <p:nvSpPr>
          <p:cNvPr id="27" name="Rectangle 11"/>
          <p:cNvSpPr>
            <a:spLocks noChangeArrowheads="1"/>
          </p:cNvSpPr>
          <p:nvPr/>
        </p:nvSpPr>
        <p:spPr bwMode="auto">
          <a:xfrm>
            <a:off x="7312322" y="1759282"/>
            <a:ext cx="2310586"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运输层</a:t>
            </a:r>
          </a:p>
        </p:txBody>
      </p:sp>
      <p:sp>
        <p:nvSpPr>
          <p:cNvPr id="32" name="Rectangle 3"/>
          <p:cNvSpPr txBox="1">
            <a:spLocks noChangeArrowheads="1"/>
          </p:cNvSpPr>
          <p:nvPr/>
        </p:nvSpPr>
        <p:spPr>
          <a:xfrm>
            <a:off x="6179104" y="2485077"/>
            <a:ext cx="4862992" cy="3459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marL="342900" indent="-342900">
              <a:lnSpc>
                <a:spcPct val="110000"/>
              </a:lnSpc>
              <a:spcBef>
                <a:spcPts val="0"/>
              </a:spcBef>
              <a:buClr>
                <a:srgbClr val="009FF6"/>
              </a:buClr>
              <a:buFont typeface="Wingdings" panose="05000000000000000000" pitchFamily="2" charset="2"/>
              <a:buChar char="p"/>
            </a:pPr>
            <a:r>
              <a:rPr kumimoji="1" lang="zh-CN" altLang="en-US"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rPr>
              <a:t>向应用层提供进程到进程的服务</a:t>
            </a:r>
            <a:endParaRPr kumimoji="1" lang="en-US" altLang="zh-CN"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spcBef>
                <a:spcPts val="0"/>
              </a:spcBef>
              <a:buClr>
                <a:srgbClr val="009FF6"/>
              </a:buClr>
              <a:buFont typeface="Wingdings" panose="05000000000000000000" pitchFamily="2" charset="2"/>
              <a:buChar char="p"/>
            </a:pPr>
            <a:endParaRPr kumimoji="1" lang="en-US" altLang="zh-CN"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spcBef>
                <a:spcPts val="0"/>
              </a:spcBef>
              <a:buClr>
                <a:srgbClr val="009FF6"/>
              </a:buClr>
              <a:buFont typeface="Wingdings" panose="05000000000000000000" pitchFamily="2" charset="2"/>
              <a:buChar char="p"/>
            </a:pPr>
            <a:r>
              <a:rPr kumimoji="1" lang="zh-CN" altLang="en-US"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rPr>
              <a:t>同时提供两种</a:t>
            </a:r>
            <a:endParaRPr kumimoji="1" lang="en-US" altLang="zh-CN"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spcBef>
                <a:spcPts val="0"/>
              </a:spcBef>
              <a:buClr>
                <a:srgbClr val="009FF6"/>
              </a:buClr>
              <a:buFont typeface="Wingdings" panose="05000000000000000000" pitchFamily="2" charset="2"/>
              <a:buChar char="p"/>
            </a:pPr>
            <a:endParaRPr kumimoji="1" lang="en-US" altLang="zh-CN"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spcBef>
                <a:spcPts val="0"/>
              </a:spcBef>
              <a:buClr>
                <a:srgbClr val="009FF6"/>
              </a:buClr>
              <a:buFont typeface="Wingdings" panose="05000000000000000000" pitchFamily="2" charset="2"/>
              <a:buChar char="p"/>
            </a:pPr>
            <a:endParaRPr kumimoji="1" lang="en-US" altLang="zh-CN"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lvl="0" indent="-342900">
              <a:lnSpc>
                <a:spcPct val="110000"/>
              </a:lnSpc>
              <a:spcBef>
                <a:spcPts val="0"/>
              </a:spcBef>
              <a:buClr>
                <a:srgbClr val="009FF6"/>
              </a:buClr>
              <a:buFont typeface="Wingdings" panose="05000000000000000000" pitchFamily="2" charset="2"/>
              <a:buChar char="p"/>
            </a:pPr>
            <a:r>
              <a:rPr kumimoji="1" lang="zh-CN" altLang="en-US"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rPr>
              <a:t>运输层的服务在网络边缘的端系统中实现</a:t>
            </a:r>
          </a:p>
          <a:p>
            <a:pPr marL="342900" indent="-342900">
              <a:lnSpc>
                <a:spcPct val="110000"/>
              </a:lnSpc>
              <a:spcBef>
                <a:spcPts val="0"/>
              </a:spcBef>
              <a:buClr>
                <a:srgbClr val="009FF6"/>
              </a:buClr>
              <a:buFont typeface="Wingdings" panose="05000000000000000000" pitchFamily="2" charset="2"/>
              <a:buChar char="p"/>
            </a:pPr>
            <a:endParaRPr kumimoji="1" lang="zh-CN" altLang="en-US"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endParaRPr>
          </a:p>
          <a:p>
            <a:pPr marL="0" indent="0">
              <a:lnSpc>
                <a:spcPct val="110000"/>
              </a:lnSpc>
              <a:spcBef>
                <a:spcPts val="0"/>
              </a:spcBef>
              <a:buClr>
                <a:srgbClr val="009FF6"/>
              </a:buClr>
              <a:buNone/>
            </a:pPr>
            <a:endParaRPr kumimoji="1" lang="en-US" altLang="zh-CN" sz="2400" dirty="0">
              <a:solidFill>
                <a:prstClr val="black"/>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 name="灯片编号占位符 1">
            <a:extLst>
              <a:ext uri="{FF2B5EF4-FFF2-40B4-BE49-F238E27FC236}">
                <a16:creationId xmlns:a16="http://schemas.microsoft.com/office/drawing/2014/main" id="{4E33B6C1-E8D6-4CDA-8938-4645F4403649}"/>
              </a:ext>
            </a:extLst>
          </p:cNvPr>
          <p:cNvSpPr>
            <a:spLocks noGrp="1"/>
          </p:cNvSpPr>
          <p:nvPr>
            <p:ph type="sldNum" sz="quarter" idx="12"/>
          </p:nvPr>
        </p:nvSpPr>
        <p:spPr/>
        <p:txBody>
          <a:bodyPr/>
          <a:lstStyle/>
          <a:p>
            <a:fld id="{91F2D4EF-46D4-4764-B373-FC59CD1D281E}" type="slidenum">
              <a:rPr lang="zh-CN" altLang="en-US" smtClean="0"/>
              <a:t>24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randombar(horizontal)">
                                      <p:cBhvr>
                                        <p:cTn id="11" dur="500"/>
                                        <p:tgtEl>
                                          <p:spTgt spid="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3603">
                                            <p:txEl>
                                              <p:pRg st="0" end="0"/>
                                            </p:txEl>
                                          </p:spTgt>
                                        </p:tgtEl>
                                        <p:attrNameLst>
                                          <p:attrName>style.visibility</p:attrName>
                                        </p:attrNameLst>
                                      </p:cBhvr>
                                      <p:to>
                                        <p:strVal val="visible"/>
                                      </p:to>
                                    </p:set>
                                    <p:animEffect transition="in" filter="fade">
                                      <p:cBhvr>
                                        <p:cTn id="20" dur="500"/>
                                        <p:tgtEl>
                                          <p:spTgt spid="153603">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xEl>
                                              <p:pRg st="0" end="0"/>
                                            </p:txEl>
                                          </p:spTgt>
                                        </p:tgtEl>
                                        <p:attrNameLst>
                                          <p:attrName>style.visibility</p:attrName>
                                        </p:attrNameLst>
                                      </p:cBhvr>
                                      <p:to>
                                        <p:strVal val="visible"/>
                                      </p:to>
                                    </p:set>
                                    <p:animEffect transition="in" filter="fade">
                                      <p:cBhvr>
                                        <p:cTn id="23" dur="500"/>
                                        <p:tgtEl>
                                          <p:spTgt spid="32">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3603">
                                            <p:txEl>
                                              <p:pRg st="2" end="2"/>
                                            </p:txEl>
                                          </p:spTgt>
                                        </p:tgtEl>
                                        <p:attrNameLst>
                                          <p:attrName>style.visibility</p:attrName>
                                        </p:attrNameLst>
                                      </p:cBhvr>
                                      <p:to>
                                        <p:strVal val="visible"/>
                                      </p:to>
                                    </p:set>
                                    <p:animEffect transition="in" filter="fade">
                                      <p:cBhvr>
                                        <p:cTn id="28" dur="500"/>
                                        <p:tgtEl>
                                          <p:spTgt spid="153603">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2">
                                            <p:txEl>
                                              <p:pRg st="2" end="2"/>
                                            </p:txEl>
                                          </p:spTgt>
                                        </p:tgtEl>
                                        <p:attrNameLst>
                                          <p:attrName>style.visibility</p:attrName>
                                        </p:attrNameLst>
                                      </p:cBhvr>
                                      <p:to>
                                        <p:strVal val="visible"/>
                                      </p:to>
                                    </p:set>
                                    <p:animEffect transition="in" filter="fade">
                                      <p:cBhvr>
                                        <p:cTn id="31" dur="500"/>
                                        <p:tgtEl>
                                          <p:spTgt spid="32">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3603">
                                            <p:txEl>
                                              <p:pRg st="4" end="4"/>
                                            </p:txEl>
                                          </p:spTgt>
                                        </p:tgtEl>
                                        <p:attrNameLst>
                                          <p:attrName>style.visibility</p:attrName>
                                        </p:attrNameLst>
                                      </p:cBhvr>
                                      <p:to>
                                        <p:strVal val="visible"/>
                                      </p:to>
                                    </p:set>
                                    <p:animEffect transition="in" filter="fade">
                                      <p:cBhvr>
                                        <p:cTn id="36" dur="500"/>
                                        <p:tgtEl>
                                          <p:spTgt spid="153603">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2">
                                            <p:txEl>
                                              <p:pRg st="5" end="5"/>
                                            </p:txEl>
                                          </p:spTgt>
                                        </p:tgtEl>
                                        <p:attrNameLst>
                                          <p:attrName>style.visibility</p:attrName>
                                        </p:attrNameLst>
                                      </p:cBhvr>
                                      <p:to>
                                        <p:strVal val="visible"/>
                                      </p:to>
                                    </p:set>
                                    <p:animEffect transition="in" filter="fade">
                                      <p:cBhvr>
                                        <p:cTn id="39" dur="500"/>
                                        <p:tgtEl>
                                          <p:spTgt spid="3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a:extLst>
              <a:ext uri="{FF2B5EF4-FFF2-40B4-BE49-F238E27FC236}">
                <a16:creationId xmlns:a16="http://schemas.microsoft.com/office/drawing/2014/main" id="{64C79EC2-FA13-4D25-8994-B95371D1171F}"/>
              </a:ext>
            </a:extLst>
          </p:cNvPr>
          <p:cNvSpPr>
            <a:spLocks noGrp="1" noChangeArrowheads="1"/>
          </p:cNvSpPr>
          <p:nvPr>
            <p:ph type="title"/>
          </p:nvPr>
        </p:nvSpPr>
        <p:spPr>
          <a:xfrm>
            <a:off x="1417675" y="136525"/>
            <a:ext cx="7956550" cy="703262"/>
          </a:xfrm>
        </p:spPr>
        <p:txBody>
          <a:bodyPr/>
          <a:lstStyle/>
          <a:p>
            <a:r>
              <a:rPr lang="zh-CN" altLang="en-US" sz="2800" dirty="0"/>
              <a:t>数据报还是虚电路</a:t>
            </a:r>
            <a:r>
              <a:rPr lang="en-US" altLang="zh-CN" sz="2800" dirty="0"/>
              <a:t>: </a:t>
            </a:r>
            <a:r>
              <a:rPr lang="zh-CN" altLang="en-US" sz="2800" dirty="0"/>
              <a:t>为什么</a:t>
            </a:r>
            <a:r>
              <a:rPr lang="en-US" altLang="zh-CN" sz="2800" dirty="0"/>
              <a:t>?</a:t>
            </a:r>
            <a:endParaRPr lang="en-US" altLang="zh-CN" dirty="0"/>
          </a:p>
        </p:txBody>
      </p:sp>
      <p:sp>
        <p:nvSpPr>
          <p:cNvPr id="37893" name="Rectangle 3">
            <a:extLst>
              <a:ext uri="{FF2B5EF4-FFF2-40B4-BE49-F238E27FC236}">
                <a16:creationId xmlns:a16="http://schemas.microsoft.com/office/drawing/2014/main" id="{A364F890-12A0-4C85-AE07-1E7F91DC23FC}"/>
              </a:ext>
            </a:extLst>
          </p:cNvPr>
          <p:cNvSpPr>
            <a:spLocks noGrp="1" noChangeArrowheads="1"/>
          </p:cNvSpPr>
          <p:nvPr>
            <p:ph type="body" sz="half" idx="1"/>
          </p:nvPr>
        </p:nvSpPr>
        <p:spPr>
          <a:xfrm>
            <a:off x="1981201" y="1052513"/>
            <a:ext cx="3902075" cy="4259262"/>
          </a:xfrm>
          <a:noFill/>
        </p:spPr>
        <p:txBody>
          <a:bodyPr>
            <a:normAutofit lnSpcReduction="10000"/>
          </a:bodyPr>
          <a:lstStyle/>
          <a:p>
            <a:pPr>
              <a:lnSpc>
                <a:spcPct val="90000"/>
              </a:lnSpc>
              <a:buFont typeface="Wingdings" panose="05000000000000000000" pitchFamily="2" charset="2"/>
              <a:buNone/>
            </a:pPr>
            <a:r>
              <a:rPr lang="zh-CN" altLang="en-US" sz="2000" dirty="0">
                <a:solidFill>
                  <a:srgbClr val="FF0000"/>
                </a:solidFill>
                <a:latin typeface="楷体" panose="02010609060101010101" pitchFamily="49" charset="-122"/>
                <a:ea typeface="楷体" panose="02010609060101010101" pitchFamily="49" charset="-122"/>
              </a:rPr>
              <a:t>因特网：总的思想是把网络层设计的尽可能简单，把复杂的功能（如按序可靠交付，拥塞控制等放到端系统）。原因：</a:t>
            </a:r>
          </a:p>
          <a:p>
            <a:pPr>
              <a:lnSpc>
                <a:spcPct val="90000"/>
              </a:lnSpc>
            </a:pPr>
            <a:r>
              <a:rPr lang="zh-CN" altLang="en-US" sz="2000" dirty="0">
                <a:latin typeface="楷体" panose="02010609060101010101" pitchFamily="49" charset="-122"/>
                <a:ea typeface="楷体" panose="02010609060101010101" pitchFamily="49" charset="-122"/>
              </a:rPr>
              <a:t>数据交换在计算机之间进行</a:t>
            </a:r>
          </a:p>
          <a:p>
            <a:pPr lvl="1">
              <a:lnSpc>
                <a:spcPct val="90000"/>
              </a:lnSpc>
            </a:pP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弹性”服务</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没有严格的实时性要求</a:t>
            </a:r>
            <a:r>
              <a:rPr lang="en-US" altLang="zh-CN" sz="1800" dirty="0">
                <a:latin typeface="楷体" panose="02010609060101010101" pitchFamily="49" charset="-122"/>
                <a:ea typeface="楷体" panose="02010609060101010101" pitchFamily="49" charset="-122"/>
              </a:rPr>
              <a:t> </a:t>
            </a:r>
          </a:p>
          <a:p>
            <a:pPr>
              <a:lnSpc>
                <a:spcPct val="90000"/>
              </a:lnSpc>
            </a:pP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聪明”的端系统</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计算机</a:t>
            </a:r>
            <a:r>
              <a:rPr lang="en-US" altLang="zh-CN" sz="2000" dirty="0">
                <a:latin typeface="楷体" panose="02010609060101010101" pitchFamily="49" charset="-122"/>
                <a:ea typeface="楷体" panose="02010609060101010101" pitchFamily="49" charset="-122"/>
              </a:rPr>
              <a:t>)</a:t>
            </a:r>
          </a:p>
          <a:p>
            <a:pPr lvl="1">
              <a:lnSpc>
                <a:spcPct val="90000"/>
              </a:lnSpc>
            </a:pPr>
            <a:r>
              <a:rPr lang="zh-CN" altLang="en-US" sz="1800" dirty="0">
                <a:latin typeface="楷体" panose="02010609060101010101" pitchFamily="49" charset="-122"/>
                <a:ea typeface="楷体" panose="02010609060101010101" pitchFamily="49" charset="-122"/>
              </a:rPr>
              <a:t>可进行自适应</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执行控制</a:t>
            </a:r>
            <a:r>
              <a:rPr lang="en-US" altLang="zh-CN" sz="1800" dirty="0">
                <a:latin typeface="楷体" panose="02010609060101010101" pitchFamily="49" charset="-122"/>
                <a:ea typeface="楷体" panose="02010609060101010101" pitchFamily="49" charset="-122"/>
              </a:rPr>
              <a:t>, </a:t>
            </a:r>
            <a:r>
              <a:rPr lang="zh-CN" altLang="en-US" sz="1800" dirty="0">
                <a:latin typeface="楷体" panose="02010609060101010101" pitchFamily="49" charset="-122"/>
                <a:ea typeface="楷体" panose="02010609060101010101" pitchFamily="49" charset="-122"/>
              </a:rPr>
              <a:t>出错恢复</a:t>
            </a:r>
          </a:p>
          <a:p>
            <a:pPr lvl="1">
              <a:lnSpc>
                <a:spcPct val="90000"/>
              </a:lnSpc>
            </a:pPr>
            <a:r>
              <a:rPr lang="zh-CN" altLang="en-US" sz="1800" dirty="0">
                <a:latin typeface="楷体" panose="02010609060101010101" pitchFamily="49" charset="-122"/>
                <a:ea typeface="楷体" panose="02010609060101010101" pitchFamily="49" charset="-122"/>
              </a:rPr>
              <a:t>网络内部比较简单</a:t>
            </a:r>
            <a:r>
              <a:rPr lang="en-US" altLang="zh-CN" sz="1800" dirty="0">
                <a:latin typeface="楷体" panose="02010609060101010101" pitchFamily="49" charset="-122"/>
                <a:ea typeface="楷体" panose="02010609060101010101" pitchFamily="49" charset="-122"/>
              </a:rPr>
              <a:t>, “</a:t>
            </a:r>
            <a:r>
              <a:rPr lang="zh-CN" altLang="en-US" sz="1800" dirty="0">
                <a:latin typeface="楷体" panose="02010609060101010101" pitchFamily="49" charset="-122"/>
                <a:ea typeface="楷体" panose="02010609060101010101" pitchFamily="49" charset="-122"/>
              </a:rPr>
              <a:t>边缘上</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比较复杂</a:t>
            </a:r>
          </a:p>
          <a:p>
            <a:pPr>
              <a:lnSpc>
                <a:spcPct val="90000"/>
              </a:lnSpc>
            </a:pPr>
            <a:r>
              <a:rPr lang="zh-CN" altLang="en-US" sz="1800" dirty="0">
                <a:latin typeface="楷体" panose="02010609060101010101" pitchFamily="49" charset="-122"/>
                <a:ea typeface="楷体" panose="02010609060101010101" pitchFamily="49" charset="-122"/>
              </a:rPr>
              <a:t>许多种链路类型 </a:t>
            </a:r>
          </a:p>
          <a:p>
            <a:pPr lvl="1">
              <a:lnSpc>
                <a:spcPct val="90000"/>
              </a:lnSpc>
            </a:pPr>
            <a:r>
              <a:rPr lang="zh-CN" altLang="en-US" sz="1800" dirty="0">
                <a:latin typeface="楷体" panose="02010609060101010101" pitchFamily="49" charset="-122"/>
                <a:ea typeface="楷体" panose="02010609060101010101" pitchFamily="49" charset="-122"/>
              </a:rPr>
              <a:t>具有不同的特性</a:t>
            </a:r>
            <a:endParaRPr lang="en-US" altLang="zh-CN" sz="1800" dirty="0">
              <a:latin typeface="楷体" panose="02010609060101010101" pitchFamily="49" charset="-122"/>
              <a:ea typeface="楷体" panose="02010609060101010101" pitchFamily="49" charset="-122"/>
            </a:endParaRPr>
          </a:p>
          <a:p>
            <a:pPr lvl="1">
              <a:lnSpc>
                <a:spcPct val="90000"/>
              </a:lnSpc>
            </a:pPr>
            <a:r>
              <a:rPr lang="zh-CN" altLang="en-US" sz="1800" dirty="0">
                <a:latin typeface="楷体" panose="02010609060101010101" pitchFamily="49" charset="-122"/>
                <a:ea typeface="楷体" panose="02010609060101010101" pitchFamily="49" charset="-122"/>
              </a:rPr>
              <a:t>统一服务标准十分困难</a:t>
            </a:r>
            <a:endParaRPr lang="en-US" altLang="zh-CN" sz="1800" dirty="0">
              <a:latin typeface="楷体" panose="02010609060101010101" pitchFamily="49" charset="-122"/>
              <a:ea typeface="楷体" panose="02010609060101010101" pitchFamily="49" charset="-122"/>
            </a:endParaRPr>
          </a:p>
        </p:txBody>
      </p:sp>
      <p:sp>
        <p:nvSpPr>
          <p:cNvPr id="37894" name="Rectangle 4">
            <a:extLst>
              <a:ext uri="{FF2B5EF4-FFF2-40B4-BE49-F238E27FC236}">
                <a16:creationId xmlns:a16="http://schemas.microsoft.com/office/drawing/2014/main" id="{5305F34F-3B67-4FC6-80CC-FE297283DC24}"/>
              </a:ext>
            </a:extLst>
          </p:cNvPr>
          <p:cNvSpPr>
            <a:spLocks noGrp="1" noChangeArrowheads="1"/>
          </p:cNvSpPr>
          <p:nvPr>
            <p:ph type="body" sz="half" idx="2"/>
          </p:nvPr>
        </p:nvSpPr>
        <p:spPr>
          <a:xfrm>
            <a:off x="6510338" y="1185863"/>
            <a:ext cx="3689350" cy="4259262"/>
          </a:xfrm>
          <a:noFill/>
        </p:spPr>
        <p:txBody>
          <a:bodyPr/>
          <a:lstStyle/>
          <a:p>
            <a:pPr>
              <a:lnSpc>
                <a:spcPct val="90000"/>
              </a:lnSpc>
              <a:buFont typeface="Wingdings" panose="05000000000000000000" pitchFamily="2" charset="2"/>
              <a:buNone/>
            </a:pPr>
            <a:r>
              <a:rPr lang="zh-CN" altLang="en-US">
                <a:solidFill>
                  <a:srgbClr val="FF0000"/>
                </a:solidFill>
                <a:latin typeface="楷体" panose="02010609060101010101" pitchFamily="49" charset="-122"/>
                <a:ea typeface="楷体" panose="02010609060101010101" pitchFamily="49" charset="-122"/>
              </a:rPr>
              <a:t>虚电路：</a:t>
            </a:r>
            <a:endParaRPr lang="en-US" altLang="zh-CN">
              <a:solidFill>
                <a:srgbClr val="FF0000"/>
              </a:solidFill>
              <a:latin typeface="楷体" panose="02010609060101010101" pitchFamily="49" charset="-122"/>
              <a:ea typeface="楷体" panose="02010609060101010101" pitchFamily="49" charset="-122"/>
            </a:endParaRPr>
          </a:p>
          <a:p>
            <a:pPr>
              <a:lnSpc>
                <a:spcPct val="90000"/>
              </a:lnSpc>
            </a:pPr>
            <a:r>
              <a:rPr lang="zh-CN" altLang="en-US">
                <a:latin typeface="楷体" panose="02010609060101010101" pitchFamily="49" charset="-122"/>
                <a:ea typeface="楷体" panose="02010609060101010101" pitchFamily="49" charset="-122"/>
              </a:rPr>
              <a:t>电话网络演化而来</a:t>
            </a:r>
          </a:p>
          <a:p>
            <a:pPr>
              <a:lnSpc>
                <a:spcPct val="90000"/>
              </a:lnSpc>
            </a:pPr>
            <a:r>
              <a:rPr lang="zh-CN" altLang="en-US">
                <a:latin typeface="楷体" panose="02010609060101010101" pitchFamily="49" charset="-122"/>
                <a:ea typeface="楷体" panose="02010609060101010101" pitchFamily="49" charset="-122"/>
              </a:rPr>
              <a:t>人们的交流</a:t>
            </a:r>
            <a:r>
              <a:rPr lang="en-US" altLang="zh-CN">
                <a:latin typeface="楷体" panose="02010609060101010101" pitchFamily="49" charset="-122"/>
                <a:ea typeface="楷体" panose="02010609060101010101" pitchFamily="49" charset="-122"/>
              </a:rPr>
              <a:t>: </a:t>
            </a:r>
          </a:p>
          <a:p>
            <a:pPr lvl="1">
              <a:lnSpc>
                <a:spcPct val="90000"/>
              </a:lnSpc>
            </a:pPr>
            <a:r>
              <a:rPr lang="zh-CN" altLang="en-US">
                <a:latin typeface="楷体" panose="02010609060101010101" pitchFamily="49" charset="-122"/>
                <a:ea typeface="楷体" panose="02010609060101010101" pitchFamily="49" charset="-122"/>
              </a:rPr>
              <a:t>严格要求实时性</a:t>
            </a:r>
            <a:r>
              <a:rPr lang="en-US" altLang="zh-CN">
                <a:latin typeface="楷体" panose="02010609060101010101" pitchFamily="49" charset="-122"/>
                <a:ea typeface="楷体" panose="02010609060101010101" pitchFamily="49" charset="-122"/>
              </a:rPr>
              <a:t>, </a:t>
            </a:r>
            <a:r>
              <a:rPr lang="zh-CN" altLang="en-US">
                <a:latin typeface="楷体" panose="02010609060101010101" pitchFamily="49" charset="-122"/>
                <a:ea typeface="楷体" panose="02010609060101010101" pitchFamily="49" charset="-122"/>
              </a:rPr>
              <a:t>和可靠</a:t>
            </a:r>
          </a:p>
          <a:p>
            <a:pPr lvl="1">
              <a:lnSpc>
                <a:spcPct val="90000"/>
              </a:lnSpc>
            </a:pPr>
            <a:r>
              <a:rPr lang="zh-CN" altLang="en-US">
                <a:latin typeface="楷体" panose="02010609060101010101" pitchFamily="49" charset="-122"/>
                <a:ea typeface="楷体" panose="02010609060101010101" pitchFamily="49" charset="-122"/>
              </a:rPr>
              <a:t>需要服务承诺</a:t>
            </a:r>
          </a:p>
          <a:p>
            <a:pPr>
              <a:lnSpc>
                <a:spcPct val="90000"/>
              </a:lnSpc>
            </a:pPr>
            <a:r>
              <a:rPr lang="en-US" altLang="zh-CN">
                <a:latin typeface="楷体" panose="02010609060101010101" pitchFamily="49" charset="-122"/>
                <a:ea typeface="楷体" panose="02010609060101010101" pitchFamily="49" charset="-122"/>
              </a:rPr>
              <a:t>“</a:t>
            </a:r>
            <a:r>
              <a:rPr lang="zh-CN" altLang="en-US">
                <a:latin typeface="楷体" panose="02010609060101010101" pitchFamily="49" charset="-122"/>
                <a:ea typeface="楷体" panose="02010609060101010101" pitchFamily="49" charset="-122"/>
              </a:rPr>
              <a:t>傻瓜式”的端系统</a:t>
            </a:r>
            <a:endParaRPr lang="en-US" altLang="zh-CN">
              <a:latin typeface="楷体" panose="02010609060101010101" pitchFamily="49" charset="-122"/>
              <a:ea typeface="楷体" panose="02010609060101010101" pitchFamily="49" charset="-122"/>
            </a:endParaRPr>
          </a:p>
          <a:p>
            <a:pPr lvl="1">
              <a:lnSpc>
                <a:spcPct val="90000"/>
              </a:lnSpc>
            </a:pPr>
            <a:r>
              <a:rPr lang="zh-CN" altLang="en-US">
                <a:latin typeface="楷体" panose="02010609060101010101" pitchFamily="49" charset="-122"/>
                <a:ea typeface="楷体" panose="02010609060101010101" pitchFamily="49" charset="-122"/>
              </a:rPr>
              <a:t>电话机</a:t>
            </a:r>
          </a:p>
          <a:p>
            <a:pPr lvl="1">
              <a:lnSpc>
                <a:spcPct val="90000"/>
              </a:lnSpc>
            </a:pPr>
            <a:r>
              <a:rPr lang="zh-CN" altLang="en-US">
                <a:latin typeface="楷体" panose="02010609060101010101" pitchFamily="49" charset="-122"/>
                <a:ea typeface="楷体" panose="02010609060101010101" pitchFamily="49" charset="-122"/>
              </a:rPr>
              <a:t>复杂性在网络内部</a:t>
            </a:r>
          </a:p>
        </p:txBody>
      </p:sp>
      <p:sp>
        <p:nvSpPr>
          <p:cNvPr id="2" name="灯片编号占位符 1">
            <a:extLst>
              <a:ext uri="{FF2B5EF4-FFF2-40B4-BE49-F238E27FC236}">
                <a16:creationId xmlns:a16="http://schemas.microsoft.com/office/drawing/2014/main" id="{83EDBAD1-C8A0-4310-9F5B-53321E82304B}"/>
              </a:ext>
            </a:extLst>
          </p:cNvPr>
          <p:cNvSpPr>
            <a:spLocks noGrp="1"/>
          </p:cNvSpPr>
          <p:nvPr>
            <p:ph type="sldNum" sz="quarter" idx="12"/>
          </p:nvPr>
        </p:nvSpPr>
        <p:spPr/>
        <p:txBody>
          <a:bodyPr/>
          <a:lstStyle/>
          <a:p>
            <a:fld id="{91F2D4EF-46D4-4764-B373-FC59CD1D281E}" type="slidenum">
              <a:rPr lang="zh-CN" altLang="en-US" smtClean="0"/>
              <a:t>25</a:t>
            </a:fld>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389687" cy="1428589"/>
            <a:chOff x="551030" y="-368704"/>
            <a:chExt cx="6389687" cy="1428589"/>
          </a:xfrm>
        </p:grpSpPr>
        <p:grpSp>
          <p:nvGrpSpPr>
            <p:cNvPr id="29" name="组合 28"/>
            <p:cNvGrpSpPr/>
            <p:nvPr/>
          </p:nvGrpSpPr>
          <p:grpSpPr>
            <a:xfrm>
              <a:off x="1201631" y="303925"/>
              <a:ext cx="5739086" cy="687997"/>
              <a:chOff x="1839058" y="967769"/>
              <a:chExt cx="5739086" cy="687997"/>
            </a:xfrm>
          </p:grpSpPr>
          <p:sp>
            <p:nvSpPr>
              <p:cNvPr id="31" name="矩形: 圆角 30"/>
              <p:cNvSpPr/>
              <p:nvPr/>
            </p:nvSpPr>
            <p:spPr>
              <a:xfrm>
                <a:off x="1839058" y="967769"/>
                <a:ext cx="57390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450148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虚电路和数据报比较</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5" name="组合 54"/>
          <p:cNvGrpSpPr/>
          <p:nvPr/>
        </p:nvGrpSpPr>
        <p:grpSpPr>
          <a:xfrm>
            <a:off x="515938" y="1514317"/>
            <a:ext cx="3707722" cy="526732"/>
            <a:chOff x="722008" y="1303131"/>
            <a:chExt cx="3540242" cy="502940"/>
          </a:xfrm>
        </p:grpSpPr>
        <p:grpSp>
          <p:nvGrpSpPr>
            <p:cNvPr id="56" name="组合 55"/>
            <p:cNvGrpSpPr/>
            <p:nvPr/>
          </p:nvGrpSpPr>
          <p:grpSpPr>
            <a:xfrm>
              <a:off x="722008" y="1303131"/>
              <a:ext cx="546594" cy="475865"/>
              <a:chOff x="708742" y="1296102"/>
              <a:chExt cx="454744" cy="283828"/>
            </a:xfrm>
          </p:grpSpPr>
          <p:sp>
            <p:nvSpPr>
              <p:cNvPr id="59" name="平行四边形 58"/>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60" name="平行四边形 5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57" name="流程图: 手动输入 6"/>
            <p:cNvSpPr/>
            <p:nvPr/>
          </p:nvSpPr>
          <p:spPr>
            <a:xfrm rot="5400000" flipV="1">
              <a:off x="2387493" y="-92356"/>
              <a:ext cx="475861" cy="327365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58" name="Text Box 79"/>
            <p:cNvSpPr txBox="1">
              <a:spLocks noChangeArrowheads="1"/>
            </p:cNvSpPr>
            <p:nvPr/>
          </p:nvSpPr>
          <p:spPr bwMode="auto">
            <a:xfrm>
              <a:off x="1351236" y="1335871"/>
              <a:ext cx="264336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虚电路 </a:t>
              </a:r>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vs </a:t>
              </a:r>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数据报</a:t>
              </a:r>
            </a:p>
          </p:txBody>
        </p:sp>
      </p:grpSp>
      <p:sp>
        <p:nvSpPr>
          <p:cNvPr id="61" name="Rectangle 11"/>
          <p:cNvSpPr>
            <a:spLocks noChangeArrowheads="1"/>
          </p:cNvSpPr>
          <p:nvPr/>
        </p:nvSpPr>
        <p:spPr bwMode="auto">
          <a:xfrm>
            <a:off x="2091506" y="2169952"/>
            <a:ext cx="2310586"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虚电路网络</a:t>
            </a:r>
          </a:p>
        </p:txBody>
      </p:sp>
      <p:sp>
        <p:nvSpPr>
          <p:cNvPr id="62" name="Rectangle 11"/>
          <p:cNvSpPr>
            <a:spLocks noChangeArrowheads="1"/>
          </p:cNvSpPr>
          <p:nvPr/>
        </p:nvSpPr>
        <p:spPr bwMode="auto">
          <a:xfrm>
            <a:off x="6590299" y="2169952"/>
            <a:ext cx="2310586"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数据报网络</a:t>
            </a:r>
          </a:p>
        </p:txBody>
      </p:sp>
      <p:grpSp>
        <p:nvGrpSpPr>
          <p:cNvPr id="64" name="组合 63"/>
          <p:cNvGrpSpPr/>
          <p:nvPr/>
        </p:nvGrpSpPr>
        <p:grpSpPr>
          <a:xfrm>
            <a:off x="2225738" y="2838911"/>
            <a:ext cx="2262152" cy="886793"/>
            <a:chOff x="4650628" y="2375498"/>
            <a:chExt cx="3777340" cy="1201370"/>
          </a:xfrm>
        </p:grpSpPr>
        <p:sp>
          <p:nvSpPr>
            <p:cNvPr id="65" name="矩形: 圆角 64"/>
            <p:cNvSpPr/>
            <p:nvPr/>
          </p:nvSpPr>
          <p:spPr>
            <a:xfrm>
              <a:off x="4650628" y="2375498"/>
              <a:ext cx="3579232" cy="120137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solidFill>
                  <a:srgbClr val="009FF6"/>
                </a:solidFill>
              </a:endParaRPr>
            </a:p>
          </p:txBody>
        </p:sp>
        <p:sp>
          <p:nvSpPr>
            <p:cNvPr id="66" name="文本框 65"/>
            <p:cNvSpPr txBox="1"/>
            <p:nvPr/>
          </p:nvSpPr>
          <p:spPr>
            <a:xfrm>
              <a:off x="4972774" y="2451087"/>
              <a:ext cx="3455194" cy="1125781"/>
            </a:xfrm>
            <a:prstGeom prst="rect">
              <a:avLst/>
            </a:prstGeom>
            <a:noFill/>
          </p:spPr>
          <p:txBody>
            <a:bodyPr wrap="square" rtlCol="0">
              <a:spAutoFit/>
            </a:bodyPr>
            <a:lstStyle/>
            <a:p>
              <a:r>
                <a:rPr lang="zh-CN" altLang="en-US" sz="2400" dirty="0">
                  <a:solidFill>
                    <a:srgbClr val="009FF6"/>
                  </a:solidFill>
                  <a:latin typeface="思源黑体 CN Normal" panose="020B0400000000000000" pitchFamily="34" charset="-122"/>
                  <a:ea typeface="思源黑体 CN Normal" panose="020B0400000000000000" pitchFamily="34" charset="-122"/>
                </a:rPr>
                <a:t>聪明的网络，愚笨的终端</a:t>
              </a:r>
            </a:p>
          </p:txBody>
        </p:sp>
      </p:grpSp>
      <p:grpSp>
        <p:nvGrpSpPr>
          <p:cNvPr id="67" name="组合 66"/>
          <p:cNvGrpSpPr/>
          <p:nvPr/>
        </p:nvGrpSpPr>
        <p:grpSpPr>
          <a:xfrm>
            <a:off x="6756970" y="2834571"/>
            <a:ext cx="2262152" cy="886793"/>
            <a:chOff x="4650628" y="2375498"/>
            <a:chExt cx="3777340" cy="1201370"/>
          </a:xfrm>
        </p:grpSpPr>
        <p:sp>
          <p:nvSpPr>
            <p:cNvPr id="68" name="矩形: 圆角 67"/>
            <p:cNvSpPr/>
            <p:nvPr/>
          </p:nvSpPr>
          <p:spPr>
            <a:xfrm>
              <a:off x="4650628" y="2375498"/>
              <a:ext cx="3579232" cy="120137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solidFill>
                  <a:srgbClr val="009FF6"/>
                </a:solidFill>
              </a:endParaRPr>
            </a:p>
          </p:txBody>
        </p:sp>
        <p:sp>
          <p:nvSpPr>
            <p:cNvPr id="69" name="文本框 68"/>
            <p:cNvSpPr txBox="1"/>
            <p:nvPr/>
          </p:nvSpPr>
          <p:spPr>
            <a:xfrm>
              <a:off x="4972774" y="2451087"/>
              <a:ext cx="3455194" cy="1125781"/>
            </a:xfrm>
            <a:prstGeom prst="rect">
              <a:avLst/>
            </a:prstGeom>
            <a:noFill/>
          </p:spPr>
          <p:txBody>
            <a:bodyPr wrap="square" rtlCol="0">
              <a:spAutoFit/>
            </a:bodyPr>
            <a:lstStyle/>
            <a:p>
              <a:r>
                <a:rPr lang="zh-CN" altLang="en-US" sz="2400" dirty="0">
                  <a:solidFill>
                    <a:srgbClr val="009FF6"/>
                  </a:solidFill>
                  <a:latin typeface="思源黑体 CN Normal" panose="020B0400000000000000" pitchFamily="34" charset="-122"/>
                  <a:ea typeface="思源黑体 CN Normal" panose="020B0400000000000000" pitchFamily="34" charset="-122"/>
                </a:rPr>
                <a:t>简单的网络，复杂的终端</a:t>
              </a:r>
            </a:p>
          </p:txBody>
        </p:sp>
      </p:grpSp>
      <p:sp>
        <p:nvSpPr>
          <p:cNvPr id="70" name="Text Box 79"/>
          <p:cNvSpPr txBox="1">
            <a:spLocks noChangeArrowheads="1"/>
          </p:cNvSpPr>
          <p:nvPr/>
        </p:nvSpPr>
        <p:spPr bwMode="auto">
          <a:xfrm>
            <a:off x="1560314" y="4072718"/>
            <a:ext cx="3581536" cy="128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保证速率和服务质量</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a:lnSpc>
                <a:spcPct val="110000"/>
              </a:lnSpc>
              <a:buClr>
                <a:srgbClr val="009FF6"/>
              </a:buClr>
            </a:pP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定时维持状态</a:t>
            </a:r>
          </a:p>
        </p:txBody>
      </p:sp>
      <p:sp>
        <p:nvSpPr>
          <p:cNvPr id="71" name="Text Box 79"/>
          <p:cNvSpPr txBox="1">
            <a:spLocks noChangeArrowheads="1"/>
          </p:cNvSpPr>
          <p:nvPr/>
        </p:nvSpPr>
        <p:spPr bwMode="auto">
          <a:xfrm>
            <a:off x="6037957" y="4072726"/>
            <a:ext cx="4912358"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互联不同类型的网络更加容易</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buClr>
                <a:srgbClr val="009FF6"/>
              </a:buClr>
              <a:buFont typeface="Wingdings" panose="05000000000000000000" pitchFamily="2" charset="2"/>
              <a:buChar char="p"/>
            </a:pP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启用新服务的速度更快，更简单</a:t>
            </a:r>
          </a:p>
        </p:txBody>
      </p:sp>
      <p:sp>
        <p:nvSpPr>
          <p:cNvPr id="2" name="灯片编号占位符 1">
            <a:extLst>
              <a:ext uri="{FF2B5EF4-FFF2-40B4-BE49-F238E27FC236}">
                <a16:creationId xmlns:a16="http://schemas.microsoft.com/office/drawing/2014/main" id="{12480B4A-8EEE-4205-B06F-E442C537BEC1}"/>
              </a:ext>
            </a:extLst>
          </p:cNvPr>
          <p:cNvSpPr>
            <a:spLocks noGrp="1"/>
          </p:cNvSpPr>
          <p:nvPr>
            <p:ph type="sldNum" sz="quarter" idx="12"/>
          </p:nvPr>
        </p:nvSpPr>
        <p:spPr/>
        <p:txBody>
          <a:bodyPr/>
          <a:lstStyle/>
          <a:p>
            <a:fld id="{91F2D4EF-46D4-4764-B373-FC59CD1D281E}" type="slidenum">
              <a:rPr lang="zh-CN" altLang="en-US" smtClean="0"/>
              <a:t>26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wipe(left)">
                                      <p:cBhvr>
                                        <p:cTn id="11" dur="500"/>
                                        <p:tgtEl>
                                          <p:spTgt spid="5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randombar(horizontal)">
                                      <p:cBhvr>
                                        <p:cTn id="15" dur="500"/>
                                        <p:tgtEl>
                                          <p:spTgt spid="61"/>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randombar(horizontal)">
                                      <p:cBhvr>
                                        <p:cTn id="19" dur="500"/>
                                        <p:tgtEl>
                                          <p:spTgt spid="6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par>
                          <p:cTn id="24" fill="hold">
                            <p:stCondLst>
                              <p:cond delay="2500"/>
                            </p:stCondLst>
                            <p:childTnLst>
                              <p:par>
                                <p:cTn id="25" presetID="26" presetClass="emph" presetSubtype="0" repeatCount="2000" fill="hold" nodeType="afterEffect">
                                  <p:stCondLst>
                                    <p:cond delay="0"/>
                                  </p:stCondLst>
                                  <p:childTnLst>
                                    <p:animEffect transition="out" filter="fade">
                                      <p:cBhvr>
                                        <p:cTn id="26" dur="500" tmFilter="0, 0; .2, .5; .8, .5; 1, 0"/>
                                        <p:tgtEl>
                                          <p:spTgt spid="64"/>
                                        </p:tgtEl>
                                      </p:cBhvr>
                                    </p:animEffect>
                                    <p:animScale>
                                      <p:cBhvr>
                                        <p:cTn id="27" dur="250" autoRev="1" fill="hold"/>
                                        <p:tgtEl>
                                          <p:spTgt spid="64"/>
                                        </p:tgtEl>
                                      </p:cBhvr>
                                      <p:by x="105000" y="105000"/>
                                    </p:animScale>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childTnLst>
                          </p:cTn>
                        </p:par>
                        <p:par>
                          <p:cTn id="32" fill="hold">
                            <p:stCondLst>
                              <p:cond delay="3500"/>
                            </p:stCondLst>
                            <p:childTnLst>
                              <p:par>
                                <p:cTn id="33" presetID="26" presetClass="emph" presetSubtype="0" repeatCount="2000" fill="hold" nodeType="afterEffect">
                                  <p:stCondLst>
                                    <p:cond delay="0"/>
                                  </p:stCondLst>
                                  <p:childTnLst>
                                    <p:animEffect transition="out" filter="fade">
                                      <p:cBhvr>
                                        <p:cTn id="34" dur="500" tmFilter="0, 0; .2, .5; .8, .5; 1, 0"/>
                                        <p:tgtEl>
                                          <p:spTgt spid="67"/>
                                        </p:tgtEl>
                                      </p:cBhvr>
                                    </p:animEffect>
                                    <p:animScale>
                                      <p:cBhvr>
                                        <p:cTn id="35" dur="250" autoRev="1" fill="hold"/>
                                        <p:tgtEl>
                                          <p:spTgt spid="67"/>
                                        </p:tgtEl>
                                      </p:cBhvr>
                                      <p:by x="105000" y="105000"/>
                                    </p:animScale>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70">
                                            <p:txEl>
                                              <p:pRg st="0" end="0"/>
                                            </p:txEl>
                                          </p:spTgt>
                                        </p:tgtEl>
                                        <p:attrNameLst>
                                          <p:attrName>style.visibility</p:attrName>
                                        </p:attrNameLst>
                                      </p:cBhvr>
                                      <p:to>
                                        <p:strVal val="visible"/>
                                      </p:to>
                                    </p:set>
                                    <p:animEffect transition="in" filter="wipe(left)">
                                      <p:cBhvr>
                                        <p:cTn id="40" dur="500"/>
                                        <p:tgtEl>
                                          <p:spTgt spid="70">
                                            <p:txEl>
                                              <p:pRg st="0" end="0"/>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70">
                                            <p:txEl>
                                              <p:pRg st="2" end="2"/>
                                            </p:txEl>
                                          </p:spTgt>
                                        </p:tgtEl>
                                        <p:attrNameLst>
                                          <p:attrName>style.visibility</p:attrName>
                                        </p:attrNameLst>
                                      </p:cBhvr>
                                      <p:to>
                                        <p:strVal val="visible"/>
                                      </p:to>
                                    </p:set>
                                    <p:animEffect transition="in" filter="wipe(left)">
                                      <p:cBhvr>
                                        <p:cTn id="44" dur="500"/>
                                        <p:tgtEl>
                                          <p:spTgt spid="70">
                                            <p:txEl>
                                              <p:pRg st="2" end="2"/>
                                            </p:txEl>
                                          </p:spTgt>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71">
                                            <p:txEl>
                                              <p:pRg st="0" end="0"/>
                                            </p:txEl>
                                          </p:spTgt>
                                        </p:tgtEl>
                                        <p:attrNameLst>
                                          <p:attrName>style.visibility</p:attrName>
                                        </p:attrNameLst>
                                      </p:cBhvr>
                                      <p:to>
                                        <p:strVal val="visible"/>
                                      </p:to>
                                    </p:set>
                                    <p:animEffect transition="in" filter="wipe(left)">
                                      <p:cBhvr>
                                        <p:cTn id="48" dur="500"/>
                                        <p:tgtEl>
                                          <p:spTgt spid="71">
                                            <p:txEl>
                                              <p:pRg st="0" end="0"/>
                                            </p:txEl>
                                          </p:spTgt>
                                        </p:tgtEl>
                                      </p:cBhvr>
                                    </p:animEffect>
                                  </p:childTnLst>
                                </p:cTn>
                              </p:par>
                            </p:childTnLst>
                          </p:cTn>
                        </p:par>
                        <p:par>
                          <p:cTn id="49" fill="hold">
                            <p:stCondLst>
                              <p:cond delay="1500"/>
                            </p:stCondLst>
                            <p:childTnLst>
                              <p:par>
                                <p:cTn id="50" presetID="22" presetClass="entr" presetSubtype="8" fill="hold" grpId="0" nodeType="afterEffect">
                                  <p:stCondLst>
                                    <p:cond delay="0"/>
                                  </p:stCondLst>
                                  <p:childTnLst>
                                    <p:set>
                                      <p:cBhvr>
                                        <p:cTn id="51" dur="1" fill="hold">
                                          <p:stCondLst>
                                            <p:cond delay="0"/>
                                          </p:stCondLst>
                                        </p:cTn>
                                        <p:tgtEl>
                                          <p:spTgt spid="71">
                                            <p:txEl>
                                              <p:pRg st="2" end="2"/>
                                            </p:txEl>
                                          </p:spTgt>
                                        </p:tgtEl>
                                        <p:attrNameLst>
                                          <p:attrName>style.visibility</p:attrName>
                                        </p:attrNameLst>
                                      </p:cBhvr>
                                      <p:to>
                                        <p:strVal val="visible"/>
                                      </p:to>
                                    </p:set>
                                    <p:animEffect transition="in" filter="wipe(left)">
                                      <p:cBhvr>
                                        <p:cTn id="52" dur="500"/>
                                        <p:tgtEl>
                                          <p:spTgt spid="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ldLvl="0" animBg="1"/>
      <p:bldP spid="62" grpId="0" bldLvl="0" animBg="1"/>
      <p:bldP spid="70" grpId="0" uiExpand="1" build="p"/>
      <p:bldP spid="71"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903260" y="943934"/>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3811751" y="1661803"/>
            <a:ext cx="7108584" cy="2578550"/>
            <a:chOff x="2416443" y="1726316"/>
            <a:chExt cx="7108584" cy="2578550"/>
          </a:xfrm>
        </p:grpSpPr>
        <p:grpSp>
          <p:nvGrpSpPr>
            <p:cNvPr id="9" name="组合 8"/>
            <p:cNvGrpSpPr/>
            <p:nvPr/>
          </p:nvGrpSpPr>
          <p:grpSpPr>
            <a:xfrm>
              <a:off x="2416443" y="1726316"/>
              <a:ext cx="7108584" cy="1963329"/>
              <a:chOff x="1812334" y="1294737"/>
              <a:chExt cx="5331448" cy="1472496"/>
            </a:xfrm>
          </p:grpSpPr>
          <p:sp>
            <p:nvSpPr>
              <p:cNvPr id="11" name="矩形 10"/>
              <p:cNvSpPr/>
              <p:nvPr/>
            </p:nvSpPr>
            <p:spPr>
              <a:xfrm>
                <a:off x="1812334" y="1294737"/>
                <a:ext cx="5331448" cy="907171"/>
              </a:xfrm>
              <a:prstGeom prst="rect">
                <a:avLst/>
              </a:prstGeom>
            </p:spPr>
            <p:txBody>
              <a:bodyPr wrap="squar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路由器的工作原理</a:t>
                </a:r>
              </a:p>
            </p:txBody>
          </p:sp>
          <p:sp>
            <p:nvSpPr>
              <p:cNvPr id="12" name="矩形 11"/>
              <p:cNvSpPr/>
              <p:nvPr/>
            </p:nvSpPr>
            <p:spPr>
              <a:xfrm>
                <a:off x="3622578" y="2207645"/>
                <a:ext cx="3481008" cy="438581"/>
              </a:xfrm>
              <a:prstGeom prst="rect">
                <a:avLst/>
              </a:prstGeom>
            </p:spPr>
            <p:txBody>
              <a:bodyPr wrap="none">
                <a:spAutoFit/>
              </a:bodyPr>
              <a:lstStyle/>
              <a:p>
                <a:r>
                  <a:rPr lang="en-US" altLang="zh-CN" sz="48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OW  Does Router Work</a:t>
                </a:r>
                <a:endParaRPr lang="zh-CN" altLang="en-US" sz="48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endParaRPr>
              </a:p>
            </p:txBody>
          </p:sp>
          <p:sp>
            <p:nvSpPr>
              <p:cNvPr id="13" name="矩形 12"/>
              <p:cNvSpPr/>
              <p:nvPr/>
            </p:nvSpPr>
            <p:spPr>
              <a:xfrm>
                <a:off x="3155646" y="1791201"/>
                <a:ext cx="583334" cy="807913"/>
              </a:xfrm>
              <a:prstGeom prst="rect">
                <a:avLst/>
              </a:prstGeom>
            </p:spPr>
            <p:txBody>
              <a:bodyPr wrap="none">
                <a:spAutoFit/>
              </a:bodyPr>
              <a:lstStyle/>
              <a:p>
                <a:r>
                  <a:rPr lang="en-US" altLang="zh-CN" sz="9600" baseline="-25000" dirty="0">
                    <a:solidFill>
                      <a:srgbClr val="2E95D1"/>
                    </a:solidFill>
                    <a:latin typeface="Times New Roman" panose="02020803070505020304" pitchFamily="18" charset="0"/>
                    <a:cs typeface="Times New Roman" panose="02020803070505020304" pitchFamily="18" charset="0"/>
                  </a:rPr>
                  <a:t>H</a:t>
                </a:r>
                <a:endParaRPr lang="zh-CN" altLang="en-US" sz="9600" baseline="-25000" dirty="0">
                  <a:solidFill>
                    <a:srgbClr val="2E95D1"/>
                  </a:solidFill>
                  <a:latin typeface="Times New Roman" panose="02020803070505020304" pitchFamily="18" charset="0"/>
                  <a:cs typeface="Times New Roman" panose="02020803070505020304" pitchFamily="18" charset="0"/>
                </a:endParaRPr>
              </a:p>
            </p:txBody>
          </p:sp>
          <p:cxnSp>
            <p:nvCxnSpPr>
              <p:cNvPr id="15" name="直接连接符 14"/>
              <p:cNvCxnSpPr/>
              <p:nvPr/>
            </p:nvCxnSpPr>
            <p:spPr>
              <a:xfrm>
                <a:off x="3264448" y="2767233"/>
                <a:ext cx="3716672"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8150067" y="3596980"/>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1573542" y="1353239"/>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1A96D934-184E-4FD5-A5C3-11B41367137A}"/>
              </a:ext>
            </a:extLst>
          </p:cNvPr>
          <p:cNvSpPr>
            <a:spLocks noGrp="1"/>
          </p:cNvSpPr>
          <p:nvPr>
            <p:ph type="sldNum" sz="quarter" idx="12"/>
          </p:nvPr>
        </p:nvSpPr>
        <p:spPr/>
        <p:txBody>
          <a:bodyPr/>
          <a:lstStyle/>
          <a:p>
            <a:fld id="{91F2D4EF-46D4-4764-B373-FC59CD1D281E}" type="slidenum">
              <a:rPr lang="zh-CN" altLang="en-US" smtClean="0"/>
              <a:t>27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3414295"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5247954" y="1909523"/>
            <a:ext cx="4716352" cy="2304597"/>
            <a:chOff x="3112919" y="2160391"/>
            <a:chExt cx="4716352" cy="2304597"/>
          </a:xfrm>
        </p:grpSpPr>
        <p:grpSp>
          <p:nvGrpSpPr>
            <p:cNvPr id="9" name="组合 8"/>
            <p:cNvGrpSpPr/>
            <p:nvPr/>
          </p:nvGrpSpPr>
          <p:grpSpPr>
            <a:xfrm>
              <a:off x="3112919" y="2160391"/>
              <a:ext cx="4716352" cy="1756732"/>
              <a:chOff x="2334692" y="1620292"/>
              <a:chExt cx="3537270" cy="1317548"/>
            </a:xfrm>
          </p:grpSpPr>
          <p:sp>
            <p:nvSpPr>
              <p:cNvPr id="11" name="矩形 10"/>
              <p:cNvSpPr/>
              <p:nvPr/>
            </p:nvSpPr>
            <p:spPr>
              <a:xfrm>
                <a:off x="2334692" y="1620292"/>
                <a:ext cx="3537270" cy="830996"/>
              </a:xfrm>
              <a:prstGeom prst="rect">
                <a:avLst/>
              </a:prstGeom>
            </p:spPr>
            <p:txBody>
              <a:bodyPr wrap="none">
                <a:spAutoFit/>
              </a:bodyPr>
              <a:lstStyle/>
              <a:p>
                <a:pPr algn="ctr">
                  <a:lnSpc>
                    <a:spcPct val="110000"/>
                  </a:lnSpc>
                </a:pPr>
                <a:r>
                  <a:rPr lang="en-US" altLang="zh-CN" sz="6000" dirty="0">
                    <a:solidFill>
                      <a:schemeClr val="tx1">
                        <a:lumMod val="85000"/>
                        <a:lumOff val="15000"/>
                      </a:schemeClr>
                    </a:solidFill>
                    <a:latin typeface="Times New Roman" panose="02020803070505020304" pitchFamily="18" charset="0"/>
                    <a:ea typeface="造字工房朗倩（非商用）常规体" pitchFamily="50" charset="-122"/>
                    <a:cs typeface="Times New Roman" panose="02020803070505020304" pitchFamily="18" charset="0"/>
                  </a:rPr>
                  <a:t>IP</a:t>
                </a:r>
                <a:r>
                  <a:rPr lang="zh-CN" altLang="en-US" sz="6000" dirty="0">
                    <a:solidFill>
                      <a:schemeClr val="tx1">
                        <a:lumMod val="85000"/>
                        <a:lumOff val="15000"/>
                      </a:schemeClr>
                    </a:solidFill>
                    <a:latin typeface="Times New Roman" panose="02020803070505020304" pitchFamily="18" charset="0"/>
                    <a:ea typeface="造字工房朗倩（非商用）常规体" pitchFamily="50" charset="-122"/>
                    <a:cs typeface="Times New Roman" panose="02020803070505020304" pitchFamily="18" charset="0"/>
                  </a:rPr>
                  <a:t>数据报格式</a:t>
                </a:r>
              </a:p>
            </p:txBody>
          </p:sp>
          <p:sp>
            <p:nvSpPr>
              <p:cNvPr id="12" name="矩形 11"/>
              <p:cNvSpPr/>
              <p:nvPr/>
            </p:nvSpPr>
            <p:spPr>
              <a:xfrm>
                <a:off x="2944755" y="2392957"/>
                <a:ext cx="2881418" cy="438581"/>
              </a:xfrm>
              <a:prstGeom prst="rect">
                <a:avLst/>
              </a:prstGeom>
            </p:spPr>
            <p:txBody>
              <a:bodyPr wrap="none">
                <a:spAutoFit/>
              </a:bodyPr>
              <a:lstStyle/>
              <a:p>
                <a:r>
                  <a:rPr lang="en-US" altLang="zh-CN" sz="48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P Datagram Format</a:t>
                </a:r>
                <a:endParaRPr lang="zh-CN" altLang="en-US" sz="48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endParaRPr>
              </a:p>
            </p:txBody>
          </p:sp>
          <p:sp>
            <p:nvSpPr>
              <p:cNvPr id="13" name="矩形 12"/>
              <p:cNvSpPr/>
              <p:nvPr/>
            </p:nvSpPr>
            <p:spPr>
              <a:xfrm>
                <a:off x="2699871" y="1995450"/>
                <a:ext cx="344085" cy="807913"/>
              </a:xfrm>
              <a:prstGeom prst="rect">
                <a:avLst/>
              </a:prstGeom>
            </p:spPr>
            <p:txBody>
              <a:bodyPr wrap="none">
                <a:spAutoFit/>
              </a:bodyPr>
              <a:lstStyle/>
              <a:p>
                <a:r>
                  <a:rPr lang="en-US" altLang="zh-CN" sz="9600" baseline="-25000" dirty="0">
                    <a:solidFill>
                      <a:srgbClr val="2E95D1"/>
                    </a:solidFill>
                    <a:latin typeface="Times New Roman" panose="02020803070505020304" pitchFamily="18" charset="0"/>
                    <a:cs typeface="Times New Roman" panose="02020803070505020304" pitchFamily="18" charset="0"/>
                  </a:rPr>
                  <a:t>I</a:t>
                </a:r>
                <a:endParaRPr lang="zh-CN" altLang="en-US" sz="9600" baseline="-25000" dirty="0">
                  <a:solidFill>
                    <a:srgbClr val="2E95D1"/>
                  </a:solidFill>
                  <a:latin typeface="Times New Roman" panose="02020803070505020304" pitchFamily="18" charset="0"/>
                  <a:cs typeface="Times New Roman" panose="02020803070505020304" pitchFamily="18" charset="0"/>
                </a:endParaRPr>
              </a:p>
            </p:txBody>
          </p:sp>
          <p:cxnSp>
            <p:nvCxnSpPr>
              <p:cNvPr id="15" name="直接连接符 14"/>
              <p:cNvCxnSpPr/>
              <p:nvPr/>
            </p:nvCxnSpPr>
            <p:spPr>
              <a:xfrm>
                <a:off x="2699871" y="2908489"/>
                <a:ext cx="3011474" cy="29351"/>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528778" y="3757102"/>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3084577"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02DAC720-2B1E-4F9E-8B94-18018C19DF0C}"/>
              </a:ext>
            </a:extLst>
          </p:cNvPr>
          <p:cNvSpPr>
            <a:spLocks noGrp="1"/>
          </p:cNvSpPr>
          <p:nvPr>
            <p:ph type="sldNum" sz="quarter" idx="12"/>
          </p:nvPr>
        </p:nvSpPr>
        <p:spPr/>
        <p:txBody>
          <a:bodyPr/>
          <a:lstStyle/>
          <a:p>
            <a:fld id="{91F2D4EF-46D4-4764-B373-FC59CD1D281E}" type="slidenum">
              <a:rPr lang="zh-CN" altLang="en-US" smtClean="0"/>
              <a:t>28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148845" y="2685011"/>
            <a:ext cx="6167387" cy="2387331"/>
          </a:xfrm>
          <a:prstGeom prst="rect">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430213" y="0"/>
            <a:ext cx="5474711" cy="1428589"/>
            <a:chOff x="551030" y="-368704"/>
            <a:chExt cx="5474711" cy="1428589"/>
          </a:xfrm>
        </p:grpSpPr>
        <p:grpSp>
          <p:nvGrpSpPr>
            <p:cNvPr id="29" name="组合 28"/>
            <p:cNvGrpSpPr/>
            <p:nvPr/>
          </p:nvGrpSpPr>
          <p:grpSpPr>
            <a:xfrm>
              <a:off x="1201631" y="303925"/>
              <a:ext cx="4824110" cy="682185"/>
              <a:chOff x="1839058" y="967769"/>
              <a:chExt cx="4824110" cy="682185"/>
            </a:xfrm>
          </p:grpSpPr>
          <p:sp>
            <p:nvSpPr>
              <p:cNvPr id="31" name="矩形: 圆角 30"/>
              <p:cNvSpPr/>
              <p:nvPr/>
            </p:nvSpPr>
            <p:spPr>
              <a:xfrm>
                <a:off x="1839058" y="967769"/>
                <a:ext cx="4824110"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32" name="文本框 31"/>
              <p:cNvSpPr txBox="1"/>
              <p:nvPr/>
            </p:nvSpPr>
            <p:spPr>
              <a:xfrm>
                <a:off x="2786093" y="1034835"/>
                <a:ext cx="3508427"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网络层组件构成</a:t>
                </a:r>
                <a:endPar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23" name="组合 122"/>
          <p:cNvGrpSpPr/>
          <p:nvPr/>
        </p:nvGrpSpPr>
        <p:grpSpPr>
          <a:xfrm>
            <a:off x="897957" y="1485021"/>
            <a:ext cx="5020341" cy="526730"/>
            <a:chOff x="722008" y="1303131"/>
            <a:chExt cx="4793569" cy="502938"/>
          </a:xfrm>
        </p:grpSpPr>
        <p:sp>
          <p:nvSpPr>
            <p:cNvPr id="125" name="流程图: 手动输入 6"/>
            <p:cNvSpPr/>
            <p:nvPr/>
          </p:nvSpPr>
          <p:spPr>
            <a:xfrm rot="5400000" flipV="1">
              <a:off x="2974546" y="-758631"/>
              <a:ext cx="475861" cy="460620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468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468 h 10000"/>
                <a:gd name="connsiteX0-91" fmla="*/ 50 w 10000"/>
                <a:gd name="connsiteY0-92" fmla="*/ 643 h 10175"/>
                <a:gd name="connsiteX1-93" fmla="*/ 9911 w 10000"/>
                <a:gd name="connsiteY1-94" fmla="*/ 0 h 10175"/>
                <a:gd name="connsiteX2-95" fmla="*/ 10000 w 10000"/>
                <a:gd name="connsiteY2-96" fmla="*/ 10175 h 10175"/>
                <a:gd name="connsiteX3-97" fmla="*/ 0 w 10000"/>
                <a:gd name="connsiteY3-98" fmla="*/ 10175 h 10175"/>
                <a:gd name="connsiteX4-99" fmla="*/ 50 w 10000"/>
                <a:gd name="connsiteY4-100" fmla="*/ 643 h 10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175">
                  <a:moveTo>
                    <a:pt x="50" y="643"/>
                  </a:moveTo>
                  <a:cubicBezTo>
                    <a:pt x="3337" y="358"/>
                    <a:pt x="6624" y="285"/>
                    <a:pt x="9911" y="0"/>
                  </a:cubicBezTo>
                  <a:cubicBezTo>
                    <a:pt x="9941" y="3334"/>
                    <a:pt x="9970" y="6841"/>
                    <a:pt x="10000" y="10175"/>
                  </a:cubicBezTo>
                  <a:lnTo>
                    <a:pt x="0" y="10175"/>
                  </a:lnTo>
                  <a:cubicBezTo>
                    <a:pt x="35" y="7110"/>
                    <a:pt x="15" y="3708"/>
                    <a:pt x="50" y="643"/>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grpSp>
          <p:nvGrpSpPr>
            <p:cNvPr id="124" name="组合 123"/>
            <p:cNvGrpSpPr/>
            <p:nvPr/>
          </p:nvGrpSpPr>
          <p:grpSpPr>
            <a:xfrm>
              <a:off x="722008" y="1303131"/>
              <a:ext cx="546594" cy="475865"/>
              <a:chOff x="708742" y="1296102"/>
              <a:chExt cx="454744" cy="283828"/>
            </a:xfrm>
          </p:grpSpPr>
          <p:sp>
            <p:nvSpPr>
              <p:cNvPr id="127" name="平行四边形 12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28" name="平行四边形 12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26" name="Text Box 79"/>
            <p:cNvSpPr txBox="1">
              <a:spLocks noChangeArrowheads="1"/>
            </p:cNvSpPr>
            <p:nvPr/>
          </p:nvSpPr>
          <p:spPr bwMode="auto">
            <a:xfrm>
              <a:off x="1351236" y="1335869"/>
              <a:ext cx="416433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主机、路由器的网络层组件</a:t>
              </a:r>
            </a:p>
          </p:txBody>
        </p:sp>
      </p:grpSp>
      <p:sp>
        <p:nvSpPr>
          <p:cNvPr id="129" name="Rectangle 4"/>
          <p:cNvSpPr>
            <a:spLocks noChangeArrowheads="1"/>
          </p:cNvSpPr>
          <p:nvPr/>
        </p:nvSpPr>
        <p:spPr bwMode="auto">
          <a:xfrm>
            <a:off x="3194832" y="2061611"/>
            <a:ext cx="6173788"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楷体" panose="02010609060101010101" pitchFamily="49" charset="-122"/>
              <a:cs typeface="Times New Roman" panose="02020803070505020304" pitchFamily="18" charset="0"/>
            </a:endParaRPr>
          </a:p>
        </p:txBody>
      </p:sp>
      <p:sp>
        <p:nvSpPr>
          <p:cNvPr id="130" name="Rectangle 5"/>
          <p:cNvSpPr>
            <a:spLocks noChangeArrowheads="1"/>
          </p:cNvSpPr>
          <p:nvPr/>
        </p:nvSpPr>
        <p:spPr bwMode="auto">
          <a:xfrm>
            <a:off x="3131332" y="2125111"/>
            <a:ext cx="6175375" cy="3851275"/>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楷体" panose="02010609060101010101" pitchFamily="49" charset="-122"/>
              <a:cs typeface="Times New Roman" panose="02020803070505020304" pitchFamily="18" charset="0"/>
            </a:endParaRPr>
          </a:p>
        </p:txBody>
      </p:sp>
      <p:grpSp>
        <p:nvGrpSpPr>
          <p:cNvPr id="132" name="Group 7"/>
          <p:cNvGrpSpPr/>
          <p:nvPr/>
        </p:nvGrpSpPr>
        <p:grpSpPr bwMode="auto">
          <a:xfrm>
            <a:off x="5299857" y="3776111"/>
            <a:ext cx="1181100" cy="1147763"/>
            <a:chOff x="3996" y="2883"/>
            <a:chExt cx="609" cy="765"/>
          </a:xfrm>
        </p:grpSpPr>
        <p:sp>
          <p:nvSpPr>
            <p:cNvPr id="133" name="Rectangle 8"/>
            <p:cNvSpPr>
              <a:spLocks noChangeArrowheads="1"/>
            </p:cNvSpPr>
            <p:nvPr/>
          </p:nvSpPr>
          <p:spPr bwMode="auto">
            <a:xfrm>
              <a:off x="4023" y="2883"/>
              <a:ext cx="582" cy="738"/>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4" name="Rectangle 9"/>
            <p:cNvSpPr>
              <a:spLocks noChangeArrowheads="1"/>
            </p:cNvSpPr>
            <p:nvPr/>
          </p:nvSpPr>
          <p:spPr bwMode="auto">
            <a:xfrm>
              <a:off x="3996" y="2910"/>
              <a:ext cx="582" cy="738"/>
            </a:xfrm>
            <a:prstGeom prst="rect">
              <a:avLst/>
            </a:prstGeom>
            <a:solidFill>
              <a:schemeClr val="bg1"/>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5" name="Text Box 10"/>
            <p:cNvSpPr txBox="1">
              <a:spLocks noChangeArrowheads="1"/>
            </p:cNvSpPr>
            <p:nvPr/>
          </p:nvSpPr>
          <p:spPr bwMode="auto">
            <a:xfrm>
              <a:off x="4071" y="3150"/>
              <a:ext cx="452"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r>
                <a:rPr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转发表</a:t>
              </a:r>
            </a:p>
          </p:txBody>
        </p:sp>
        <p:sp>
          <p:nvSpPr>
            <p:cNvPr id="136" name="Line 11"/>
            <p:cNvSpPr>
              <a:spLocks noChangeShapeType="1"/>
            </p:cNvSpPr>
            <p:nvPr/>
          </p:nvSpPr>
          <p:spPr bwMode="auto">
            <a:xfrm>
              <a:off x="4065" y="2994"/>
              <a:ext cx="435"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7" name="Line 12"/>
            <p:cNvSpPr>
              <a:spLocks noChangeShapeType="1"/>
            </p:cNvSpPr>
            <p:nvPr/>
          </p:nvSpPr>
          <p:spPr bwMode="auto">
            <a:xfrm>
              <a:off x="4071" y="3048"/>
              <a:ext cx="435"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8" name="Line 13"/>
            <p:cNvSpPr>
              <a:spLocks noChangeShapeType="1"/>
            </p:cNvSpPr>
            <p:nvPr/>
          </p:nvSpPr>
          <p:spPr bwMode="auto">
            <a:xfrm>
              <a:off x="4074" y="3102"/>
              <a:ext cx="435"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9" name="Line 14"/>
            <p:cNvSpPr>
              <a:spLocks noChangeShapeType="1"/>
            </p:cNvSpPr>
            <p:nvPr/>
          </p:nvSpPr>
          <p:spPr bwMode="auto">
            <a:xfrm>
              <a:off x="4065" y="3477"/>
              <a:ext cx="435"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0" name="Line 15"/>
            <p:cNvSpPr>
              <a:spLocks noChangeShapeType="1"/>
            </p:cNvSpPr>
            <p:nvPr/>
          </p:nvSpPr>
          <p:spPr bwMode="auto">
            <a:xfrm>
              <a:off x="4068" y="3528"/>
              <a:ext cx="435"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1" name="Line 16"/>
            <p:cNvSpPr>
              <a:spLocks noChangeShapeType="1"/>
            </p:cNvSpPr>
            <p:nvPr/>
          </p:nvSpPr>
          <p:spPr bwMode="auto">
            <a:xfrm>
              <a:off x="4071" y="3579"/>
              <a:ext cx="435"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142" name="Line 17"/>
          <p:cNvSpPr>
            <a:spLocks noChangeShapeType="1"/>
          </p:cNvSpPr>
          <p:nvPr/>
        </p:nvSpPr>
        <p:spPr bwMode="auto">
          <a:xfrm flipV="1">
            <a:off x="3123395" y="5544529"/>
            <a:ext cx="6183310" cy="958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3" name="Line 18"/>
          <p:cNvSpPr>
            <a:spLocks noChangeShapeType="1"/>
          </p:cNvSpPr>
          <p:nvPr/>
        </p:nvSpPr>
        <p:spPr bwMode="auto">
          <a:xfrm flipV="1">
            <a:off x="3150382" y="5076274"/>
            <a:ext cx="6164263" cy="952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144" name="Group 19"/>
          <p:cNvGrpSpPr/>
          <p:nvPr/>
        </p:nvGrpSpPr>
        <p:grpSpPr bwMode="auto">
          <a:xfrm>
            <a:off x="3331439" y="2748999"/>
            <a:ext cx="2642107" cy="1163637"/>
            <a:chOff x="1182" y="1848"/>
            <a:chExt cx="1447" cy="558"/>
          </a:xfrm>
        </p:grpSpPr>
        <p:sp>
          <p:nvSpPr>
            <p:cNvPr id="145" name="Rectangle 20"/>
            <p:cNvSpPr>
              <a:spLocks noChangeArrowheads="1"/>
            </p:cNvSpPr>
            <p:nvPr/>
          </p:nvSpPr>
          <p:spPr bwMode="auto">
            <a:xfrm>
              <a:off x="1224" y="1848"/>
              <a:ext cx="1140" cy="516"/>
            </a:xfrm>
            <a:prstGeom prst="rect">
              <a:avLst/>
            </a:prstGeom>
            <a:solidFill>
              <a:srgbClr val="ED7D3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6" name="Rectangle 21"/>
            <p:cNvSpPr>
              <a:spLocks noChangeArrowheads="1"/>
            </p:cNvSpPr>
            <p:nvPr/>
          </p:nvSpPr>
          <p:spPr bwMode="auto">
            <a:xfrm>
              <a:off x="1182" y="1890"/>
              <a:ext cx="1140" cy="516"/>
            </a:xfrm>
            <a:prstGeom prst="rect">
              <a:avLst/>
            </a:prstGeom>
            <a:solidFill>
              <a:schemeClr val="bg1"/>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7" name="Text Box 22"/>
            <p:cNvSpPr txBox="1">
              <a:spLocks noChangeArrowheads="1"/>
            </p:cNvSpPr>
            <p:nvPr/>
          </p:nvSpPr>
          <p:spPr bwMode="auto">
            <a:xfrm>
              <a:off x="1284" y="1934"/>
              <a:ext cx="1345"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zh-CN" altLang="en-US"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选路协议</a:t>
              </a:r>
            </a:p>
            <a:p>
              <a:pPr>
                <a:buFontTx/>
                <a:buChar char="•"/>
              </a:pPr>
              <a:r>
                <a:rPr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路径选择</a:t>
              </a:r>
            </a:p>
            <a:p>
              <a:pPr>
                <a:buFontTx/>
                <a:buChar char="•"/>
              </a:pPr>
              <a:r>
                <a:rPr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RIP, OSPF, BGP</a:t>
              </a:r>
            </a:p>
          </p:txBody>
        </p:sp>
      </p:grpSp>
      <p:sp>
        <p:nvSpPr>
          <p:cNvPr id="148" name="Freeform 23"/>
          <p:cNvSpPr/>
          <p:nvPr/>
        </p:nvSpPr>
        <p:spPr bwMode="auto">
          <a:xfrm>
            <a:off x="4553732" y="3834849"/>
            <a:ext cx="593725" cy="368300"/>
          </a:xfrm>
          <a:custGeom>
            <a:avLst/>
            <a:gdLst>
              <a:gd name="T0" fmla="*/ 0 w 396"/>
              <a:gd name="T1" fmla="*/ 0 h 246"/>
              <a:gd name="T2" fmla="*/ 2147483646 w 396"/>
              <a:gd name="T3" fmla="*/ 2147483646 h 246"/>
              <a:gd name="T4" fmla="*/ 2147483646 w 396"/>
              <a:gd name="T5" fmla="*/ 2147483646 h 246"/>
              <a:gd name="T6" fmla="*/ 0 60000 65536"/>
              <a:gd name="T7" fmla="*/ 0 60000 65536"/>
              <a:gd name="T8" fmla="*/ 0 60000 65536"/>
              <a:gd name="T9" fmla="*/ 0 w 396"/>
              <a:gd name="T10" fmla="*/ 0 h 246"/>
              <a:gd name="T11" fmla="*/ 396 w 396"/>
              <a:gd name="T12" fmla="*/ 246 h 246"/>
            </a:gdLst>
            <a:ahLst/>
            <a:cxnLst>
              <a:cxn ang="T6">
                <a:pos x="T0" y="T1"/>
              </a:cxn>
              <a:cxn ang="T7">
                <a:pos x="T2" y="T3"/>
              </a:cxn>
              <a:cxn ang="T8">
                <a:pos x="T4" y="T5"/>
              </a:cxn>
            </a:cxnLst>
            <a:rect l="T9" t="T10" r="T11" b="T12"/>
            <a:pathLst>
              <a:path w="396" h="246">
                <a:moveTo>
                  <a:pt x="0" y="0"/>
                </a:moveTo>
                <a:cubicBezTo>
                  <a:pt x="30" y="16"/>
                  <a:pt x="42" y="126"/>
                  <a:pt x="150" y="186"/>
                </a:cubicBezTo>
                <a:cubicBezTo>
                  <a:pt x="258" y="246"/>
                  <a:pt x="345" y="205"/>
                  <a:pt x="396" y="210"/>
                </a:cubicBezTo>
              </a:path>
            </a:pathLst>
          </a:custGeom>
          <a:noFill/>
          <a:ln w="38100">
            <a:solidFill>
              <a:schemeClr val="accent2"/>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149" name="Group 24"/>
          <p:cNvGrpSpPr/>
          <p:nvPr/>
        </p:nvGrpSpPr>
        <p:grpSpPr bwMode="auto">
          <a:xfrm>
            <a:off x="6395232" y="2812499"/>
            <a:ext cx="2835275" cy="1256589"/>
            <a:chOff x="102" y="1272"/>
            <a:chExt cx="1890" cy="770"/>
          </a:xfrm>
        </p:grpSpPr>
        <p:sp>
          <p:nvSpPr>
            <p:cNvPr id="150" name="Rectangle 25"/>
            <p:cNvSpPr>
              <a:spLocks noChangeArrowheads="1"/>
            </p:cNvSpPr>
            <p:nvPr/>
          </p:nvSpPr>
          <p:spPr bwMode="auto">
            <a:xfrm>
              <a:off x="144" y="1272"/>
              <a:ext cx="1848" cy="690"/>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1" name="Rectangle 26"/>
            <p:cNvSpPr>
              <a:spLocks noChangeArrowheads="1"/>
            </p:cNvSpPr>
            <p:nvPr/>
          </p:nvSpPr>
          <p:spPr bwMode="auto">
            <a:xfrm>
              <a:off x="102" y="1314"/>
              <a:ext cx="1848" cy="702"/>
            </a:xfrm>
            <a:prstGeom prst="rect">
              <a:avLst/>
            </a:prstGeom>
            <a:solidFill>
              <a:schemeClr val="bg1"/>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2" name="Text Box 27"/>
            <p:cNvSpPr txBox="1">
              <a:spLocks noChangeArrowheads="1"/>
            </p:cNvSpPr>
            <p:nvPr/>
          </p:nvSpPr>
          <p:spPr bwMode="auto">
            <a:xfrm>
              <a:off x="510" y="1306"/>
              <a:ext cx="1098" cy="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IP </a:t>
              </a:r>
              <a:r>
                <a:rPr lang="zh-CN" altLang="en-US"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协议</a:t>
              </a:r>
            </a:p>
            <a:p>
              <a:pPr>
                <a:buFontTx/>
                <a:buChar char="•"/>
              </a:pPr>
              <a:r>
                <a:rPr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编址规则</a:t>
              </a:r>
            </a:p>
            <a:p>
              <a:pPr>
                <a:buFontTx/>
                <a:buChar char="•"/>
              </a:pPr>
              <a:r>
                <a:rPr lang="zh-CN" altLang="en-US" u="none"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数据报格式</a:t>
              </a:r>
            </a:p>
            <a:p>
              <a:pPr>
                <a:buFontTx/>
                <a:buChar char="•"/>
              </a:pPr>
              <a:r>
                <a:rPr lang="zh-CN" altLang="en-US" u="none"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分组处理规则</a:t>
              </a:r>
            </a:p>
          </p:txBody>
        </p:sp>
      </p:grpSp>
      <p:grpSp>
        <p:nvGrpSpPr>
          <p:cNvPr id="8" name="组合 7"/>
          <p:cNvGrpSpPr/>
          <p:nvPr/>
        </p:nvGrpSpPr>
        <p:grpSpPr>
          <a:xfrm>
            <a:off x="6449207" y="4093611"/>
            <a:ext cx="2084410" cy="972381"/>
            <a:chOff x="4473758" y="4093611"/>
            <a:chExt cx="2084410" cy="972381"/>
          </a:xfrm>
        </p:grpSpPr>
        <p:sp>
          <p:nvSpPr>
            <p:cNvPr id="153" name="Rectangle 28"/>
            <p:cNvSpPr>
              <a:spLocks noChangeArrowheads="1"/>
            </p:cNvSpPr>
            <p:nvPr/>
          </p:nvSpPr>
          <p:spPr bwMode="auto">
            <a:xfrm>
              <a:off x="4540433" y="4093611"/>
              <a:ext cx="1892300" cy="858838"/>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4" name="Rectangle 29"/>
            <p:cNvSpPr>
              <a:spLocks noChangeArrowheads="1"/>
            </p:cNvSpPr>
            <p:nvPr/>
          </p:nvSpPr>
          <p:spPr bwMode="auto">
            <a:xfrm>
              <a:off x="4473758" y="4165049"/>
              <a:ext cx="1893888" cy="857250"/>
            </a:xfrm>
            <a:prstGeom prst="rect">
              <a:avLst/>
            </a:prstGeom>
            <a:solidFill>
              <a:schemeClr val="bg1"/>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5" name="Text Box 30"/>
            <p:cNvSpPr txBox="1">
              <a:spLocks noChangeArrowheads="1"/>
            </p:cNvSpPr>
            <p:nvPr/>
          </p:nvSpPr>
          <p:spPr bwMode="auto">
            <a:xfrm>
              <a:off x="4696030" y="4142662"/>
              <a:ext cx="186213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ICMP </a:t>
              </a:r>
              <a:r>
                <a:rPr lang="zh-CN" altLang="en-US"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协议</a:t>
              </a:r>
            </a:p>
            <a:p>
              <a:pPr>
                <a:buFontTx/>
                <a:buChar char="•"/>
              </a:pPr>
              <a:r>
                <a:rPr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错误报告</a:t>
              </a:r>
            </a:p>
            <a:p>
              <a:pPr>
                <a:buFontTx/>
                <a:buChar char="•"/>
              </a:pPr>
              <a:r>
                <a:rPr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路由器 信令</a:t>
              </a:r>
            </a:p>
          </p:txBody>
        </p:sp>
      </p:grpSp>
      <p:sp>
        <p:nvSpPr>
          <p:cNvPr id="156" name="Line 31"/>
          <p:cNvSpPr>
            <a:spLocks noChangeShapeType="1"/>
          </p:cNvSpPr>
          <p:nvPr/>
        </p:nvSpPr>
        <p:spPr bwMode="auto">
          <a:xfrm flipV="1">
            <a:off x="3123396" y="2683910"/>
            <a:ext cx="6191250" cy="956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7" name="Text Box 32"/>
          <p:cNvSpPr txBox="1">
            <a:spLocks noChangeArrowheads="1"/>
          </p:cNvSpPr>
          <p:nvPr/>
        </p:nvSpPr>
        <p:spPr bwMode="auto">
          <a:xfrm>
            <a:off x="5147457" y="2215051"/>
            <a:ext cx="21632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zh-CN" altLang="en-US" sz="200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运输层</a:t>
            </a:r>
            <a:r>
              <a:rPr lang="en-US" altLang="zh-CN" sz="200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 TCP, UDP</a:t>
            </a:r>
          </a:p>
        </p:txBody>
      </p:sp>
      <p:sp>
        <p:nvSpPr>
          <p:cNvPr id="158" name="Text Box 33"/>
          <p:cNvSpPr txBox="1">
            <a:spLocks noChangeArrowheads="1"/>
          </p:cNvSpPr>
          <p:nvPr/>
        </p:nvSpPr>
        <p:spPr bwMode="auto">
          <a:xfrm>
            <a:off x="5785622" y="5131359"/>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链路层</a:t>
            </a:r>
          </a:p>
        </p:txBody>
      </p:sp>
      <p:sp>
        <p:nvSpPr>
          <p:cNvPr id="159" name="Text Box 34"/>
          <p:cNvSpPr txBox="1">
            <a:spLocks noChangeArrowheads="1"/>
          </p:cNvSpPr>
          <p:nvPr/>
        </p:nvSpPr>
        <p:spPr bwMode="auto">
          <a:xfrm>
            <a:off x="5785622" y="5588272"/>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物理层</a:t>
            </a:r>
          </a:p>
        </p:txBody>
      </p:sp>
      <p:sp>
        <p:nvSpPr>
          <p:cNvPr id="160" name="Text Box 35"/>
          <p:cNvSpPr txBox="1">
            <a:spLocks noChangeArrowheads="1"/>
          </p:cNvSpPr>
          <p:nvPr/>
        </p:nvSpPr>
        <p:spPr bwMode="auto">
          <a:xfrm>
            <a:off x="2640506" y="3374059"/>
            <a:ext cx="45118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r"/>
            <a:r>
              <a:rPr lang="zh-CN" altLang="en-US" sz="200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网络层</a:t>
            </a:r>
          </a:p>
        </p:txBody>
      </p:sp>
      <p:sp>
        <p:nvSpPr>
          <p:cNvPr id="161" name="Line 36"/>
          <p:cNvSpPr>
            <a:spLocks noChangeShapeType="1"/>
          </p:cNvSpPr>
          <p:nvPr/>
        </p:nvSpPr>
        <p:spPr bwMode="auto">
          <a:xfrm flipV="1">
            <a:off x="2888445" y="2714074"/>
            <a:ext cx="0" cy="703262"/>
          </a:xfrm>
          <a:prstGeom prst="line">
            <a:avLst/>
          </a:prstGeom>
          <a:noFill/>
          <a:ln w="28575">
            <a:solidFill>
              <a:srgbClr val="ED7D3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2" name="Line 37"/>
          <p:cNvSpPr>
            <a:spLocks noChangeShapeType="1"/>
          </p:cNvSpPr>
          <p:nvPr/>
        </p:nvSpPr>
        <p:spPr bwMode="auto">
          <a:xfrm>
            <a:off x="2888445" y="4353961"/>
            <a:ext cx="0" cy="701675"/>
          </a:xfrm>
          <a:prstGeom prst="line">
            <a:avLst/>
          </a:prstGeom>
          <a:noFill/>
          <a:ln w="28575">
            <a:solidFill>
              <a:srgbClr val="ED7D3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 name="灯片编号占位符 1">
            <a:extLst>
              <a:ext uri="{FF2B5EF4-FFF2-40B4-BE49-F238E27FC236}">
                <a16:creationId xmlns:a16="http://schemas.microsoft.com/office/drawing/2014/main" id="{A90E4F3C-B708-45F7-94A2-7D9C19126399}"/>
              </a:ext>
            </a:extLst>
          </p:cNvPr>
          <p:cNvSpPr>
            <a:spLocks noGrp="1"/>
          </p:cNvSpPr>
          <p:nvPr>
            <p:ph type="sldNum" sz="quarter" idx="12"/>
          </p:nvPr>
        </p:nvSpPr>
        <p:spPr/>
        <p:txBody>
          <a:bodyPr/>
          <a:lstStyle/>
          <a:p>
            <a:fld id="{91F2D4EF-46D4-4764-B373-FC59CD1D281E}" type="slidenum">
              <a:rPr lang="zh-CN" altLang="en-US" smtClean="0"/>
              <a:t>29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left)">
                                      <p:cBhvr>
                                        <p:cTn id="7" dur="500"/>
                                        <p:tgtEl>
                                          <p:spTgt spid="1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nodePh="1">
                                  <p:stCondLst>
                                    <p:cond delay="0"/>
                                  </p:stCondLst>
                                  <p:endCondLst>
                                    <p:cond evt="begin" delay="0">
                                      <p:tn val="12"/>
                                    </p:cond>
                                  </p:endCondLst>
                                  <p:childTnLst>
                                    <p:set>
                                      <p:cBhvr>
                                        <p:cTn id="13" dur="1" fill="hold">
                                          <p:stCondLst>
                                            <p:cond delay="0"/>
                                          </p:stCondLst>
                                        </p:cTn>
                                        <p:tgtEl>
                                          <p:spTgt spid="129"/>
                                        </p:tgtEl>
                                        <p:attrNameLst>
                                          <p:attrName>style.visibility</p:attrName>
                                        </p:attrNameLst>
                                      </p:cBhvr>
                                      <p:to>
                                        <p:strVal val="visible"/>
                                      </p:to>
                                    </p:set>
                                    <p:animEffect transition="in" filter="fade">
                                      <p:cBhvr>
                                        <p:cTn id="14" dur="500"/>
                                        <p:tgtEl>
                                          <p:spTgt spid="12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0"/>
                                        </p:tgtEl>
                                        <p:attrNameLst>
                                          <p:attrName>style.visibility</p:attrName>
                                        </p:attrNameLst>
                                      </p:cBhvr>
                                      <p:to>
                                        <p:strVal val="visible"/>
                                      </p:to>
                                    </p:set>
                                    <p:animEffect transition="in" filter="fade">
                                      <p:cBhvr>
                                        <p:cTn id="17" dur="500"/>
                                        <p:tgtEl>
                                          <p:spTgt spid="130"/>
                                        </p:tgtEl>
                                      </p:cBhvr>
                                    </p:animEffect>
                                  </p:childTnLst>
                                </p:cTn>
                              </p:par>
                              <p:par>
                                <p:cTn id="18" presetID="10" presetClass="entr" presetSubtype="0" fill="hold" nodeType="withEffect">
                                  <p:stCondLst>
                                    <p:cond delay="0"/>
                                  </p:stCondLst>
                                  <p:childTnLst>
                                    <p:set>
                                      <p:cBhvr>
                                        <p:cTn id="19" dur="1" fill="hold">
                                          <p:stCondLst>
                                            <p:cond delay="0"/>
                                          </p:stCondLst>
                                        </p:cTn>
                                        <p:tgtEl>
                                          <p:spTgt spid="132"/>
                                        </p:tgtEl>
                                        <p:attrNameLst>
                                          <p:attrName>style.visibility</p:attrName>
                                        </p:attrNameLst>
                                      </p:cBhvr>
                                      <p:to>
                                        <p:strVal val="visible"/>
                                      </p:to>
                                    </p:set>
                                    <p:animEffect transition="in" filter="fade">
                                      <p:cBhvr>
                                        <p:cTn id="20" dur="500"/>
                                        <p:tgtEl>
                                          <p:spTgt spid="13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2"/>
                                        </p:tgtEl>
                                        <p:attrNameLst>
                                          <p:attrName>style.visibility</p:attrName>
                                        </p:attrNameLst>
                                      </p:cBhvr>
                                      <p:to>
                                        <p:strVal val="visible"/>
                                      </p:to>
                                    </p:set>
                                    <p:animEffect transition="in" filter="fade">
                                      <p:cBhvr>
                                        <p:cTn id="23" dur="500"/>
                                        <p:tgtEl>
                                          <p:spTgt spid="14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3"/>
                                        </p:tgtEl>
                                        <p:attrNameLst>
                                          <p:attrName>style.visibility</p:attrName>
                                        </p:attrNameLst>
                                      </p:cBhvr>
                                      <p:to>
                                        <p:strVal val="visible"/>
                                      </p:to>
                                    </p:set>
                                    <p:animEffect transition="in" filter="fade">
                                      <p:cBhvr>
                                        <p:cTn id="26" dur="500"/>
                                        <p:tgtEl>
                                          <p:spTgt spid="143"/>
                                        </p:tgtEl>
                                      </p:cBhvr>
                                    </p:animEffect>
                                  </p:childTnLst>
                                </p:cTn>
                              </p:par>
                              <p:par>
                                <p:cTn id="27" presetID="10" presetClass="entr" presetSubtype="0" fill="hold" nodeType="withEffect">
                                  <p:stCondLst>
                                    <p:cond delay="0"/>
                                  </p:stCondLst>
                                  <p:childTnLst>
                                    <p:set>
                                      <p:cBhvr>
                                        <p:cTn id="28" dur="1" fill="hold">
                                          <p:stCondLst>
                                            <p:cond delay="0"/>
                                          </p:stCondLst>
                                        </p:cTn>
                                        <p:tgtEl>
                                          <p:spTgt spid="144"/>
                                        </p:tgtEl>
                                        <p:attrNameLst>
                                          <p:attrName>style.visibility</p:attrName>
                                        </p:attrNameLst>
                                      </p:cBhvr>
                                      <p:to>
                                        <p:strVal val="visible"/>
                                      </p:to>
                                    </p:set>
                                    <p:animEffect transition="in" filter="fade">
                                      <p:cBhvr>
                                        <p:cTn id="29" dur="500"/>
                                        <p:tgtEl>
                                          <p:spTgt spid="14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500"/>
                                        <p:tgtEl>
                                          <p:spTgt spid="148"/>
                                        </p:tgtEl>
                                      </p:cBhvr>
                                    </p:animEffect>
                                  </p:childTnLst>
                                </p:cTn>
                              </p:par>
                              <p:par>
                                <p:cTn id="33" presetID="10" presetClass="entr" presetSubtype="0" fill="hold" nodeType="withEffect">
                                  <p:stCondLst>
                                    <p:cond delay="0"/>
                                  </p:stCondLst>
                                  <p:childTnLst>
                                    <p:set>
                                      <p:cBhvr>
                                        <p:cTn id="34" dur="1" fill="hold">
                                          <p:stCondLst>
                                            <p:cond delay="0"/>
                                          </p:stCondLst>
                                        </p:cTn>
                                        <p:tgtEl>
                                          <p:spTgt spid="149"/>
                                        </p:tgtEl>
                                        <p:attrNameLst>
                                          <p:attrName>style.visibility</p:attrName>
                                        </p:attrNameLst>
                                      </p:cBhvr>
                                      <p:to>
                                        <p:strVal val="visible"/>
                                      </p:to>
                                    </p:set>
                                    <p:animEffect transition="in" filter="fade">
                                      <p:cBhvr>
                                        <p:cTn id="35" dur="500"/>
                                        <p:tgtEl>
                                          <p:spTgt spid="149"/>
                                        </p:tgtEl>
                                      </p:cBhvr>
                                    </p:animEffect>
                                  </p:childTnLst>
                                </p:cTn>
                              </p:par>
                              <p:par>
                                <p:cTn id="36" presetID="10"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6"/>
                                        </p:tgtEl>
                                        <p:attrNameLst>
                                          <p:attrName>style.visibility</p:attrName>
                                        </p:attrNameLst>
                                      </p:cBhvr>
                                      <p:to>
                                        <p:strVal val="visible"/>
                                      </p:to>
                                    </p:set>
                                    <p:animEffect transition="in" filter="fade">
                                      <p:cBhvr>
                                        <p:cTn id="41" dur="500"/>
                                        <p:tgtEl>
                                          <p:spTgt spid="1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7"/>
                                        </p:tgtEl>
                                        <p:attrNameLst>
                                          <p:attrName>style.visibility</p:attrName>
                                        </p:attrNameLst>
                                      </p:cBhvr>
                                      <p:to>
                                        <p:strVal val="visible"/>
                                      </p:to>
                                    </p:set>
                                    <p:animEffect transition="in" filter="fade">
                                      <p:cBhvr>
                                        <p:cTn id="44" dur="500"/>
                                        <p:tgtEl>
                                          <p:spTgt spid="15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8"/>
                                        </p:tgtEl>
                                        <p:attrNameLst>
                                          <p:attrName>style.visibility</p:attrName>
                                        </p:attrNameLst>
                                      </p:cBhvr>
                                      <p:to>
                                        <p:strVal val="visible"/>
                                      </p:to>
                                    </p:set>
                                    <p:animEffect transition="in" filter="fade">
                                      <p:cBhvr>
                                        <p:cTn id="47" dur="500"/>
                                        <p:tgtEl>
                                          <p:spTgt spid="15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9"/>
                                        </p:tgtEl>
                                        <p:attrNameLst>
                                          <p:attrName>style.visibility</p:attrName>
                                        </p:attrNameLst>
                                      </p:cBhvr>
                                      <p:to>
                                        <p:strVal val="visible"/>
                                      </p:to>
                                    </p:set>
                                    <p:animEffect transition="in" filter="fade">
                                      <p:cBhvr>
                                        <p:cTn id="50" dur="500"/>
                                        <p:tgtEl>
                                          <p:spTgt spid="15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0"/>
                                        </p:tgtEl>
                                        <p:attrNameLst>
                                          <p:attrName>style.visibility</p:attrName>
                                        </p:attrNameLst>
                                      </p:cBhvr>
                                      <p:to>
                                        <p:strVal val="visible"/>
                                      </p:to>
                                    </p:set>
                                    <p:animEffect transition="in" filter="fade">
                                      <p:cBhvr>
                                        <p:cTn id="53" dur="500"/>
                                        <p:tgtEl>
                                          <p:spTgt spid="16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61"/>
                                        </p:tgtEl>
                                        <p:attrNameLst>
                                          <p:attrName>style.visibility</p:attrName>
                                        </p:attrNameLst>
                                      </p:cBhvr>
                                      <p:to>
                                        <p:strVal val="visible"/>
                                      </p:to>
                                    </p:set>
                                    <p:animEffect transition="in" filter="fade">
                                      <p:cBhvr>
                                        <p:cTn id="56" dur="500"/>
                                        <p:tgtEl>
                                          <p:spTgt spid="16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62"/>
                                        </p:tgtEl>
                                        <p:attrNameLst>
                                          <p:attrName>style.visibility</p:attrName>
                                        </p:attrNameLst>
                                      </p:cBhvr>
                                      <p:to>
                                        <p:strVal val="visible"/>
                                      </p:to>
                                    </p:set>
                                    <p:animEffect transition="in" filter="fade">
                                      <p:cBhvr>
                                        <p:cTn id="59" dur="500"/>
                                        <p:tgtEl>
                                          <p:spTgt spid="162"/>
                                        </p:tgtEl>
                                      </p:cBhvr>
                                    </p:animEffect>
                                  </p:childTnLst>
                                </p:cTn>
                              </p:par>
                            </p:childTnLst>
                          </p:cTn>
                        </p:par>
                        <p:par>
                          <p:cTn id="60" fill="hold">
                            <p:stCondLst>
                              <p:cond delay="1000"/>
                            </p:stCondLst>
                            <p:childTnLst>
                              <p:par>
                                <p:cTn id="61" presetID="26" presetClass="emph" presetSubtype="0" fill="hold" nodeType="afterEffect">
                                  <p:stCondLst>
                                    <p:cond delay="0"/>
                                  </p:stCondLst>
                                  <p:childTnLst>
                                    <p:animEffect transition="out" filter="fade">
                                      <p:cBhvr>
                                        <p:cTn id="62" dur="1000" tmFilter="0, 0; .2, .5; .8, .5; 1, 0"/>
                                        <p:tgtEl>
                                          <p:spTgt spid="132"/>
                                        </p:tgtEl>
                                      </p:cBhvr>
                                    </p:animEffect>
                                    <p:animScale>
                                      <p:cBhvr>
                                        <p:cTn id="63" dur="500" autoRev="1" fill="hold"/>
                                        <p:tgtEl>
                                          <p:spTgt spid="132"/>
                                        </p:tgtEl>
                                      </p:cBhvr>
                                      <p:by x="105000" y="105000"/>
                                    </p:animScale>
                                  </p:childTnLst>
                                </p:cTn>
                              </p:par>
                            </p:childTnLst>
                          </p:cTn>
                        </p:par>
                        <p:par>
                          <p:cTn id="64" fill="hold">
                            <p:stCondLst>
                              <p:cond delay="2000"/>
                            </p:stCondLst>
                            <p:childTnLst>
                              <p:par>
                                <p:cTn id="65" presetID="26" presetClass="emph" presetSubtype="0" fill="hold" nodeType="afterEffect">
                                  <p:stCondLst>
                                    <p:cond delay="0"/>
                                  </p:stCondLst>
                                  <p:childTnLst>
                                    <p:animEffect transition="out" filter="fade">
                                      <p:cBhvr>
                                        <p:cTn id="66" dur="1000" tmFilter="0, 0; .2, .5; .8, .5; 1, 0"/>
                                        <p:tgtEl>
                                          <p:spTgt spid="149"/>
                                        </p:tgtEl>
                                      </p:cBhvr>
                                    </p:animEffect>
                                    <p:animScale>
                                      <p:cBhvr>
                                        <p:cTn id="67" dur="500" autoRev="1" fill="hold"/>
                                        <p:tgtEl>
                                          <p:spTgt spid="149"/>
                                        </p:tgtEl>
                                      </p:cBhvr>
                                      <p:by x="105000" y="105000"/>
                                    </p:animScale>
                                  </p:childTnLst>
                                </p:cTn>
                              </p:par>
                            </p:childTnLst>
                          </p:cTn>
                        </p:par>
                        <p:par>
                          <p:cTn id="68" fill="hold">
                            <p:stCondLst>
                              <p:cond delay="3000"/>
                            </p:stCondLst>
                            <p:childTnLst>
                              <p:par>
                                <p:cTn id="69" presetID="26" presetClass="emph" presetSubtype="0" fill="hold" nodeType="afterEffect">
                                  <p:stCondLst>
                                    <p:cond delay="0"/>
                                  </p:stCondLst>
                                  <p:childTnLst>
                                    <p:animEffect transition="out" filter="fade">
                                      <p:cBhvr>
                                        <p:cTn id="70" dur="1000" tmFilter="0, 0; .2, .5; .8, .5; 1, 0"/>
                                        <p:tgtEl>
                                          <p:spTgt spid="144"/>
                                        </p:tgtEl>
                                      </p:cBhvr>
                                    </p:animEffect>
                                    <p:animScale>
                                      <p:cBhvr>
                                        <p:cTn id="71" dur="500" autoRev="1" fill="hold"/>
                                        <p:tgtEl>
                                          <p:spTgt spid="144"/>
                                        </p:tgtEl>
                                      </p:cBhvr>
                                      <p:by x="105000" y="105000"/>
                                    </p:animScale>
                                  </p:childTnLst>
                                </p:cTn>
                              </p:par>
                            </p:childTnLst>
                          </p:cTn>
                        </p:par>
                        <p:par>
                          <p:cTn id="72" fill="hold">
                            <p:stCondLst>
                              <p:cond delay="4000"/>
                            </p:stCondLst>
                            <p:childTnLst>
                              <p:par>
                                <p:cTn id="73" presetID="26" presetClass="emph" presetSubtype="0" fill="hold" nodeType="afterEffect">
                                  <p:stCondLst>
                                    <p:cond delay="0"/>
                                  </p:stCondLst>
                                  <p:childTnLst>
                                    <p:animEffect transition="out" filter="fade">
                                      <p:cBhvr>
                                        <p:cTn id="74" dur="1000" tmFilter="0, 0; .2, .5; .8, .5; 1, 0"/>
                                        <p:tgtEl>
                                          <p:spTgt spid="8"/>
                                        </p:tgtEl>
                                      </p:cBhvr>
                                    </p:animEffect>
                                    <p:animScale>
                                      <p:cBhvr>
                                        <p:cTn id="75" dur="5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9" grpId="0"/>
      <p:bldP spid="130" grpId="0" animBg="1"/>
      <p:bldP spid="142" grpId="0" animBg="1"/>
      <p:bldP spid="143" grpId="0" animBg="1"/>
      <p:bldP spid="148" grpId="0" animBg="1"/>
      <p:bldP spid="156" grpId="0" animBg="1"/>
      <p:bldP spid="157" grpId="0"/>
      <p:bldP spid="158" grpId="0"/>
      <p:bldP spid="159" grpId="0"/>
      <p:bldP spid="160" grpId="0"/>
      <p:bldP spid="161" grpId="0" animBg="1"/>
      <p:bldP spid="16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821408" y="736971"/>
            <a:ext cx="3952872" cy="792886"/>
            <a:chOff x="1638299" y="2533650"/>
            <a:chExt cx="7301525" cy="822836"/>
          </a:xfrm>
        </p:grpSpPr>
        <p:sp>
          <p:nvSpPr>
            <p:cNvPr id="9" name="矩形: 圆角 53"/>
            <p:cNvSpPr/>
            <p:nvPr/>
          </p:nvSpPr>
          <p:spPr>
            <a:xfrm>
              <a:off x="1638299" y="2533650"/>
              <a:ext cx="7301525" cy="822836"/>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731116" y="2653059"/>
              <a:ext cx="6987292" cy="606864"/>
            </a:xfrm>
            <a:prstGeom prst="rect">
              <a:avLst/>
            </a:prstGeom>
            <a:noFill/>
          </p:spPr>
          <p:txBody>
            <a:bodyPr wrap="square" rtlCol="0">
              <a:spAutoFit/>
            </a:bodyPr>
            <a:lstStyle/>
            <a:p>
              <a:pPr algn="ctr"/>
              <a:r>
                <a:rPr lang="zh-CN" altLang="en-US" sz="3200" dirty="0">
                  <a:latin typeface="思源黑体 CN Medium" panose="020B0600000000000000" pitchFamily="34" charset="-122"/>
                  <a:ea typeface="思源黑体 CN Medium" panose="020B0600000000000000" pitchFamily="34" charset="-122"/>
                </a:rPr>
                <a:t>目          录</a:t>
              </a:r>
            </a:p>
          </p:txBody>
        </p:sp>
        <p:sp>
          <p:nvSpPr>
            <p:cNvPr id="11" name="矩形: 圆角 55"/>
            <p:cNvSpPr/>
            <p:nvPr/>
          </p:nvSpPr>
          <p:spPr>
            <a:xfrm>
              <a:off x="1724818" y="2603031"/>
              <a:ext cx="7121343" cy="678474"/>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1270264" y="1911951"/>
            <a:ext cx="9337699" cy="3416320"/>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网络层概述</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虚电路和数据报网络</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路由器的工作原理（线上</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MOOC+</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课堂讨论）</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网际协议</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因特网中的转发和编址</a:t>
            </a: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选路算法</a:t>
            </a:r>
          </a:p>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组播介绍</a:t>
            </a:r>
          </a:p>
        </p:txBody>
      </p:sp>
      <p:grpSp>
        <p:nvGrpSpPr>
          <p:cNvPr id="13" name="组合 12"/>
          <p:cNvGrpSpPr/>
          <p:nvPr/>
        </p:nvGrpSpPr>
        <p:grpSpPr>
          <a:xfrm>
            <a:off x="2818456" y="451855"/>
            <a:ext cx="1241446" cy="1166374"/>
            <a:chOff x="787397" y="1578243"/>
            <a:chExt cx="1679793" cy="1536555"/>
          </a:xfrm>
        </p:grpSpPr>
        <p:sp>
          <p:nvSpPr>
            <p:cNvPr id="14"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5" name="图片 14"/>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79E7DBF0-95B8-468E-87E7-078EAC169F2E}"/>
              </a:ext>
            </a:extLst>
          </p:cNvPr>
          <p:cNvSpPr>
            <a:spLocks noGrp="1"/>
          </p:cNvSpPr>
          <p:nvPr>
            <p:ph type="sldNum" sz="quarter" idx="12"/>
          </p:nvPr>
        </p:nvSpPr>
        <p:spPr/>
        <p:txBody>
          <a:bodyPr/>
          <a:lstStyle/>
          <a:p>
            <a:fld id="{91F2D4EF-46D4-4764-B373-FC59CD1D281E}" type="slidenum">
              <a:rPr lang="zh-CN" altLang="en-US" smtClean="0"/>
              <a:t>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600" fill="hold"/>
                                        <p:tgtEl>
                                          <p:spTgt spid="8"/>
                                        </p:tgtEl>
                                        <p:attrNameLst>
                                          <p:attrName>ppt_w</p:attrName>
                                        </p:attrNameLst>
                                      </p:cBhvr>
                                      <p:tavLst>
                                        <p:tav tm="0">
                                          <p:val>
                                            <p:fltVal val="0"/>
                                          </p:val>
                                        </p:tav>
                                        <p:tav tm="100000">
                                          <p:val>
                                            <p:strVal val="#ppt_w"/>
                                          </p:val>
                                        </p:tav>
                                      </p:tavLst>
                                    </p:anim>
                                    <p:anim calcmode="lin" valueType="num">
                                      <p:cBhvr>
                                        <p:cTn id="14" dur="600" fill="hold"/>
                                        <p:tgtEl>
                                          <p:spTgt spid="8"/>
                                        </p:tgtEl>
                                        <p:attrNameLst>
                                          <p:attrName>ppt_h</p:attrName>
                                        </p:attrNameLst>
                                      </p:cBhvr>
                                      <p:tavLst>
                                        <p:tav tm="0">
                                          <p:val>
                                            <p:fltVal val="0"/>
                                          </p:val>
                                        </p:tav>
                                        <p:tav tm="100000">
                                          <p:val>
                                            <p:strVal val="#ppt_h"/>
                                          </p:val>
                                        </p:tav>
                                      </p:tavLst>
                                    </p:anim>
                                    <p:animEffect transition="in" filter="fade">
                                      <p:cBhvr>
                                        <p:cTn id="15" dur="600"/>
                                        <p:tgtEl>
                                          <p:spTgt spid="8"/>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4900517" cy="1428589"/>
            <a:chOff x="551030" y="-368704"/>
            <a:chExt cx="4900517" cy="1428589"/>
          </a:xfrm>
        </p:grpSpPr>
        <p:grpSp>
          <p:nvGrpSpPr>
            <p:cNvPr id="29" name="组合 28"/>
            <p:cNvGrpSpPr/>
            <p:nvPr/>
          </p:nvGrpSpPr>
          <p:grpSpPr>
            <a:xfrm>
              <a:off x="1201631" y="303925"/>
              <a:ext cx="4249916" cy="682185"/>
              <a:chOff x="1839058" y="967769"/>
              <a:chExt cx="4249916" cy="682185"/>
            </a:xfrm>
          </p:grpSpPr>
          <p:sp>
            <p:nvSpPr>
              <p:cNvPr id="31" name="矩形: 圆角 30"/>
              <p:cNvSpPr/>
              <p:nvPr/>
            </p:nvSpPr>
            <p:spPr>
              <a:xfrm>
                <a:off x="1839058" y="967769"/>
                <a:ext cx="4249916"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32" name="文本框 31"/>
              <p:cNvSpPr txBox="1"/>
              <p:nvPr/>
            </p:nvSpPr>
            <p:spPr>
              <a:xfrm>
                <a:off x="2786094" y="1034835"/>
                <a:ext cx="3155888"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IP</a:t>
                </a:r>
                <a:r>
                  <a:rPr lang="zh-CN" altLang="en-US"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数据报格式</a:t>
                </a:r>
                <a:endPar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47" name="Rectangle 28"/>
          <p:cNvSpPr>
            <a:spLocks noChangeArrowheads="1"/>
          </p:cNvSpPr>
          <p:nvPr/>
        </p:nvSpPr>
        <p:spPr bwMode="auto">
          <a:xfrm>
            <a:off x="9500767" y="2250367"/>
            <a:ext cx="416332" cy="375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31</a:t>
            </a:r>
          </a:p>
        </p:txBody>
      </p:sp>
      <p:sp>
        <p:nvSpPr>
          <p:cNvPr id="55" name="Rectangle 8"/>
          <p:cNvSpPr>
            <a:spLocks noChangeArrowheads="1"/>
          </p:cNvSpPr>
          <p:nvPr/>
        </p:nvSpPr>
        <p:spPr bwMode="auto">
          <a:xfrm>
            <a:off x="4488895" y="5435742"/>
            <a:ext cx="1131551" cy="353136"/>
          </a:xfrm>
          <a:prstGeom prst="rect">
            <a:avLst/>
          </a:prstGeom>
          <a:solidFill>
            <a:srgbClr val="FCEBCD"/>
          </a:solidFill>
          <a:ln w="1270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0" name="Rectangle 3"/>
          <p:cNvSpPr>
            <a:spLocks noChangeArrowheads="1"/>
          </p:cNvSpPr>
          <p:nvPr/>
        </p:nvSpPr>
        <p:spPr bwMode="auto">
          <a:xfrm>
            <a:off x="2925683" y="4206628"/>
            <a:ext cx="633768" cy="638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可变</a:t>
            </a:r>
          </a:p>
          <a:p>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部分</a:t>
            </a:r>
          </a:p>
        </p:txBody>
      </p:sp>
      <p:sp>
        <p:nvSpPr>
          <p:cNvPr id="51" name="Line 4"/>
          <p:cNvSpPr>
            <a:spLocks noChangeShapeType="1"/>
          </p:cNvSpPr>
          <p:nvPr/>
        </p:nvSpPr>
        <p:spPr bwMode="auto">
          <a:xfrm>
            <a:off x="4512599" y="5978548"/>
            <a:ext cx="4259223" cy="0"/>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2" name="AutoShape 5"/>
          <p:cNvSpPr>
            <a:spLocks noChangeArrowheads="1"/>
          </p:cNvSpPr>
          <p:nvPr/>
        </p:nvSpPr>
        <p:spPr bwMode="auto">
          <a:xfrm>
            <a:off x="3846394" y="5496885"/>
            <a:ext cx="646244" cy="150988"/>
          </a:xfrm>
          <a:prstGeom prst="leftArrow">
            <a:avLst>
              <a:gd name="adj1" fmla="val 50000"/>
              <a:gd name="adj2" fmla="val 107025"/>
            </a:avLst>
          </a:prstGeom>
          <a:solidFill>
            <a:srgbClr val="009FF6"/>
          </a:solidFill>
          <a:ln w="12700">
            <a:solidFill>
              <a:srgbClr val="009FF6"/>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3" name="Rectangle 6"/>
          <p:cNvSpPr>
            <a:spLocks noChangeArrowheads="1"/>
          </p:cNvSpPr>
          <p:nvPr/>
        </p:nvSpPr>
        <p:spPr bwMode="auto">
          <a:xfrm>
            <a:off x="5137634" y="2586943"/>
            <a:ext cx="1545746" cy="341906"/>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6" name="Rectangle 9"/>
          <p:cNvSpPr>
            <a:spLocks noChangeArrowheads="1"/>
          </p:cNvSpPr>
          <p:nvPr/>
        </p:nvSpPr>
        <p:spPr bwMode="auto">
          <a:xfrm>
            <a:off x="3599374" y="2579456"/>
            <a:ext cx="6180489" cy="2077639"/>
          </a:xfrm>
          <a:prstGeom prst="rect">
            <a:avLst/>
          </a:prstGeom>
          <a:solidFill>
            <a:srgbClr val="F8F0E3"/>
          </a:solidFill>
          <a:ln w="2540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7" name="Rectangle 10"/>
          <p:cNvSpPr>
            <a:spLocks noChangeArrowheads="1"/>
          </p:cNvSpPr>
          <p:nvPr/>
        </p:nvSpPr>
        <p:spPr bwMode="auto">
          <a:xfrm>
            <a:off x="3610602" y="4665830"/>
            <a:ext cx="6155538" cy="535320"/>
          </a:xfrm>
          <a:prstGeom prst="rect">
            <a:avLst/>
          </a:prstGeom>
          <a:solidFill>
            <a:srgbClr val="FFC000"/>
          </a:solidFill>
          <a:ln w="12700">
            <a:solidFill>
              <a:srgbClr val="333399"/>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8" name="Line 11"/>
          <p:cNvSpPr>
            <a:spLocks noChangeShapeType="1"/>
          </p:cNvSpPr>
          <p:nvPr/>
        </p:nvSpPr>
        <p:spPr bwMode="auto">
          <a:xfrm>
            <a:off x="3595631" y="2933840"/>
            <a:ext cx="6191718"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9" name="Line 12"/>
          <p:cNvSpPr>
            <a:spLocks noChangeShapeType="1"/>
          </p:cNvSpPr>
          <p:nvPr/>
        </p:nvSpPr>
        <p:spPr bwMode="auto">
          <a:xfrm>
            <a:off x="3595631" y="3281985"/>
            <a:ext cx="6191718"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0" name="Line 13"/>
          <p:cNvSpPr>
            <a:spLocks noChangeShapeType="1"/>
          </p:cNvSpPr>
          <p:nvPr/>
        </p:nvSpPr>
        <p:spPr bwMode="auto">
          <a:xfrm>
            <a:off x="3595631" y="3631378"/>
            <a:ext cx="6191718"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1" name="Line 14"/>
          <p:cNvSpPr>
            <a:spLocks noChangeShapeType="1"/>
          </p:cNvSpPr>
          <p:nvPr/>
        </p:nvSpPr>
        <p:spPr bwMode="auto">
          <a:xfrm>
            <a:off x="3595631" y="3975779"/>
            <a:ext cx="6191718"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2" name="Line 15"/>
          <p:cNvSpPr>
            <a:spLocks noChangeShapeType="1"/>
          </p:cNvSpPr>
          <p:nvPr/>
        </p:nvSpPr>
        <p:spPr bwMode="auto">
          <a:xfrm>
            <a:off x="3595631" y="4325172"/>
            <a:ext cx="6191718"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3" name="Line 16"/>
          <p:cNvSpPr>
            <a:spLocks noChangeShapeType="1"/>
          </p:cNvSpPr>
          <p:nvPr/>
        </p:nvSpPr>
        <p:spPr bwMode="auto">
          <a:xfrm>
            <a:off x="4274312" y="2585696"/>
            <a:ext cx="0" cy="34814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4" name="Line 17"/>
          <p:cNvSpPr>
            <a:spLocks noChangeShapeType="1"/>
          </p:cNvSpPr>
          <p:nvPr/>
        </p:nvSpPr>
        <p:spPr bwMode="auto">
          <a:xfrm>
            <a:off x="5339742" y="2585696"/>
            <a:ext cx="0" cy="34814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5" name="Line 18"/>
          <p:cNvSpPr>
            <a:spLocks noChangeShapeType="1"/>
          </p:cNvSpPr>
          <p:nvPr/>
        </p:nvSpPr>
        <p:spPr bwMode="auto">
          <a:xfrm>
            <a:off x="5130149" y="3289472"/>
            <a:ext cx="0" cy="33941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6" name="Line 19"/>
          <p:cNvSpPr>
            <a:spLocks noChangeShapeType="1"/>
          </p:cNvSpPr>
          <p:nvPr/>
        </p:nvSpPr>
        <p:spPr bwMode="auto">
          <a:xfrm>
            <a:off x="6680885" y="2585696"/>
            <a:ext cx="0" cy="10431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7" name="Line 20"/>
          <p:cNvSpPr>
            <a:spLocks noChangeShapeType="1"/>
          </p:cNvSpPr>
          <p:nvPr/>
        </p:nvSpPr>
        <p:spPr bwMode="auto">
          <a:xfrm flipV="1">
            <a:off x="8230374" y="4321429"/>
            <a:ext cx="0" cy="34689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8" name="Line 21"/>
          <p:cNvSpPr>
            <a:spLocks noChangeShapeType="1"/>
          </p:cNvSpPr>
          <p:nvPr/>
        </p:nvSpPr>
        <p:spPr bwMode="auto">
          <a:xfrm>
            <a:off x="7310911" y="2941327"/>
            <a:ext cx="0" cy="34065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9" name="Rectangle 22"/>
          <p:cNvSpPr>
            <a:spLocks noChangeArrowheads="1"/>
          </p:cNvSpPr>
          <p:nvPr/>
        </p:nvSpPr>
        <p:spPr bwMode="auto">
          <a:xfrm>
            <a:off x="3554461" y="2242542"/>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0</a:t>
            </a:r>
          </a:p>
        </p:txBody>
      </p:sp>
      <p:sp>
        <p:nvSpPr>
          <p:cNvPr id="70" name="Rectangle 23"/>
          <p:cNvSpPr>
            <a:spLocks noChangeArrowheads="1"/>
          </p:cNvSpPr>
          <p:nvPr/>
        </p:nvSpPr>
        <p:spPr bwMode="auto">
          <a:xfrm>
            <a:off x="4289283" y="2242542"/>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4</a:t>
            </a:r>
          </a:p>
        </p:txBody>
      </p:sp>
      <p:sp>
        <p:nvSpPr>
          <p:cNvPr id="71" name="Rectangle 24"/>
          <p:cNvSpPr>
            <a:spLocks noChangeArrowheads="1"/>
          </p:cNvSpPr>
          <p:nvPr/>
        </p:nvSpPr>
        <p:spPr bwMode="auto">
          <a:xfrm>
            <a:off x="5071513" y="2242542"/>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8</a:t>
            </a:r>
          </a:p>
        </p:txBody>
      </p:sp>
      <p:sp>
        <p:nvSpPr>
          <p:cNvPr id="72" name="Rectangle 25"/>
          <p:cNvSpPr>
            <a:spLocks noChangeArrowheads="1"/>
          </p:cNvSpPr>
          <p:nvPr/>
        </p:nvSpPr>
        <p:spPr bwMode="auto">
          <a:xfrm>
            <a:off x="6604783" y="2242542"/>
            <a:ext cx="416690"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16</a:t>
            </a:r>
          </a:p>
        </p:txBody>
      </p:sp>
      <p:sp>
        <p:nvSpPr>
          <p:cNvPr id="73" name="Rectangle 26"/>
          <p:cNvSpPr>
            <a:spLocks noChangeArrowheads="1"/>
          </p:cNvSpPr>
          <p:nvPr/>
        </p:nvSpPr>
        <p:spPr bwMode="auto">
          <a:xfrm>
            <a:off x="7231066" y="2242542"/>
            <a:ext cx="416690"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19</a:t>
            </a:r>
          </a:p>
        </p:txBody>
      </p:sp>
      <p:sp>
        <p:nvSpPr>
          <p:cNvPr id="74" name="Rectangle 27"/>
          <p:cNvSpPr>
            <a:spLocks noChangeArrowheads="1"/>
          </p:cNvSpPr>
          <p:nvPr/>
        </p:nvSpPr>
        <p:spPr bwMode="auto">
          <a:xfrm>
            <a:off x="8154272" y="2242542"/>
            <a:ext cx="416690"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24</a:t>
            </a:r>
          </a:p>
        </p:txBody>
      </p:sp>
      <p:sp>
        <p:nvSpPr>
          <p:cNvPr id="75" name="Rectangle 29"/>
          <p:cNvSpPr>
            <a:spLocks noChangeArrowheads="1"/>
          </p:cNvSpPr>
          <p:nvPr/>
        </p:nvSpPr>
        <p:spPr bwMode="auto">
          <a:xfrm>
            <a:off x="3590641" y="2569474"/>
            <a:ext cx="717356"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版 本</a:t>
            </a:r>
          </a:p>
        </p:txBody>
      </p:sp>
      <p:sp>
        <p:nvSpPr>
          <p:cNvPr id="76" name="Rectangle 30"/>
          <p:cNvSpPr>
            <a:spLocks noChangeArrowheads="1"/>
          </p:cNvSpPr>
          <p:nvPr/>
        </p:nvSpPr>
        <p:spPr bwMode="auto">
          <a:xfrm>
            <a:off x="6683381" y="2960045"/>
            <a:ext cx="633768" cy="361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标志</a:t>
            </a:r>
          </a:p>
        </p:txBody>
      </p:sp>
      <p:sp>
        <p:nvSpPr>
          <p:cNvPr id="77" name="Rectangle 31"/>
          <p:cNvSpPr>
            <a:spLocks noChangeArrowheads="1"/>
          </p:cNvSpPr>
          <p:nvPr/>
        </p:nvSpPr>
        <p:spPr bwMode="auto">
          <a:xfrm>
            <a:off x="3720389" y="3283233"/>
            <a:ext cx="132367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生 存 时 间</a:t>
            </a:r>
          </a:p>
        </p:txBody>
      </p:sp>
      <p:sp>
        <p:nvSpPr>
          <p:cNvPr id="78" name="Rectangle 32"/>
          <p:cNvSpPr>
            <a:spLocks noChangeArrowheads="1"/>
          </p:cNvSpPr>
          <p:nvPr/>
        </p:nvSpPr>
        <p:spPr bwMode="auto">
          <a:xfrm>
            <a:off x="5491946" y="3283233"/>
            <a:ext cx="900750"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协    议</a:t>
            </a:r>
          </a:p>
        </p:txBody>
      </p:sp>
      <p:sp>
        <p:nvSpPr>
          <p:cNvPr id="79" name="Rectangle 33"/>
          <p:cNvSpPr>
            <a:spLocks noChangeArrowheads="1"/>
          </p:cNvSpPr>
          <p:nvPr/>
        </p:nvSpPr>
        <p:spPr bwMode="auto">
          <a:xfrm>
            <a:off x="4725935" y="2943823"/>
            <a:ext cx="900750"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标    识</a:t>
            </a:r>
          </a:p>
        </p:txBody>
      </p:sp>
      <p:sp>
        <p:nvSpPr>
          <p:cNvPr id="80" name="Rectangle 34"/>
          <p:cNvSpPr>
            <a:spLocks noChangeArrowheads="1"/>
          </p:cNvSpPr>
          <p:nvPr/>
        </p:nvSpPr>
        <p:spPr bwMode="auto">
          <a:xfrm>
            <a:off x="5339742" y="2576961"/>
            <a:ext cx="132367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服 务 类 型</a:t>
            </a:r>
          </a:p>
        </p:txBody>
      </p:sp>
      <p:sp>
        <p:nvSpPr>
          <p:cNvPr id="81" name="Rectangle 35"/>
          <p:cNvSpPr>
            <a:spLocks noChangeArrowheads="1"/>
          </p:cNvSpPr>
          <p:nvPr/>
        </p:nvSpPr>
        <p:spPr bwMode="auto">
          <a:xfrm>
            <a:off x="7918480" y="2578209"/>
            <a:ext cx="1263794"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总   长   度</a:t>
            </a:r>
          </a:p>
        </p:txBody>
      </p:sp>
      <p:sp>
        <p:nvSpPr>
          <p:cNvPr id="82" name="Rectangle 36"/>
          <p:cNvSpPr>
            <a:spLocks noChangeArrowheads="1"/>
          </p:cNvSpPr>
          <p:nvPr/>
        </p:nvSpPr>
        <p:spPr bwMode="auto">
          <a:xfrm>
            <a:off x="7934699" y="2935088"/>
            <a:ext cx="1263794"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片   偏   移</a:t>
            </a:r>
          </a:p>
        </p:txBody>
      </p:sp>
      <p:sp>
        <p:nvSpPr>
          <p:cNvPr id="83" name="Rectangle 37"/>
          <p:cNvSpPr>
            <a:spLocks noChangeArrowheads="1"/>
          </p:cNvSpPr>
          <p:nvPr/>
        </p:nvSpPr>
        <p:spPr bwMode="auto">
          <a:xfrm>
            <a:off x="8526050" y="4312694"/>
            <a:ext cx="900750"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填    充</a:t>
            </a:r>
          </a:p>
        </p:txBody>
      </p:sp>
      <p:sp>
        <p:nvSpPr>
          <p:cNvPr id="84" name="Rectangle 38"/>
          <p:cNvSpPr>
            <a:spLocks noChangeArrowheads="1"/>
          </p:cNvSpPr>
          <p:nvPr/>
        </p:nvSpPr>
        <p:spPr bwMode="auto">
          <a:xfrm>
            <a:off x="7142488" y="3278242"/>
            <a:ext cx="2113393"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首   部   检   验   和</a:t>
            </a:r>
          </a:p>
        </p:txBody>
      </p:sp>
      <p:sp>
        <p:nvSpPr>
          <p:cNvPr id="85" name="Rectangle 39"/>
          <p:cNvSpPr>
            <a:spLocks noChangeArrowheads="1"/>
          </p:cNvSpPr>
          <p:nvPr/>
        </p:nvSpPr>
        <p:spPr bwMode="auto">
          <a:xfrm>
            <a:off x="6176865" y="3622643"/>
            <a:ext cx="1263794"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源   地   址</a:t>
            </a:r>
          </a:p>
        </p:txBody>
      </p:sp>
      <p:sp>
        <p:nvSpPr>
          <p:cNvPr id="86" name="Rectangle 40"/>
          <p:cNvSpPr>
            <a:spLocks noChangeArrowheads="1"/>
          </p:cNvSpPr>
          <p:nvPr/>
        </p:nvSpPr>
        <p:spPr bwMode="auto">
          <a:xfrm>
            <a:off x="5976005" y="3968292"/>
            <a:ext cx="1689217"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目   的   地   址</a:t>
            </a:r>
          </a:p>
        </p:txBody>
      </p:sp>
      <p:sp>
        <p:nvSpPr>
          <p:cNvPr id="87" name="Rectangle 41"/>
          <p:cNvSpPr>
            <a:spLocks noChangeArrowheads="1"/>
          </p:cNvSpPr>
          <p:nvPr/>
        </p:nvSpPr>
        <p:spPr bwMode="auto">
          <a:xfrm>
            <a:off x="4381604" y="4312694"/>
            <a:ext cx="3635435" cy="361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可   选   字   段  （长   度   可   变）</a:t>
            </a:r>
          </a:p>
        </p:txBody>
      </p:sp>
      <p:sp>
        <p:nvSpPr>
          <p:cNvPr id="88" name="Rectangle 42"/>
          <p:cNvSpPr>
            <a:spLocks noChangeArrowheads="1"/>
          </p:cNvSpPr>
          <p:nvPr/>
        </p:nvSpPr>
        <p:spPr bwMode="auto">
          <a:xfrm>
            <a:off x="3046698" y="2230064"/>
            <a:ext cx="656225"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比特</a:t>
            </a:r>
          </a:p>
        </p:txBody>
      </p:sp>
      <p:sp>
        <p:nvSpPr>
          <p:cNvPr id="89" name="Rectangle 43"/>
          <p:cNvSpPr>
            <a:spLocks noChangeArrowheads="1"/>
          </p:cNvSpPr>
          <p:nvPr/>
        </p:nvSpPr>
        <p:spPr bwMode="auto">
          <a:xfrm>
            <a:off x="4250608" y="2584448"/>
            <a:ext cx="1096619" cy="361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首部长度</a:t>
            </a:r>
          </a:p>
        </p:txBody>
      </p:sp>
      <p:grpSp>
        <p:nvGrpSpPr>
          <p:cNvPr id="90" name="Group 44"/>
          <p:cNvGrpSpPr/>
          <p:nvPr/>
        </p:nvGrpSpPr>
        <p:grpSpPr bwMode="auto">
          <a:xfrm>
            <a:off x="3546976" y="4454946"/>
            <a:ext cx="103549" cy="54905"/>
            <a:chOff x="833" y="3024"/>
            <a:chExt cx="78" cy="51"/>
          </a:xfrm>
        </p:grpSpPr>
        <p:sp>
          <p:nvSpPr>
            <p:cNvPr id="168" name="Rectangle 45"/>
            <p:cNvSpPr>
              <a:spLocks noChangeArrowheads="1"/>
            </p:cNvSpPr>
            <p:nvPr/>
          </p:nvSpPr>
          <p:spPr bwMode="auto">
            <a:xfrm>
              <a:off x="833" y="3024"/>
              <a:ext cx="78" cy="5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9" name="Line 46"/>
            <p:cNvSpPr>
              <a:spLocks noChangeShapeType="1"/>
            </p:cNvSpPr>
            <p:nvPr/>
          </p:nvSpPr>
          <p:spPr bwMode="auto">
            <a:xfrm>
              <a:off x="839" y="3030"/>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0" name="Line 47"/>
            <p:cNvSpPr>
              <a:spLocks noChangeShapeType="1"/>
            </p:cNvSpPr>
            <p:nvPr/>
          </p:nvSpPr>
          <p:spPr bwMode="auto">
            <a:xfrm>
              <a:off x="839" y="3075"/>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91" name="Group 48"/>
          <p:cNvGrpSpPr/>
          <p:nvPr/>
        </p:nvGrpSpPr>
        <p:grpSpPr bwMode="auto">
          <a:xfrm>
            <a:off x="9729960" y="4462433"/>
            <a:ext cx="103549" cy="52409"/>
            <a:chOff x="5432" y="3030"/>
            <a:chExt cx="78" cy="51"/>
          </a:xfrm>
        </p:grpSpPr>
        <p:sp>
          <p:nvSpPr>
            <p:cNvPr id="165" name="Rectangle 49"/>
            <p:cNvSpPr>
              <a:spLocks noChangeArrowheads="1"/>
            </p:cNvSpPr>
            <p:nvPr/>
          </p:nvSpPr>
          <p:spPr bwMode="auto">
            <a:xfrm>
              <a:off x="5432" y="3030"/>
              <a:ext cx="78" cy="5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6" name="Line 50"/>
            <p:cNvSpPr>
              <a:spLocks noChangeShapeType="1"/>
            </p:cNvSpPr>
            <p:nvPr/>
          </p:nvSpPr>
          <p:spPr bwMode="auto">
            <a:xfrm>
              <a:off x="5438" y="3036"/>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7" name="Line 51"/>
            <p:cNvSpPr>
              <a:spLocks noChangeShapeType="1"/>
            </p:cNvSpPr>
            <p:nvPr/>
          </p:nvSpPr>
          <p:spPr bwMode="auto">
            <a:xfrm>
              <a:off x="5438" y="3081"/>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92" name="Rectangle 52"/>
          <p:cNvSpPr>
            <a:spLocks noChangeArrowheads="1"/>
          </p:cNvSpPr>
          <p:nvPr/>
        </p:nvSpPr>
        <p:spPr bwMode="auto">
          <a:xfrm>
            <a:off x="4190725" y="1832006"/>
            <a:ext cx="4492520" cy="319445"/>
          </a:xfrm>
          <a:prstGeom prst="rect">
            <a:avLst/>
          </a:prstGeom>
          <a:solidFill>
            <a:srgbClr val="FCEBCD"/>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3" name="Line 53"/>
          <p:cNvSpPr>
            <a:spLocks noChangeShapeType="1"/>
          </p:cNvSpPr>
          <p:nvPr/>
        </p:nvSpPr>
        <p:spPr bwMode="auto">
          <a:xfrm>
            <a:off x="5869961" y="1824519"/>
            <a:ext cx="0" cy="32318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4" name="Line 54"/>
          <p:cNvSpPr>
            <a:spLocks noChangeShapeType="1"/>
          </p:cNvSpPr>
          <p:nvPr/>
        </p:nvSpPr>
        <p:spPr bwMode="auto">
          <a:xfrm>
            <a:off x="6442599" y="1829510"/>
            <a:ext cx="0" cy="31819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5" name="Line 55"/>
          <p:cNvSpPr>
            <a:spLocks noChangeShapeType="1"/>
          </p:cNvSpPr>
          <p:nvPr/>
        </p:nvSpPr>
        <p:spPr bwMode="auto">
          <a:xfrm>
            <a:off x="7007750" y="1829510"/>
            <a:ext cx="0" cy="31071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6" name="Line 56"/>
          <p:cNvSpPr>
            <a:spLocks noChangeShapeType="1"/>
          </p:cNvSpPr>
          <p:nvPr/>
        </p:nvSpPr>
        <p:spPr bwMode="auto">
          <a:xfrm>
            <a:off x="7572902" y="1824519"/>
            <a:ext cx="0" cy="315701"/>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7" name="Line 57"/>
          <p:cNvSpPr>
            <a:spLocks noChangeShapeType="1"/>
          </p:cNvSpPr>
          <p:nvPr/>
        </p:nvSpPr>
        <p:spPr bwMode="auto">
          <a:xfrm>
            <a:off x="8139301" y="1829510"/>
            <a:ext cx="0" cy="31819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8" name="Rectangle 58"/>
          <p:cNvSpPr>
            <a:spLocks noChangeArrowheads="1"/>
          </p:cNvSpPr>
          <p:nvPr/>
        </p:nvSpPr>
        <p:spPr bwMode="auto">
          <a:xfrm>
            <a:off x="4293026" y="1503826"/>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0</a:t>
            </a:r>
          </a:p>
        </p:txBody>
      </p:sp>
      <p:sp>
        <p:nvSpPr>
          <p:cNvPr id="99" name="Rectangle 59"/>
          <p:cNvSpPr>
            <a:spLocks noChangeArrowheads="1"/>
          </p:cNvSpPr>
          <p:nvPr/>
        </p:nvSpPr>
        <p:spPr bwMode="auto">
          <a:xfrm>
            <a:off x="4865663" y="1503826"/>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a:t>
            </a:r>
          </a:p>
        </p:txBody>
      </p:sp>
      <p:sp>
        <p:nvSpPr>
          <p:cNvPr id="100" name="Rectangle 60"/>
          <p:cNvSpPr>
            <a:spLocks noChangeArrowheads="1"/>
          </p:cNvSpPr>
          <p:nvPr/>
        </p:nvSpPr>
        <p:spPr bwMode="auto">
          <a:xfrm>
            <a:off x="5437053" y="1503826"/>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a:t>
            </a:r>
          </a:p>
        </p:txBody>
      </p:sp>
      <p:sp>
        <p:nvSpPr>
          <p:cNvPr id="101" name="Rectangle 61"/>
          <p:cNvSpPr>
            <a:spLocks noChangeArrowheads="1"/>
          </p:cNvSpPr>
          <p:nvPr/>
        </p:nvSpPr>
        <p:spPr bwMode="auto">
          <a:xfrm>
            <a:off x="6010937" y="1503826"/>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a:t>
            </a:r>
          </a:p>
        </p:txBody>
      </p:sp>
      <p:sp>
        <p:nvSpPr>
          <p:cNvPr id="102" name="Rectangle 62"/>
          <p:cNvSpPr>
            <a:spLocks noChangeArrowheads="1"/>
          </p:cNvSpPr>
          <p:nvPr/>
        </p:nvSpPr>
        <p:spPr bwMode="auto">
          <a:xfrm>
            <a:off x="6583575" y="1503826"/>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4</a:t>
            </a:r>
          </a:p>
        </p:txBody>
      </p:sp>
      <p:sp>
        <p:nvSpPr>
          <p:cNvPr id="103" name="Rectangle 63"/>
          <p:cNvSpPr>
            <a:spLocks noChangeArrowheads="1"/>
          </p:cNvSpPr>
          <p:nvPr/>
        </p:nvSpPr>
        <p:spPr bwMode="auto">
          <a:xfrm>
            <a:off x="7156212" y="1503826"/>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5</a:t>
            </a:r>
          </a:p>
        </p:txBody>
      </p:sp>
      <p:sp>
        <p:nvSpPr>
          <p:cNvPr id="104" name="Rectangle 64"/>
          <p:cNvSpPr>
            <a:spLocks noChangeArrowheads="1"/>
          </p:cNvSpPr>
          <p:nvPr/>
        </p:nvSpPr>
        <p:spPr bwMode="auto">
          <a:xfrm>
            <a:off x="7730097" y="1503826"/>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6</a:t>
            </a:r>
          </a:p>
        </p:txBody>
      </p:sp>
      <p:sp>
        <p:nvSpPr>
          <p:cNvPr id="105" name="Rectangle 65"/>
          <p:cNvSpPr>
            <a:spLocks noChangeArrowheads="1"/>
          </p:cNvSpPr>
          <p:nvPr/>
        </p:nvSpPr>
        <p:spPr bwMode="auto">
          <a:xfrm>
            <a:off x="8302734" y="1503826"/>
            <a:ext cx="29442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7</a:t>
            </a:r>
          </a:p>
        </p:txBody>
      </p:sp>
      <p:sp>
        <p:nvSpPr>
          <p:cNvPr id="106" name="Rectangle 66"/>
          <p:cNvSpPr>
            <a:spLocks noChangeArrowheads="1"/>
          </p:cNvSpPr>
          <p:nvPr/>
        </p:nvSpPr>
        <p:spPr bwMode="auto">
          <a:xfrm>
            <a:off x="5982243" y="1812040"/>
            <a:ext cx="346826"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D</a:t>
            </a:r>
          </a:p>
        </p:txBody>
      </p:sp>
      <p:sp>
        <p:nvSpPr>
          <p:cNvPr id="107" name="Rectangle 67"/>
          <p:cNvSpPr>
            <a:spLocks noChangeArrowheads="1"/>
          </p:cNvSpPr>
          <p:nvPr/>
        </p:nvSpPr>
        <p:spPr bwMode="auto">
          <a:xfrm>
            <a:off x="6556128" y="1812040"/>
            <a:ext cx="320627"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T</a:t>
            </a:r>
          </a:p>
        </p:txBody>
      </p:sp>
      <p:sp>
        <p:nvSpPr>
          <p:cNvPr id="108" name="Rectangle 68"/>
          <p:cNvSpPr>
            <a:spLocks noChangeArrowheads="1"/>
          </p:cNvSpPr>
          <p:nvPr/>
        </p:nvSpPr>
        <p:spPr bwMode="auto">
          <a:xfrm>
            <a:off x="7128765" y="1812040"/>
            <a:ext cx="334350"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R</a:t>
            </a:r>
          </a:p>
        </p:txBody>
      </p:sp>
      <p:sp>
        <p:nvSpPr>
          <p:cNvPr id="109" name="Rectangle 69"/>
          <p:cNvSpPr>
            <a:spLocks noChangeArrowheads="1"/>
          </p:cNvSpPr>
          <p:nvPr/>
        </p:nvSpPr>
        <p:spPr bwMode="auto">
          <a:xfrm>
            <a:off x="7677698" y="1812040"/>
            <a:ext cx="334350"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C</a:t>
            </a:r>
          </a:p>
        </p:txBody>
      </p:sp>
      <p:sp>
        <p:nvSpPr>
          <p:cNvPr id="110" name="Rectangle 70"/>
          <p:cNvSpPr>
            <a:spLocks noChangeArrowheads="1"/>
          </p:cNvSpPr>
          <p:nvPr/>
        </p:nvSpPr>
        <p:spPr bwMode="auto">
          <a:xfrm>
            <a:off x="8083160" y="1812040"/>
            <a:ext cx="656225"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未用</a:t>
            </a:r>
          </a:p>
        </p:txBody>
      </p:sp>
      <p:sp>
        <p:nvSpPr>
          <p:cNvPr id="111" name="Rectangle 71"/>
          <p:cNvSpPr>
            <a:spLocks noChangeArrowheads="1"/>
          </p:cNvSpPr>
          <p:nvPr/>
        </p:nvSpPr>
        <p:spPr bwMode="auto">
          <a:xfrm>
            <a:off x="4457706" y="1812040"/>
            <a:ext cx="1142779"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优  先  级</a:t>
            </a:r>
          </a:p>
        </p:txBody>
      </p:sp>
      <p:sp>
        <p:nvSpPr>
          <p:cNvPr id="112" name="Rectangle 72"/>
          <p:cNvSpPr>
            <a:spLocks noChangeArrowheads="1"/>
          </p:cNvSpPr>
          <p:nvPr/>
        </p:nvSpPr>
        <p:spPr bwMode="auto">
          <a:xfrm>
            <a:off x="5470737" y="4770648"/>
            <a:ext cx="248641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数       据       部       分</a:t>
            </a:r>
          </a:p>
        </p:txBody>
      </p:sp>
      <p:sp>
        <p:nvSpPr>
          <p:cNvPr id="113" name="Rectangle 73"/>
          <p:cNvSpPr>
            <a:spLocks noChangeArrowheads="1"/>
          </p:cNvSpPr>
          <p:nvPr/>
        </p:nvSpPr>
        <p:spPr bwMode="auto">
          <a:xfrm>
            <a:off x="3714151" y="1503826"/>
            <a:ext cx="656225"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比特</a:t>
            </a:r>
          </a:p>
        </p:txBody>
      </p:sp>
      <p:sp>
        <p:nvSpPr>
          <p:cNvPr id="114" name="Rectangle 74"/>
          <p:cNvSpPr>
            <a:spLocks noChangeArrowheads="1"/>
          </p:cNvSpPr>
          <p:nvPr/>
        </p:nvSpPr>
        <p:spPr bwMode="auto">
          <a:xfrm>
            <a:off x="5620446" y="5435742"/>
            <a:ext cx="3130167" cy="353136"/>
          </a:xfrm>
          <a:prstGeom prst="rect">
            <a:avLst/>
          </a:prstGeom>
          <a:solidFill>
            <a:srgbClr val="FFC000"/>
          </a:solidFill>
          <a:ln w="1270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5" name="Rectangle 75"/>
          <p:cNvSpPr>
            <a:spLocks noChangeArrowheads="1"/>
          </p:cNvSpPr>
          <p:nvPr/>
        </p:nvSpPr>
        <p:spPr bwMode="auto">
          <a:xfrm>
            <a:off x="6038384" y="5434494"/>
            <a:ext cx="2436515"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数       据       部       分</a:t>
            </a:r>
          </a:p>
        </p:txBody>
      </p:sp>
      <p:sp>
        <p:nvSpPr>
          <p:cNvPr id="116" name="Rectangle 76"/>
          <p:cNvSpPr>
            <a:spLocks noChangeArrowheads="1"/>
          </p:cNvSpPr>
          <p:nvPr/>
        </p:nvSpPr>
        <p:spPr bwMode="auto">
          <a:xfrm>
            <a:off x="4628624" y="5434494"/>
            <a:ext cx="839618" cy="3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首   部</a:t>
            </a:r>
          </a:p>
        </p:txBody>
      </p:sp>
      <p:sp>
        <p:nvSpPr>
          <p:cNvPr id="117" name="Rectangle 77"/>
          <p:cNvSpPr>
            <a:spLocks noChangeArrowheads="1"/>
          </p:cNvSpPr>
          <p:nvPr/>
        </p:nvSpPr>
        <p:spPr bwMode="auto">
          <a:xfrm>
            <a:off x="3268766" y="5408289"/>
            <a:ext cx="633768" cy="361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传送</a:t>
            </a:r>
          </a:p>
        </p:txBody>
      </p:sp>
      <p:sp>
        <p:nvSpPr>
          <p:cNvPr id="118" name="Rectangle 78"/>
          <p:cNvSpPr>
            <a:spLocks noChangeArrowheads="1"/>
          </p:cNvSpPr>
          <p:nvPr/>
        </p:nvSpPr>
        <p:spPr bwMode="auto">
          <a:xfrm>
            <a:off x="6069573" y="5817578"/>
            <a:ext cx="1119075" cy="361871"/>
          </a:xfrm>
          <a:prstGeom prst="rect">
            <a:avLst/>
          </a:prstGeom>
          <a:solidFill>
            <a:srgbClr val="F9EFD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en-US" altLang="zh-CN"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IP </a:t>
            </a:r>
            <a:r>
              <a:rPr kumimoji="1" lang="zh-CN" altLang="en-US"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数据报</a:t>
            </a:r>
          </a:p>
        </p:txBody>
      </p:sp>
      <p:grpSp>
        <p:nvGrpSpPr>
          <p:cNvPr id="119" name="Group 79"/>
          <p:cNvGrpSpPr/>
          <p:nvPr/>
        </p:nvGrpSpPr>
        <p:grpSpPr bwMode="auto">
          <a:xfrm>
            <a:off x="2719833" y="2563235"/>
            <a:ext cx="414195" cy="2093861"/>
            <a:chOff x="11" y="845"/>
            <a:chExt cx="332" cy="1678"/>
          </a:xfrm>
        </p:grpSpPr>
        <p:sp>
          <p:nvSpPr>
            <p:cNvPr id="163" name="Line 80"/>
            <p:cNvSpPr>
              <a:spLocks noChangeShapeType="1"/>
            </p:cNvSpPr>
            <p:nvPr/>
          </p:nvSpPr>
          <p:spPr bwMode="auto">
            <a:xfrm>
              <a:off x="149" y="845"/>
              <a:ext cx="0" cy="1678"/>
            </a:xfrm>
            <a:prstGeom prst="line">
              <a:avLst/>
            </a:prstGeom>
            <a:noFill/>
            <a:ln w="28575">
              <a:solidFill>
                <a:schemeClr val="tx1">
                  <a:lumMod val="85000"/>
                  <a:lumOff val="15000"/>
                </a:schemeClr>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4" name="Rectangle 81"/>
            <p:cNvSpPr>
              <a:spLocks noChangeArrowheads="1"/>
            </p:cNvSpPr>
            <p:nvPr/>
          </p:nvSpPr>
          <p:spPr bwMode="auto">
            <a:xfrm>
              <a:off x="11" y="1389"/>
              <a:ext cx="332" cy="534"/>
            </a:xfrm>
            <a:prstGeom prst="rect">
              <a:avLst/>
            </a:prstGeom>
            <a:solidFill>
              <a:srgbClr val="FCEBC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首</a:t>
              </a:r>
            </a:p>
            <a:p>
              <a:pPr>
                <a:defRPr/>
              </a:pPr>
              <a:r>
                <a:rPr kumimoji="1" lang="zh-CN" altLang="en-US" sz="1890"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部</a:t>
              </a:r>
            </a:p>
          </p:txBody>
        </p:sp>
      </p:grpSp>
      <p:grpSp>
        <p:nvGrpSpPr>
          <p:cNvPr id="120" name="Group 82"/>
          <p:cNvGrpSpPr/>
          <p:nvPr/>
        </p:nvGrpSpPr>
        <p:grpSpPr bwMode="auto">
          <a:xfrm>
            <a:off x="3590641" y="2574465"/>
            <a:ext cx="6184232" cy="3213165"/>
            <a:chOff x="709" y="854"/>
            <a:chExt cx="4957" cy="2575"/>
          </a:xfrm>
        </p:grpSpPr>
        <p:sp>
          <p:nvSpPr>
            <p:cNvPr id="122" name="Rectangle 83"/>
            <p:cNvSpPr>
              <a:spLocks noChangeArrowheads="1"/>
            </p:cNvSpPr>
            <p:nvPr/>
          </p:nvSpPr>
          <p:spPr bwMode="auto">
            <a:xfrm>
              <a:off x="709" y="854"/>
              <a:ext cx="4957" cy="1669"/>
            </a:xfrm>
            <a:prstGeom prst="rect">
              <a:avLst/>
            </a:prstGeom>
            <a:noFill/>
            <a:ln w="28575">
              <a:solidFill>
                <a:srgbClr val="009FF6"/>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1" name="Rectangle 84"/>
            <p:cNvSpPr>
              <a:spLocks noChangeArrowheads="1"/>
            </p:cNvSpPr>
            <p:nvPr/>
          </p:nvSpPr>
          <p:spPr bwMode="auto">
            <a:xfrm>
              <a:off x="1426" y="3145"/>
              <a:ext cx="915" cy="284"/>
            </a:xfrm>
            <a:prstGeom prst="rect">
              <a:avLst/>
            </a:prstGeom>
            <a:noFill/>
            <a:ln w="28575">
              <a:solidFill>
                <a:srgbClr val="009FF6"/>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121" name="AutoShape 85"/>
          <p:cNvSpPr/>
          <p:nvPr/>
        </p:nvSpPr>
        <p:spPr bwMode="auto">
          <a:xfrm>
            <a:off x="3422218" y="2620635"/>
            <a:ext cx="130995" cy="1698298"/>
          </a:xfrm>
          <a:prstGeom prst="leftBrace">
            <a:avLst>
              <a:gd name="adj1" fmla="val 108016"/>
              <a:gd name="adj2" fmla="val 50000"/>
            </a:avLst>
          </a:prstGeom>
          <a:noFill/>
          <a:ln w="19050">
            <a:solidFill>
              <a:schemeClr val="tx1">
                <a:lumMod val="85000"/>
                <a:lumOff val="15000"/>
              </a:schemeClr>
            </a:solidFill>
            <a:rou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9" name="Rectangle 2"/>
          <p:cNvSpPr>
            <a:spLocks noChangeArrowheads="1"/>
          </p:cNvSpPr>
          <p:nvPr/>
        </p:nvSpPr>
        <p:spPr bwMode="auto">
          <a:xfrm>
            <a:off x="3060421" y="2908884"/>
            <a:ext cx="414195" cy="113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nSpc>
                <a:spcPct val="90000"/>
              </a:lnSpc>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固</a:t>
            </a:r>
          </a:p>
          <a:p>
            <a:pPr>
              <a:lnSpc>
                <a:spcPct val="90000"/>
              </a:lnSpc>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定</a:t>
            </a:r>
          </a:p>
          <a:p>
            <a:pPr>
              <a:lnSpc>
                <a:spcPct val="90000"/>
              </a:lnSpc>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部</a:t>
            </a:r>
          </a:p>
          <a:p>
            <a:pPr>
              <a:lnSpc>
                <a:spcPct val="90000"/>
              </a:lnSpc>
              <a:defRPr/>
            </a:pPr>
            <a:r>
              <a:rPr kumimoji="1" lang="zh-CN" altLang="en-US" sz="189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分</a:t>
            </a:r>
          </a:p>
        </p:txBody>
      </p:sp>
      <p:sp>
        <p:nvSpPr>
          <p:cNvPr id="259" name="AutoShape 5"/>
          <p:cNvSpPr>
            <a:spLocks noChangeArrowheads="1"/>
          </p:cNvSpPr>
          <p:nvPr/>
        </p:nvSpPr>
        <p:spPr bwMode="auto">
          <a:xfrm rot="5400000">
            <a:off x="6036742" y="2279014"/>
            <a:ext cx="324436" cy="150988"/>
          </a:xfrm>
          <a:prstGeom prst="leftArrow">
            <a:avLst>
              <a:gd name="adj1" fmla="val 50000"/>
              <a:gd name="adj2" fmla="val 83894"/>
            </a:avLst>
          </a:prstGeom>
          <a:solidFill>
            <a:srgbClr val="009FF6"/>
          </a:solidFill>
          <a:ln w="12700">
            <a:solidFill>
              <a:srgbClr val="009FF6"/>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 name="灯片编号占位符 1">
            <a:extLst>
              <a:ext uri="{FF2B5EF4-FFF2-40B4-BE49-F238E27FC236}">
                <a16:creationId xmlns:a16="http://schemas.microsoft.com/office/drawing/2014/main" id="{C79C423A-A2A5-4ECD-8DAA-105CFDDF4FA3}"/>
              </a:ext>
            </a:extLst>
          </p:cNvPr>
          <p:cNvSpPr>
            <a:spLocks noGrp="1"/>
          </p:cNvSpPr>
          <p:nvPr>
            <p:ph type="sldNum" sz="quarter" idx="12"/>
          </p:nvPr>
        </p:nvSpPr>
        <p:spPr/>
        <p:txBody>
          <a:bodyPr/>
          <a:lstStyle/>
          <a:p>
            <a:fld id="{91F2D4EF-46D4-4764-B373-FC59CD1D281E}" type="slidenum">
              <a:rPr lang="zh-CN" altLang="en-US" smtClean="0"/>
              <a:t>30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500"/>
                                        <p:tgtEl>
                                          <p:spTgt spid="5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500"/>
                                        <p:tgtEl>
                                          <p:spTgt spid="6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fade">
                                      <p:cBhvr>
                                        <p:cTn id="55" dur="500"/>
                                        <p:tgtEl>
                                          <p:spTgt spid="6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7"/>
                                        </p:tgtEl>
                                        <p:attrNameLst>
                                          <p:attrName>style.visibility</p:attrName>
                                        </p:attrNameLst>
                                      </p:cBhvr>
                                      <p:to>
                                        <p:strVal val="visible"/>
                                      </p:to>
                                    </p:set>
                                    <p:animEffect transition="in" filter="fade">
                                      <p:cBhvr>
                                        <p:cTn id="58" dur="500"/>
                                        <p:tgtEl>
                                          <p:spTgt spid="6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500"/>
                                        <p:tgtEl>
                                          <p:spTgt spid="6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9"/>
                                        </p:tgtEl>
                                        <p:attrNameLst>
                                          <p:attrName>style.visibility</p:attrName>
                                        </p:attrNameLst>
                                      </p:cBhvr>
                                      <p:to>
                                        <p:strVal val="visible"/>
                                      </p:to>
                                    </p:set>
                                    <p:animEffect transition="in" filter="fade">
                                      <p:cBhvr>
                                        <p:cTn id="64" dur="500"/>
                                        <p:tgtEl>
                                          <p:spTgt spid="6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fade">
                                      <p:cBhvr>
                                        <p:cTn id="67" dur="500"/>
                                        <p:tgtEl>
                                          <p:spTgt spid="7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1"/>
                                        </p:tgtEl>
                                        <p:attrNameLst>
                                          <p:attrName>style.visibility</p:attrName>
                                        </p:attrNameLst>
                                      </p:cBhvr>
                                      <p:to>
                                        <p:strVal val="visible"/>
                                      </p:to>
                                    </p:set>
                                    <p:animEffect transition="in" filter="fade">
                                      <p:cBhvr>
                                        <p:cTn id="70" dur="500"/>
                                        <p:tgtEl>
                                          <p:spTgt spid="7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2"/>
                                        </p:tgtEl>
                                        <p:attrNameLst>
                                          <p:attrName>style.visibility</p:attrName>
                                        </p:attrNameLst>
                                      </p:cBhvr>
                                      <p:to>
                                        <p:strVal val="visible"/>
                                      </p:to>
                                    </p:set>
                                    <p:animEffect transition="in" filter="fade">
                                      <p:cBhvr>
                                        <p:cTn id="73" dur="500"/>
                                        <p:tgtEl>
                                          <p:spTgt spid="7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3"/>
                                        </p:tgtEl>
                                        <p:attrNameLst>
                                          <p:attrName>style.visibility</p:attrName>
                                        </p:attrNameLst>
                                      </p:cBhvr>
                                      <p:to>
                                        <p:strVal val="visible"/>
                                      </p:to>
                                    </p:set>
                                    <p:animEffect transition="in" filter="fade">
                                      <p:cBhvr>
                                        <p:cTn id="76" dur="500"/>
                                        <p:tgtEl>
                                          <p:spTgt spid="7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4"/>
                                        </p:tgtEl>
                                        <p:attrNameLst>
                                          <p:attrName>style.visibility</p:attrName>
                                        </p:attrNameLst>
                                      </p:cBhvr>
                                      <p:to>
                                        <p:strVal val="visible"/>
                                      </p:to>
                                    </p:set>
                                    <p:animEffect transition="in" filter="fade">
                                      <p:cBhvr>
                                        <p:cTn id="79" dur="500"/>
                                        <p:tgtEl>
                                          <p:spTgt spid="7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5"/>
                                        </p:tgtEl>
                                        <p:attrNameLst>
                                          <p:attrName>style.visibility</p:attrName>
                                        </p:attrNameLst>
                                      </p:cBhvr>
                                      <p:to>
                                        <p:strVal val="visible"/>
                                      </p:to>
                                    </p:set>
                                    <p:animEffect transition="in" filter="fade">
                                      <p:cBhvr>
                                        <p:cTn id="82" dur="500"/>
                                        <p:tgtEl>
                                          <p:spTgt spid="7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76"/>
                                        </p:tgtEl>
                                        <p:attrNameLst>
                                          <p:attrName>style.visibility</p:attrName>
                                        </p:attrNameLst>
                                      </p:cBhvr>
                                      <p:to>
                                        <p:strVal val="visible"/>
                                      </p:to>
                                    </p:set>
                                    <p:animEffect transition="in" filter="fade">
                                      <p:cBhvr>
                                        <p:cTn id="85" dur="500"/>
                                        <p:tgtEl>
                                          <p:spTgt spid="7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7"/>
                                        </p:tgtEl>
                                        <p:attrNameLst>
                                          <p:attrName>style.visibility</p:attrName>
                                        </p:attrNameLst>
                                      </p:cBhvr>
                                      <p:to>
                                        <p:strVal val="visible"/>
                                      </p:to>
                                    </p:set>
                                    <p:animEffect transition="in" filter="fade">
                                      <p:cBhvr>
                                        <p:cTn id="88" dur="500"/>
                                        <p:tgtEl>
                                          <p:spTgt spid="7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78"/>
                                        </p:tgtEl>
                                        <p:attrNameLst>
                                          <p:attrName>style.visibility</p:attrName>
                                        </p:attrNameLst>
                                      </p:cBhvr>
                                      <p:to>
                                        <p:strVal val="visible"/>
                                      </p:to>
                                    </p:set>
                                    <p:animEffect transition="in" filter="fade">
                                      <p:cBhvr>
                                        <p:cTn id="91" dur="500"/>
                                        <p:tgtEl>
                                          <p:spTgt spid="7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9"/>
                                        </p:tgtEl>
                                        <p:attrNameLst>
                                          <p:attrName>style.visibility</p:attrName>
                                        </p:attrNameLst>
                                      </p:cBhvr>
                                      <p:to>
                                        <p:strVal val="visible"/>
                                      </p:to>
                                    </p:set>
                                    <p:animEffect transition="in" filter="fade">
                                      <p:cBhvr>
                                        <p:cTn id="94" dur="500"/>
                                        <p:tgtEl>
                                          <p:spTgt spid="7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80"/>
                                        </p:tgtEl>
                                        <p:attrNameLst>
                                          <p:attrName>style.visibility</p:attrName>
                                        </p:attrNameLst>
                                      </p:cBhvr>
                                      <p:to>
                                        <p:strVal val="visible"/>
                                      </p:to>
                                    </p:set>
                                    <p:animEffect transition="in" filter="fade">
                                      <p:cBhvr>
                                        <p:cTn id="97" dur="500"/>
                                        <p:tgtEl>
                                          <p:spTgt spid="8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81"/>
                                        </p:tgtEl>
                                        <p:attrNameLst>
                                          <p:attrName>style.visibility</p:attrName>
                                        </p:attrNameLst>
                                      </p:cBhvr>
                                      <p:to>
                                        <p:strVal val="visible"/>
                                      </p:to>
                                    </p:set>
                                    <p:animEffect transition="in" filter="fade">
                                      <p:cBhvr>
                                        <p:cTn id="100" dur="500"/>
                                        <p:tgtEl>
                                          <p:spTgt spid="8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500"/>
                                        <p:tgtEl>
                                          <p:spTgt spid="8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3"/>
                                        </p:tgtEl>
                                        <p:attrNameLst>
                                          <p:attrName>style.visibility</p:attrName>
                                        </p:attrNameLst>
                                      </p:cBhvr>
                                      <p:to>
                                        <p:strVal val="visible"/>
                                      </p:to>
                                    </p:set>
                                    <p:animEffect transition="in" filter="fade">
                                      <p:cBhvr>
                                        <p:cTn id="106" dur="500"/>
                                        <p:tgtEl>
                                          <p:spTgt spid="8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84"/>
                                        </p:tgtEl>
                                        <p:attrNameLst>
                                          <p:attrName>style.visibility</p:attrName>
                                        </p:attrNameLst>
                                      </p:cBhvr>
                                      <p:to>
                                        <p:strVal val="visible"/>
                                      </p:to>
                                    </p:set>
                                    <p:animEffect transition="in" filter="fade">
                                      <p:cBhvr>
                                        <p:cTn id="109" dur="500"/>
                                        <p:tgtEl>
                                          <p:spTgt spid="8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5"/>
                                        </p:tgtEl>
                                        <p:attrNameLst>
                                          <p:attrName>style.visibility</p:attrName>
                                        </p:attrNameLst>
                                      </p:cBhvr>
                                      <p:to>
                                        <p:strVal val="visible"/>
                                      </p:to>
                                    </p:set>
                                    <p:animEffect transition="in" filter="fade">
                                      <p:cBhvr>
                                        <p:cTn id="112" dur="500"/>
                                        <p:tgtEl>
                                          <p:spTgt spid="8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86"/>
                                        </p:tgtEl>
                                        <p:attrNameLst>
                                          <p:attrName>style.visibility</p:attrName>
                                        </p:attrNameLst>
                                      </p:cBhvr>
                                      <p:to>
                                        <p:strVal val="visible"/>
                                      </p:to>
                                    </p:set>
                                    <p:animEffect transition="in" filter="fade">
                                      <p:cBhvr>
                                        <p:cTn id="115" dur="500"/>
                                        <p:tgtEl>
                                          <p:spTgt spid="8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87"/>
                                        </p:tgtEl>
                                        <p:attrNameLst>
                                          <p:attrName>style.visibility</p:attrName>
                                        </p:attrNameLst>
                                      </p:cBhvr>
                                      <p:to>
                                        <p:strVal val="visible"/>
                                      </p:to>
                                    </p:set>
                                    <p:animEffect transition="in" filter="fade">
                                      <p:cBhvr>
                                        <p:cTn id="118" dur="500"/>
                                        <p:tgtEl>
                                          <p:spTgt spid="8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88"/>
                                        </p:tgtEl>
                                        <p:attrNameLst>
                                          <p:attrName>style.visibility</p:attrName>
                                        </p:attrNameLst>
                                      </p:cBhvr>
                                      <p:to>
                                        <p:strVal val="visible"/>
                                      </p:to>
                                    </p:set>
                                    <p:animEffect transition="in" filter="fade">
                                      <p:cBhvr>
                                        <p:cTn id="121" dur="500"/>
                                        <p:tgtEl>
                                          <p:spTgt spid="8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89"/>
                                        </p:tgtEl>
                                        <p:attrNameLst>
                                          <p:attrName>style.visibility</p:attrName>
                                        </p:attrNameLst>
                                      </p:cBhvr>
                                      <p:to>
                                        <p:strVal val="visible"/>
                                      </p:to>
                                    </p:set>
                                    <p:animEffect transition="in" filter="fade">
                                      <p:cBhvr>
                                        <p:cTn id="124" dur="500"/>
                                        <p:tgtEl>
                                          <p:spTgt spid="89"/>
                                        </p:tgtEl>
                                      </p:cBhvr>
                                    </p:animEffect>
                                  </p:childTnLst>
                                </p:cTn>
                              </p:par>
                              <p:par>
                                <p:cTn id="125" presetID="10" presetClass="entr" presetSubtype="0" fill="hold" nodeType="withEffect">
                                  <p:stCondLst>
                                    <p:cond delay="0"/>
                                  </p:stCondLst>
                                  <p:childTnLst>
                                    <p:set>
                                      <p:cBhvr>
                                        <p:cTn id="126" dur="1" fill="hold">
                                          <p:stCondLst>
                                            <p:cond delay="0"/>
                                          </p:stCondLst>
                                        </p:cTn>
                                        <p:tgtEl>
                                          <p:spTgt spid="90"/>
                                        </p:tgtEl>
                                        <p:attrNameLst>
                                          <p:attrName>style.visibility</p:attrName>
                                        </p:attrNameLst>
                                      </p:cBhvr>
                                      <p:to>
                                        <p:strVal val="visible"/>
                                      </p:to>
                                    </p:set>
                                    <p:animEffect transition="in" filter="fade">
                                      <p:cBhvr>
                                        <p:cTn id="127" dur="500"/>
                                        <p:tgtEl>
                                          <p:spTgt spid="90"/>
                                        </p:tgtEl>
                                      </p:cBhvr>
                                    </p:animEffect>
                                  </p:childTnLst>
                                </p:cTn>
                              </p:par>
                              <p:par>
                                <p:cTn id="128" presetID="10" presetClass="entr" presetSubtype="0" fill="hold" nodeType="withEffect">
                                  <p:stCondLst>
                                    <p:cond delay="0"/>
                                  </p:stCondLst>
                                  <p:childTnLst>
                                    <p:set>
                                      <p:cBhvr>
                                        <p:cTn id="129" dur="1" fill="hold">
                                          <p:stCondLst>
                                            <p:cond delay="0"/>
                                          </p:stCondLst>
                                        </p:cTn>
                                        <p:tgtEl>
                                          <p:spTgt spid="91"/>
                                        </p:tgtEl>
                                        <p:attrNameLst>
                                          <p:attrName>style.visibility</p:attrName>
                                        </p:attrNameLst>
                                      </p:cBhvr>
                                      <p:to>
                                        <p:strVal val="visible"/>
                                      </p:to>
                                    </p:set>
                                    <p:animEffect transition="in" filter="fade">
                                      <p:cBhvr>
                                        <p:cTn id="130" dur="500"/>
                                        <p:tgtEl>
                                          <p:spTgt spid="91"/>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92"/>
                                        </p:tgtEl>
                                        <p:attrNameLst>
                                          <p:attrName>style.visibility</p:attrName>
                                        </p:attrNameLst>
                                      </p:cBhvr>
                                      <p:to>
                                        <p:strVal val="visible"/>
                                      </p:to>
                                    </p:set>
                                    <p:animEffect transition="in" filter="fade">
                                      <p:cBhvr>
                                        <p:cTn id="133" dur="500"/>
                                        <p:tgtEl>
                                          <p:spTgt spid="92"/>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93"/>
                                        </p:tgtEl>
                                        <p:attrNameLst>
                                          <p:attrName>style.visibility</p:attrName>
                                        </p:attrNameLst>
                                      </p:cBhvr>
                                      <p:to>
                                        <p:strVal val="visible"/>
                                      </p:to>
                                    </p:set>
                                    <p:animEffect transition="in" filter="fade">
                                      <p:cBhvr>
                                        <p:cTn id="136" dur="500"/>
                                        <p:tgtEl>
                                          <p:spTgt spid="93"/>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94"/>
                                        </p:tgtEl>
                                        <p:attrNameLst>
                                          <p:attrName>style.visibility</p:attrName>
                                        </p:attrNameLst>
                                      </p:cBhvr>
                                      <p:to>
                                        <p:strVal val="visible"/>
                                      </p:to>
                                    </p:set>
                                    <p:animEffect transition="in" filter="fade">
                                      <p:cBhvr>
                                        <p:cTn id="139" dur="500"/>
                                        <p:tgtEl>
                                          <p:spTgt spid="94"/>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95"/>
                                        </p:tgtEl>
                                        <p:attrNameLst>
                                          <p:attrName>style.visibility</p:attrName>
                                        </p:attrNameLst>
                                      </p:cBhvr>
                                      <p:to>
                                        <p:strVal val="visible"/>
                                      </p:to>
                                    </p:set>
                                    <p:animEffect transition="in" filter="fade">
                                      <p:cBhvr>
                                        <p:cTn id="142" dur="500"/>
                                        <p:tgtEl>
                                          <p:spTgt spid="9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6"/>
                                        </p:tgtEl>
                                        <p:attrNameLst>
                                          <p:attrName>style.visibility</p:attrName>
                                        </p:attrNameLst>
                                      </p:cBhvr>
                                      <p:to>
                                        <p:strVal val="visible"/>
                                      </p:to>
                                    </p:set>
                                    <p:animEffect transition="in" filter="fade">
                                      <p:cBhvr>
                                        <p:cTn id="145" dur="500"/>
                                        <p:tgtEl>
                                          <p:spTgt spid="9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97"/>
                                        </p:tgtEl>
                                        <p:attrNameLst>
                                          <p:attrName>style.visibility</p:attrName>
                                        </p:attrNameLst>
                                      </p:cBhvr>
                                      <p:to>
                                        <p:strVal val="visible"/>
                                      </p:to>
                                    </p:set>
                                    <p:animEffect transition="in" filter="fade">
                                      <p:cBhvr>
                                        <p:cTn id="148" dur="500"/>
                                        <p:tgtEl>
                                          <p:spTgt spid="97"/>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98"/>
                                        </p:tgtEl>
                                        <p:attrNameLst>
                                          <p:attrName>style.visibility</p:attrName>
                                        </p:attrNameLst>
                                      </p:cBhvr>
                                      <p:to>
                                        <p:strVal val="visible"/>
                                      </p:to>
                                    </p:set>
                                    <p:animEffect transition="in" filter="fade">
                                      <p:cBhvr>
                                        <p:cTn id="151" dur="500"/>
                                        <p:tgtEl>
                                          <p:spTgt spid="98"/>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99"/>
                                        </p:tgtEl>
                                        <p:attrNameLst>
                                          <p:attrName>style.visibility</p:attrName>
                                        </p:attrNameLst>
                                      </p:cBhvr>
                                      <p:to>
                                        <p:strVal val="visible"/>
                                      </p:to>
                                    </p:set>
                                    <p:animEffect transition="in" filter="fade">
                                      <p:cBhvr>
                                        <p:cTn id="154" dur="500"/>
                                        <p:tgtEl>
                                          <p:spTgt spid="99"/>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00"/>
                                        </p:tgtEl>
                                        <p:attrNameLst>
                                          <p:attrName>style.visibility</p:attrName>
                                        </p:attrNameLst>
                                      </p:cBhvr>
                                      <p:to>
                                        <p:strVal val="visible"/>
                                      </p:to>
                                    </p:set>
                                    <p:animEffect transition="in" filter="fade">
                                      <p:cBhvr>
                                        <p:cTn id="157" dur="500"/>
                                        <p:tgtEl>
                                          <p:spTgt spid="100"/>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01"/>
                                        </p:tgtEl>
                                        <p:attrNameLst>
                                          <p:attrName>style.visibility</p:attrName>
                                        </p:attrNameLst>
                                      </p:cBhvr>
                                      <p:to>
                                        <p:strVal val="visible"/>
                                      </p:to>
                                    </p:set>
                                    <p:animEffect transition="in" filter="fade">
                                      <p:cBhvr>
                                        <p:cTn id="160" dur="500"/>
                                        <p:tgtEl>
                                          <p:spTgt spid="101"/>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02"/>
                                        </p:tgtEl>
                                        <p:attrNameLst>
                                          <p:attrName>style.visibility</p:attrName>
                                        </p:attrNameLst>
                                      </p:cBhvr>
                                      <p:to>
                                        <p:strVal val="visible"/>
                                      </p:to>
                                    </p:set>
                                    <p:animEffect transition="in" filter="fade">
                                      <p:cBhvr>
                                        <p:cTn id="163" dur="500"/>
                                        <p:tgtEl>
                                          <p:spTgt spid="102"/>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03"/>
                                        </p:tgtEl>
                                        <p:attrNameLst>
                                          <p:attrName>style.visibility</p:attrName>
                                        </p:attrNameLst>
                                      </p:cBhvr>
                                      <p:to>
                                        <p:strVal val="visible"/>
                                      </p:to>
                                    </p:set>
                                    <p:animEffect transition="in" filter="fade">
                                      <p:cBhvr>
                                        <p:cTn id="166" dur="500"/>
                                        <p:tgtEl>
                                          <p:spTgt spid="103"/>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04"/>
                                        </p:tgtEl>
                                        <p:attrNameLst>
                                          <p:attrName>style.visibility</p:attrName>
                                        </p:attrNameLst>
                                      </p:cBhvr>
                                      <p:to>
                                        <p:strVal val="visible"/>
                                      </p:to>
                                    </p:set>
                                    <p:animEffect transition="in" filter="fade">
                                      <p:cBhvr>
                                        <p:cTn id="169" dur="500"/>
                                        <p:tgtEl>
                                          <p:spTgt spid="10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05"/>
                                        </p:tgtEl>
                                        <p:attrNameLst>
                                          <p:attrName>style.visibility</p:attrName>
                                        </p:attrNameLst>
                                      </p:cBhvr>
                                      <p:to>
                                        <p:strVal val="visible"/>
                                      </p:to>
                                    </p:set>
                                    <p:animEffect transition="in" filter="fade">
                                      <p:cBhvr>
                                        <p:cTn id="172" dur="500"/>
                                        <p:tgtEl>
                                          <p:spTgt spid="105"/>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06"/>
                                        </p:tgtEl>
                                        <p:attrNameLst>
                                          <p:attrName>style.visibility</p:attrName>
                                        </p:attrNameLst>
                                      </p:cBhvr>
                                      <p:to>
                                        <p:strVal val="visible"/>
                                      </p:to>
                                    </p:set>
                                    <p:animEffect transition="in" filter="fade">
                                      <p:cBhvr>
                                        <p:cTn id="175" dur="500"/>
                                        <p:tgtEl>
                                          <p:spTgt spid="106"/>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07"/>
                                        </p:tgtEl>
                                        <p:attrNameLst>
                                          <p:attrName>style.visibility</p:attrName>
                                        </p:attrNameLst>
                                      </p:cBhvr>
                                      <p:to>
                                        <p:strVal val="visible"/>
                                      </p:to>
                                    </p:set>
                                    <p:animEffect transition="in" filter="fade">
                                      <p:cBhvr>
                                        <p:cTn id="178" dur="500"/>
                                        <p:tgtEl>
                                          <p:spTgt spid="107"/>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08"/>
                                        </p:tgtEl>
                                        <p:attrNameLst>
                                          <p:attrName>style.visibility</p:attrName>
                                        </p:attrNameLst>
                                      </p:cBhvr>
                                      <p:to>
                                        <p:strVal val="visible"/>
                                      </p:to>
                                    </p:set>
                                    <p:animEffect transition="in" filter="fade">
                                      <p:cBhvr>
                                        <p:cTn id="181" dur="500"/>
                                        <p:tgtEl>
                                          <p:spTgt spid="108"/>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09"/>
                                        </p:tgtEl>
                                        <p:attrNameLst>
                                          <p:attrName>style.visibility</p:attrName>
                                        </p:attrNameLst>
                                      </p:cBhvr>
                                      <p:to>
                                        <p:strVal val="visible"/>
                                      </p:to>
                                    </p:set>
                                    <p:animEffect transition="in" filter="fade">
                                      <p:cBhvr>
                                        <p:cTn id="184" dur="500"/>
                                        <p:tgtEl>
                                          <p:spTgt spid="109"/>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10"/>
                                        </p:tgtEl>
                                        <p:attrNameLst>
                                          <p:attrName>style.visibility</p:attrName>
                                        </p:attrNameLst>
                                      </p:cBhvr>
                                      <p:to>
                                        <p:strVal val="visible"/>
                                      </p:to>
                                    </p:set>
                                    <p:animEffect transition="in" filter="fade">
                                      <p:cBhvr>
                                        <p:cTn id="187" dur="500"/>
                                        <p:tgtEl>
                                          <p:spTgt spid="110"/>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11"/>
                                        </p:tgtEl>
                                        <p:attrNameLst>
                                          <p:attrName>style.visibility</p:attrName>
                                        </p:attrNameLst>
                                      </p:cBhvr>
                                      <p:to>
                                        <p:strVal val="visible"/>
                                      </p:to>
                                    </p:set>
                                    <p:animEffect transition="in" filter="fade">
                                      <p:cBhvr>
                                        <p:cTn id="190" dur="500"/>
                                        <p:tgtEl>
                                          <p:spTgt spid="111"/>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12"/>
                                        </p:tgtEl>
                                        <p:attrNameLst>
                                          <p:attrName>style.visibility</p:attrName>
                                        </p:attrNameLst>
                                      </p:cBhvr>
                                      <p:to>
                                        <p:strVal val="visible"/>
                                      </p:to>
                                    </p:set>
                                    <p:animEffect transition="in" filter="fade">
                                      <p:cBhvr>
                                        <p:cTn id="193" dur="500"/>
                                        <p:tgtEl>
                                          <p:spTgt spid="112"/>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13"/>
                                        </p:tgtEl>
                                        <p:attrNameLst>
                                          <p:attrName>style.visibility</p:attrName>
                                        </p:attrNameLst>
                                      </p:cBhvr>
                                      <p:to>
                                        <p:strVal val="visible"/>
                                      </p:to>
                                    </p:set>
                                    <p:animEffect transition="in" filter="fade">
                                      <p:cBhvr>
                                        <p:cTn id="196" dur="500"/>
                                        <p:tgtEl>
                                          <p:spTgt spid="113"/>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114"/>
                                        </p:tgtEl>
                                        <p:attrNameLst>
                                          <p:attrName>style.visibility</p:attrName>
                                        </p:attrNameLst>
                                      </p:cBhvr>
                                      <p:to>
                                        <p:strVal val="visible"/>
                                      </p:to>
                                    </p:set>
                                    <p:animEffect transition="in" filter="fade">
                                      <p:cBhvr>
                                        <p:cTn id="199" dur="500"/>
                                        <p:tgtEl>
                                          <p:spTgt spid="114"/>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15"/>
                                        </p:tgtEl>
                                        <p:attrNameLst>
                                          <p:attrName>style.visibility</p:attrName>
                                        </p:attrNameLst>
                                      </p:cBhvr>
                                      <p:to>
                                        <p:strVal val="visible"/>
                                      </p:to>
                                    </p:set>
                                    <p:animEffect transition="in" filter="fade">
                                      <p:cBhvr>
                                        <p:cTn id="202" dur="500"/>
                                        <p:tgtEl>
                                          <p:spTgt spid="115"/>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16"/>
                                        </p:tgtEl>
                                        <p:attrNameLst>
                                          <p:attrName>style.visibility</p:attrName>
                                        </p:attrNameLst>
                                      </p:cBhvr>
                                      <p:to>
                                        <p:strVal val="visible"/>
                                      </p:to>
                                    </p:set>
                                    <p:animEffect transition="in" filter="fade">
                                      <p:cBhvr>
                                        <p:cTn id="205" dur="500"/>
                                        <p:tgtEl>
                                          <p:spTgt spid="116"/>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117"/>
                                        </p:tgtEl>
                                        <p:attrNameLst>
                                          <p:attrName>style.visibility</p:attrName>
                                        </p:attrNameLst>
                                      </p:cBhvr>
                                      <p:to>
                                        <p:strVal val="visible"/>
                                      </p:to>
                                    </p:set>
                                    <p:animEffect transition="in" filter="fade">
                                      <p:cBhvr>
                                        <p:cTn id="208" dur="500"/>
                                        <p:tgtEl>
                                          <p:spTgt spid="117"/>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118"/>
                                        </p:tgtEl>
                                        <p:attrNameLst>
                                          <p:attrName>style.visibility</p:attrName>
                                        </p:attrNameLst>
                                      </p:cBhvr>
                                      <p:to>
                                        <p:strVal val="visible"/>
                                      </p:to>
                                    </p:set>
                                    <p:animEffect transition="in" filter="fade">
                                      <p:cBhvr>
                                        <p:cTn id="211" dur="500"/>
                                        <p:tgtEl>
                                          <p:spTgt spid="118"/>
                                        </p:tgtEl>
                                      </p:cBhvr>
                                    </p:animEffect>
                                  </p:childTnLst>
                                </p:cTn>
                              </p:par>
                              <p:par>
                                <p:cTn id="212" presetID="10" presetClass="entr" presetSubtype="0" fill="hold" nodeType="withEffect">
                                  <p:stCondLst>
                                    <p:cond delay="0"/>
                                  </p:stCondLst>
                                  <p:childTnLst>
                                    <p:set>
                                      <p:cBhvr>
                                        <p:cTn id="213" dur="1" fill="hold">
                                          <p:stCondLst>
                                            <p:cond delay="0"/>
                                          </p:stCondLst>
                                        </p:cTn>
                                        <p:tgtEl>
                                          <p:spTgt spid="119"/>
                                        </p:tgtEl>
                                        <p:attrNameLst>
                                          <p:attrName>style.visibility</p:attrName>
                                        </p:attrNameLst>
                                      </p:cBhvr>
                                      <p:to>
                                        <p:strVal val="visible"/>
                                      </p:to>
                                    </p:set>
                                    <p:animEffect transition="in" filter="fade">
                                      <p:cBhvr>
                                        <p:cTn id="214" dur="500"/>
                                        <p:tgtEl>
                                          <p:spTgt spid="119"/>
                                        </p:tgtEl>
                                      </p:cBhvr>
                                    </p:animEffect>
                                  </p:childTnLst>
                                </p:cTn>
                              </p:par>
                              <p:par>
                                <p:cTn id="215" presetID="10" presetClass="entr" presetSubtype="0" fill="hold" nodeType="withEffect">
                                  <p:stCondLst>
                                    <p:cond delay="0"/>
                                  </p:stCondLst>
                                  <p:childTnLst>
                                    <p:set>
                                      <p:cBhvr>
                                        <p:cTn id="216" dur="1" fill="hold">
                                          <p:stCondLst>
                                            <p:cond delay="0"/>
                                          </p:stCondLst>
                                        </p:cTn>
                                        <p:tgtEl>
                                          <p:spTgt spid="120"/>
                                        </p:tgtEl>
                                        <p:attrNameLst>
                                          <p:attrName>style.visibility</p:attrName>
                                        </p:attrNameLst>
                                      </p:cBhvr>
                                      <p:to>
                                        <p:strVal val="visible"/>
                                      </p:to>
                                    </p:set>
                                    <p:animEffect transition="in" filter="fade">
                                      <p:cBhvr>
                                        <p:cTn id="217" dur="500"/>
                                        <p:tgtEl>
                                          <p:spTgt spid="120"/>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121"/>
                                        </p:tgtEl>
                                        <p:attrNameLst>
                                          <p:attrName>style.visibility</p:attrName>
                                        </p:attrNameLst>
                                      </p:cBhvr>
                                      <p:to>
                                        <p:strVal val="visible"/>
                                      </p:to>
                                    </p:set>
                                    <p:animEffect transition="in" filter="fade">
                                      <p:cBhvr>
                                        <p:cTn id="220" dur="500"/>
                                        <p:tgtEl>
                                          <p:spTgt spid="121"/>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49"/>
                                        </p:tgtEl>
                                        <p:attrNameLst>
                                          <p:attrName>style.visibility</p:attrName>
                                        </p:attrNameLst>
                                      </p:cBhvr>
                                      <p:to>
                                        <p:strVal val="visible"/>
                                      </p:to>
                                    </p:set>
                                    <p:animEffect transition="in" filter="fade">
                                      <p:cBhvr>
                                        <p:cTn id="223" dur="500"/>
                                        <p:tgtEl>
                                          <p:spTgt spid="49"/>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259"/>
                                        </p:tgtEl>
                                        <p:attrNameLst>
                                          <p:attrName>style.visibility</p:attrName>
                                        </p:attrNameLst>
                                      </p:cBhvr>
                                      <p:to>
                                        <p:strVal val="visible"/>
                                      </p:to>
                                    </p:set>
                                    <p:animEffect transition="in" filter="fade">
                                      <p:cBhvr>
                                        <p:cTn id="226" dur="500"/>
                                        <p:tgtEl>
                                          <p:spTgt spid="259"/>
                                        </p:tgtEl>
                                      </p:cBhvr>
                                    </p:animEffect>
                                  </p:childTnLst>
                                </p:cTn>
                              </p:par>
                            </p:childTnLst>
                          </p:cTn>
                        </p:par>
                      </p:childTnLst>
                    </p:cTn>
                  </p:par>
                  <p:par>
                    <p:cTn id="227" fill="hold">
                      <p:stCondLst>
                        <p:cond delay="indefinite"/>
                      </p:stCondLst>
                      <p:childTnLst>
                        <p:par>
                          <p:cTn id="228" fill="hold">
                            <p:stCondLst>
                              <p:cond delay="0"/>
                            </p:stCondLst>
                            <p:childTnLst>
                              <p:par>
                                <p:cTn id="229" presetID="26" presetClass="emph" presetSubtype="0" fill="hold" grpId="2" nodeType="clickEffect">
                                  <p:stCondLst>
                                    <p:cond delay="0"/>
                                  </p:stCondLst>
                                  <p:childTnLst>
                                    <p:animEffect transition="out" filter="fade">
                                      <p:cBhvr>
                                        <p:cTn id="230" dur="500" tmFilter="0, 0; .2, .5; .8, .5; 1, 0"/>
                                        <p:tgtEl>
                                          <p:spTgt spid="116"/>
                                        </p:tgtEl>
                                      </p:cBhvr>
                                    </p:animEffect>
                                    <p:animScale>
                                      <p:cBhvr>
                                        <p:cTn id="231" dur="250" autoRev="1" fill="hold"/>
                                        <p:tgtEl>
                                          <p:spTgt spid="116"/>
                                        </p:tgtEl>
                                      </p:cBhvr>
                                      <p:by x="105000" y="105000"/>
                                    </p:animScale>
                                  </p:childTnLst>
                                </p:cTn>
                              </p:par>
                            </p:childTnLst>
                          </p:cTn>
                        </p:par>
                        <p:par>
                          <p:cTn id="232" fill="hold">
                            <p:stCondLst>
                              <p:cond delay="500"/>
                            </p:stCondLst>
                            <p:childTnLst>
                              <p:par>
                                <p:cTn id="233" presetID="26" presetClass="emph" presetSubtype="0" fill="hold" grpId="1" nodeType="afterEffect">
                                  <p:stCondLst>
                                    <p:cond delay="0"/>
                                  </p:stCondLst>
                                  <p:childTnLst>
                                    <p:animEffect transition="out" filter="fade">
                                      <p:cBhvr>
                                        <p:cTn id="234" dur="500" tmFilter="0, 0; .2, .5; .8, .5; 1, 0"/>
                                        <p:tgtEl>
                                          <p:spTgt spid="75"/>
                                        </p:tgtEl>
                                      </p:cBhvr>
                                    </p:animEffect>
                                    <p:animScale>
                                      <p:cBhvr>
                                        <p:cTn id="235" dur="250" autoRev="1" fill="hold"/>
                                        <p:tgtEl>
                                          <p:spTgt spid="75"/>
                                        </p:tgtEl>
                                      </p:cBhvr>
                                      <p:by x="105000" y="105000"/>
                                    </p:animScale>
                                  </p:childTnLst>
                                </p:cTn>
                              </p:par>
                            </p:childTnLst>
                          </p:cTn>
                        </p:par>
                        <p:par>
                          <p:cTn id="236" fill="hold">
                            <p:stCondLst>
                              <p:cond delay="1000"/>
                            </p:stCondLst>
                            <p:childTnLst>
                              <p:par>
                                <p:cTn id="237" presetID="26" presetClass="emph" presetSubtype="0" fill="hold" grpId="1" nodeType="afterEffect">
                                  <p:stCondLst>
                                    <p:cond delay="0"/>
                                  </p:stCondLst>
                                  <p:childTnLst>
                                    <p:animEffect transition="out" filter="fade">
                                      <p:cBhvr>
                                        <p:cTn id="238" dur="500" tmFilter="0, 0; .2, .5; .8, .5; 1, 0"/>
                                        <p:tgtEl>
                                          <p:spTgt spid="89"/>
                                        </p:tgtEl>
                                      </p:cBhvr>
                                    </p:animEffect>
                                    <p:animScale>
                                      <p:cBhvr>
                                        <p:cTn id="239" dur="250" autoRev="1" fill="hold"/>
                                        <p:tgtEl>
                                          <p:spTgt spid="89"/>
                                        </p:tgtEl>
                                      </p:cBhvr>
                                      <p:by x="105000" y="105000"/>
                                    </p:animScale>
                                  </p:childTnLst>
                                </p:cTn>
                              </p:par>
                            </p:childTnLst>
                          </p:cTn>
                        </p:par>
                        <p:par>
                          <p:cTn id="240" fill="hold">
                            <p:stCondLst>
                              <p:cond delay="1500"/>
                            </p:stCondLst>
                            <p:childTnLst>
                              <p:par>
                                <p:cTn id="241" presetID="26" presetClass="emph" presetSubtype="0" fill="hold" grpId="1" nodeType="afterEffect">
                                  <p:stCondLst>
                                    <p:cond delay="0"/>
                                  </p:stCondLst>
                                  <p:childTnLst>
                                    <p:animEffect transition="out" filter="fade">
                                      <p:cBhvr>
                                        <p:cTn id="242" dur="500" tmFilter="0, 0; .2, .5; .8, .5; 1, 0"/>
                                        <p:tgtEl>
                                          <p:spTgt spid="80"/>
                                        </p:tgtEl>
                                      </p:cBhvr>
                                    </p:animEffect>
                                    <p:animScale>
                                      <p:cBhvr>
                                        <p:cTn id="243" dur="250" autoRev="1" fill="hold"/>
                                        <p:tgtEl>
                                          <p:spTgt spid="80"/>
                                        </p:tgtEl>
                                      </p:cBhvr>
                                      <p:by x="105000" y="105000"/>
                                    </p:animScale>
                                  </p:childTnLst>
                                </p:cTn>
                              </p:par>
                            </p:childTnLst>
                          </p:cTn>
                        </p:par>
                        <p:par>
                          <p:cTn id="244" fill="hold">
                            <p:stCondLst>
                              <p:cond delay="2000"/>
                            </p:stCondLst>
                            <p:childTnLst>
                              <p:par>
                                <p:cTn id="245" presetID="26" presetClass="emph" presetSubtype="0" fill="hold" grpId="1" nodeType="afterEffect">
                                  <p:stCondLst>
                                    <p:cond delay="0"/>
                                  </p:stCondLst>
                                  <p:childTnLst>
                                    <p:animEffect transition="out" filter="fade">
                                      <p:cBhvr>
                                        <p:cTn id="246" dur="500" tmFilter="0, 0; .2, .5; .8, .5; 1, 0"/>
                                        <p:tgtEl>
                                          <p:spTgt spid="81"/>
                                        </p:tgtEl>
                                      </p:cBhvr>
                                    </p:animEffect>
                                    <p:animScale>
                                      <p:cBhvr>
                                        <p:cTn id="247" dur="250" autoRev="1" fill="hold"/>
                                        <p:tgtEl>
                                          <p:spTgt spid="81"/>
                                        </p:tgtEl>
                                      </p:cBhvr>
                                      <p:by x="105000" y="105000"/>
                                    </p:animScale>
                                  </p:childTnLst>
                                </p:cTn>
                              </p:par>
                            </p:childTnLst>
                          </p:cTn>
                        </p:par>
                        <p:par>
                          <p:cTn id="248" fill="hold">
                            <p:stCondLst>
                              <p:cond delay="2500"/>
                            </p:stCondLst>
                            <p:childTnLst>
                              <p:par>
                                <p:cTn id="249" presetID="26" presetClass="emph" presetSubtype="0" fill="hold" grpId="1" nodeType="afterEffect">
                                  <p:stCondLst>
                                    <p:cond delay="0"/>
                                  </p:stCondLst>
                                  <p:childTnLst>
                                    <p:animEffect transition="out" filter="fade">
                                      <p:cBhvr>
                                        <p:cTn id="250" dur="500" tmFilter="0, 0; .2, .5; .8, .5; 1, 0"/>
                                        <p:tgtEl>
                                          <p:spTgt spid="79"/>
                                        </p:tgtEl>
                                      </p:cBhvr>
                                    </p:animEffect>
                                    <p:animScale>
                                      <p:cBhvr>
                                        <p:cTn id="251" dur="250" autoRev="1" fill="hold"/>
                                        <p:tgtEl>
                                          <p:spTgt spid="79"/>
                                        </p:tgtEl>
                                      </p:cBhvr>
                                      <p:by x="105000" y="105000"/>
                                    </p:animScale>
                                  </p:childTnLst>
                                </p:cTn>
                              </p:par>
                            </p:childTnLst>
                          </p:cTn>
                        </p:par>
                        <p:par>
                          <p:cTn id="252" fill="hold">
                            <p:stCondLst>
                              <p:cond delay="3000"/>
                            </p:stCondLst>
                            <p:childTnLst>
                              <p:par>
                                <p:cTn id="253" presetID="26" presetClass="emph" presetSubtype="0" fill="hold" grpId="1" nodeType="afterEffect">
                                  <p:stCondLst>
                                    <p:cond delay="0"/>
                                  </p:stCondLst>
                                  <p:childTnLst>
                                    <p:animEffect transition="out" filter="fade">
                                      <p:cBhvr>
                                        <p:cTn id="254" dur="500" tmFilter="0, 0; .2, .5; .8, .5; 1, 0"/>
                                        <p:tgtEl>
                                          <p:spTgt spid="76"/>
                                        </p:tgtEl>
                                      </p:cBhvr>
                                    </p:animEffect>
                                    <p:animScale>
                                      <p:cBhvr>
                                        <p:cTn id="255" dur="250" autoRev="1" fill="hold"/>
                                        <p:tgtEl>
                                          <p:spTgt spid="76"/>
                                        </p:tgtEl>
                                      </p:cBhvr>
                                      <p:by x="105000" y="105000"/>
                                    </p:animScale>
                                  </p:childTnLst>
                                </p:cTn>
                              </p:par>
                            </p:childTnLst>
                          </p:cTn>
                        </p:par>
                        <p:par>
                          <p:cTn id="256" fill="hold">
                            <p:stCondLst>
                              <p:cond delay="3500"/>
                            </p:stCondLst>
                            <p:childTnLst>
                              <p:par>
                                <p:cTn id="257" presetID="26" presetClass="emph" presetSubtype="0" fill="hold" grpId="1" nodeType="afterEffect">
                                  <p:stCondLst>
                                    <p:cond delay="0"/>
                                  </p:stCondLst>
                                  <p:childTnLst>
                                    <p:animEffect transition="out" filter="fade">
                                      <p:cBhvr>
                                        <p:cTn id="258" dur="500" tmFilter="0, 0; .2, .5; .8, .5; 1, 0"/>
                                        <p:tgtEl>
                                          <p:spTgt spid="82"/>
                                        </p:tgtEl>
                                      </p:cBhvr>
                                    </p:animEffect>
                                    <p:animScale>
                                      <p:cBhvr>
                                        <p:cTn id="259" dur="250" autoRev="1" fill="hold"/>
                                        <p:tgtEl>
                                          <p:spTgt spid="82"/>
                                        </p:tgtEl>
                                      </p:cBhvr>
                                      <p:by x="105000" y="105000"/>
                                    </p:animScale>
                                  </p:childTnLst>
                                </p:cTn>
                              </p:par>
                            </p:childTnLst>
                          </p:cTn>
                        </p:par>
                        <p:par>
                          <p:cTn id="260" fill="hold">
                            <p:stCondLst>
                              <p:cond delay="4000"/>
                            </p:stCondLst>
                            <p:childTnLst>
                              <p:par>
                                <p:cTn id="261" presetID="26" presetClass="emph" presetSubtype="0" fill="hold" grpId="1" nodeType="afterEffect">
                                  <p:stCondLst>
                                    <p:cond delay="0"/>
                                  </p:stCondLst>
                                  <p:childTnLst>
                                    <p:animEffect transition="out" filter="fade">
                                      <p:cBhvr>
                                        <p:cTn id="262" dur="500" tmFilter="0, 0; .2, .5; .8, .5; 1, 0"/>
                                        <p:tgtEl>
                                          <p:spTgt spid="77"/>
                                        </p:tgtEl>
                                      </p:cBhvr>
                                    </p:animEffect>
                                    <p:animScale>
                                      <p:cBhvr>
                                        <p:cTn id="263" dur="250" autoRev="1" fill="hold"/>
                                        <p:tgtEl>
                                          <p:spTgt spid="77"/>
                                        </p:tgtEl>
                                      </p:cBhvr>
                                      <p:by x="105000" y="105000"/>
                                    </p:animScale>
                                  </p:childTnLst>
                                </p:cTn>
                              </p:par>
                            </p:childTnLst>
                          </p:cTn>
                        </p:par>
                        <p:par>
                          <p:cTn id="264" fill="hold">
                            <p:stCondLst>
                              <p:cond delay="4500"/>
                            </p:stCondLst>
                            <p:childTnLst>
                              <p:par>
                                <p:cTn id="265" presetID="26" presetClass="emph" presetSubtype="0" fill="hold" grpId="1" nodeType="afterEffect">
                                  <p:stCondLst>
                                    <p:cond delay="0"/>
                                  </p:stCondLst>
                                  <p:childTnLst>
                                    <p:animEffect transition="out" filter="fade">
                                      <p:cBhvr>
                                        <p:cTn id="266" dur="500" tmFilter="0, 0; .2, .5; .8, .5; 1, 0"/>
                                        <p:tgtEl>
                                          <p:spTgt spid="78"/>
                                        </p:tgtEl>
                                      </p:cBhvr>
                                    </p:animEffect>
                                    <p:animScale>
                                      <p:cBhvr>
                                        <p:cTn id="267" dur="250" autoRev="1" fill="hold"/>
                                        <p:tgtEl>
                                          <p:spTgt spid="78"/>
                                        </p:tgtEl>
                                      </p:cBhvr>
                                      <p:by x="105000" y="105000"/>
                                    </p:animScale>
                                  </p:childTnLst>
                                </p:cTn>
                              </p:par>
                            </p:childTnLst>
                          </p:cTn>
                        </p:par>
                        <p:par>
                          <p:cTn id="268" fill="hold">
                            <p:stCondLst>
                              <p:cond delay="5000"/>
                            </p:stCondLst>
                            <p:childTnLst>
                              <p:par>
                                <p:cTn id="269" presetID="26" presetClass="emph" presetSubtype="0" fill="hold" grpId="1" nodeType="afterEffect">
                                  <p:stCondLst>
                                    <p:cond delay="0"/>
                                  </p:stCondLst>
                                  <p:childTnLst>
                                    <p:animEffect transition="out" filter="fade">
                                      <p:cBhvr>
                                        <p:cTn id="270" dur="500" tmFilter="0, 0; .2, .5; .8, .5; 1, 0"/>
                                        <p:tgtEl>
                                          <p:spTgt spid="83"/>
                                        </p:tgtEl>
                                      </p:cBhvr>
                                    </p:animEffect>
                                    <p:animScale>
                                      <p:cBhvr>
                                        <p:cTn id="271" dur="250" autoRev="1" fill="hold"/>
                                        <p:tgtEl>
                                          <p:spTgt spid="83"/>
                                        </p:tgtEl>
                                      </p:cBhvr>
                                      <p:by x="105000" y="105000"/>
                                    </p:animScale>
                                  </p:childTnLst>
                                </p:cTn>
                              </p:par>
                            </p:childTnLst>
                          </p:cTn>
                        </p:par>
                        <p:par>
                          <p:cTn id="272" fill="hold">
                            <p:stCondLst>
                              <p:cond delay="5500"/>
                            </p:stCondLst>
                            <p:childTnLst>
                              <p:par>
                                <p:cTn id="273" presetID="26" presetClass="emph" presetSubtype="0" fill="hold" grpId="1" nodeType="afterEffect">
                                  <p:stCondLst>
                                    <p:cond delay="0"/>
                                  </p:stCondLst>
                                  <p:childTnLst>
                                    <p:animEffect transition="out" filter="fade">
                                      <p:cBhvr>
                                        <p:cTn id="274" dur="500" tmFilter="0, 0; .2, .5; .8, .5; 1, 0"/>
                                        <p:tgtEl>
                                          <p:spTgt spid="84"/>
                                        </p:tgtEl>
                                      </p:cBhvr>
                                    </p:animEffect>
                                    <p:animScale>
                                      <p:cBhvr>
                                        <p:cTn id="275" dur="250" autoRev="1" fill="hold"/>
                                        <p:tgtEl>
                                          <p:spTgt spid="84"/>
                                        </p:tgtEl>
                                      </p:cBhvr>
                                      <p:by x="105000" y="105000"/>
                                    </p:animScale>
                                  </p:childTnLst>
                                </p:cTn>
                              </p:par>
                            </p:childTnLst>
                          </p:cTn>
                        </p:par>
                        <p:par>
                          <p:cTn id="276" fill="hold">
                            <p:stCondLst>
                              <p:cond delay="6000"/>
                            </p:stCondLst>
                            <p:childTnLst>
                              <p:par>
                                <p:cTn id="277" presetID="26" presetClass="emph" presetSubtype="0" fill="hold" grpId="1" nodeType="afterEffect">
                                  <p:stCondLst>
                                    <p:cond delay="0"/>
                                  </p:stCondLst>
                                  <p:childTnLst>
                                    <p:animEffect transition="out" filter="fade">
                                      <p:cBhvr>
                                        <p:cTn id="278" dur="500" tmFilter="0, 0; .2, .5; .8, .5; 1, 0"/>
                                        <p:tgtEl>
                                          <p:spTgt spid="85"/>
                                        </p:tgtEl>
                                      </p:cBhvr>
                                    </p:animEffect>
                                    <p:animScale>
                                      <p:cBhvr>
                                        <p:cTn id="279" dur="250" autoRev="1" fill="hold"/>
                                        <p:tgtEl>
                                          <p:spTgt spid="85"/>
                                        </p:tgtEl>
                                      </p:cBhvr>
                                      <p:by x="105000" y="105000"/>
                                    </p:animScale>
                                  </p:childTnLst>
                                </p:cTn>
                              </p:par>
                            </p:childTnLst>
                          </p:cTn>
                        </p:par>
                        <p:par>
                          <p:cTn id="280" fill="hold">
                            <p:stCondLst>
                              <p:cond delay="6500"/>
                            </p:stCondLst>
                            <p:childTnLst>
                              <p:par>
                                <p:cTn id="281" presetID="26" presetClass="emph" presetSubtype="0" fill="hold" grpId="1" nodeType="afterEffect">
                                  <p:stCondLst>
                                    <p:cond delay="0"/>
                                  </p:stCondLst>
                                  <p:childTnLst>
                                    <p:animEffect transition="out" filter="fade">
                                      <p:cBhvr>
                                        <p:cTn id="282" dur="500" tmFilter="0, 0; .2, .5; .8, .5; 1, 0"/>
                                        <p:tgtEl>
                                          <p:spTgt spid="86"/>
                                        </p:tgtEl>
                                      </p:cBhvr>
                                    </p:animEffect>
                                    <p:animScale>
                                      <p:cBhvr>
                                        <p:cTn id="283" dur="250" autoRev="1" fill="hold"/>
                                        <p:tgtEl>
                                          <p:spTgt spid="86"/>
                                        </p:tgtEl>
                                      </p:cBhvr>
                                      <p:by x="105000" y="105000"/>
                                    </p:animScale>
                                  </p:childTnLst>
                                </p:cTn>
                              </p:par>
                            </p:childTnLst>
                          </p:cTn>
                        </p:par>
                        <p:par>
                          <p:cTn id="284" fill="hold">
                            <p:stCondLst>
                              <p:cond delay="7000"/>
                            </p:stCondLst>
                            <p:childTnLst>
                              <p:par>
                                <p:cTn id="285" presetID="26" presetClass="emph" presetSubtype="0" fill="hold" grpId="1" nodeType="afterEffect">
                                  <p:stCondLst>
                                    <p:cond delay="0"/>
                                  </p:stCondLst>
                                  <p:childTnLst>
                                    <p:animEffect transition="out" filter="fade">
                                      <p:cBhvr>
                                        <p:cTn id="286" dur="500" tmFilter="0, 0; .2, .5; .8, .5; 1, 0"/>
                                        <p:tgtEl>
                                          <p:spTgt spid="87"/>
                                        </p:tgtEl>
                                      </p:cBhvr>
                                    </p:animEffect>
                                    <p:animScale>
                                      <p:cBhvr>
                                        <p:cTn id="287" dur="250" autoRev="1" fill="hold"/>
                                        <p:tgtEl>
                                          <p:spTgt spid="87"/>
                                        </p:tgtEl>
                                      </p:cBhvr>
                                      <p:by x="105000" y="105000"/>
                                    </p:animScale>
                                  </p:childTnLst>
                                </p:cTn>
                              </p:par>
                            </p:childTnLst>
                          </p:cTn>
                        </p:par>
                        <p:par>
                          <p:cTn id="288" fill="hold">
                            <p:stCondLst>
                              <p:cond delay="7500"/>
                            </p:stCondLst>
                            <p:childTnLst>
                              <p:par>
                                <p:cTn id="289" presetID="26" presetClass="emph" presetSubtype="0" fill="hold" grpId="1" nodeType="afterEffect">
                                  <p:stCondLst>
                                    <p:cond delay="0"/>
                                  </p:stCondLst>
                                  <p:childTnLst>
                                    <p:animEffect transition="out" filter="fade">
                                      <p:cBhvr>
                                        <p:cTn id="290" dur="500" tmFilter="0, 0; .2, .5; .8, .5; 1, 0"/>
                                        <p:tgtEl>
                                          <p:spTgt spid="112"/>
                                        </p:tgtEl>
                                      </p:cBhvr>
                                    </p:animEffect>
                                    <p:animScale>
                                      <p:cBhvr>
                                        <p:cTn id="291" dur="250" autoRev="1" fill="hold"/>
                                        <p:tgtEl>
                                          <p:spTgt spid="112"/>
                                        </p:tgtEl>
                                      </p:cBhvr>
                                      <p:by x="105000" y="105000"/>
                                    </p:animScale>
                                  </p:childTnLst>
                                </p:cTn>
                              </p:par>
                            </p:childTnLst>
                          </p:cTn>
                        </p:par>
                        <p:par>
                          <p:cTn id="292" fill="hold">
                            <p:stCondLst>
                              <p:cond delay="8000"/>
                            </p:stCondLst>
                            <p:childTnLst>
                              <p:par>
                                <p:cTn id="293" presetID="26" presetClass="emph" presetSubtype="0" fill="hold" grpId="1" nodeType="afterEffect">
                                  <p:stCondLst>
                                    <p:cond delay="0"/>
                                  </p:stCondLst>
                                  <p:childTnLst>
                                    <p:animEffect transition="out" filter="fade">
                                      <p:cBhvr>
                                        <p:cTn id="294" dur="500" tmFilter="0, 0; .2, .5; .8, .5; 1, 0"/>
                                        <p:tgtEl>
                                          <p:spTgt spid="115"/>
                                        </p:tgtEl>
                                      </p:cBhvr>
                                    </p:animEffect>
                                    <p:animScale>
                                      <p:cBhvr>
                                        <p:cTn id="295" dur="250" autoRev="1" fill="hold"/>
                                        <p:tgtEl>
                                          <p:spTgt spid="115"/>
                                        </p:tgtEl>
                                      </p:cBhvr>
                                      <p:by x="105000" y="105000"/>
                                    </p:animScale>
                                  </p:childTnLst>
                                </p:cTn>
                              </p:par>
                            </p:childTnLst>
                          </p:cTn>
                        </p:par>
                        <p:par>
                          <p:cTn id="296" fill="hold">
                            <p:stCondLst>
                              <p:cond delay="8500"/>
                            </p:stCondLst>
                            <p:childTnLst>
                              <p:par>
                                <p:cTn id="297" presetID="26" presetClass="emph" presetSubtype="0" fill="hold" grpId="1" nodeType="afterEffect">
                                  <p:stCondLst>
                                    <p:cond delay="0"/>
                                  </p:stCondLst>
                                  <p:childTnLst>
                                    <p:animEffect transition="out" filter="fade">
                                      <p:cBhvr>
                                        <p:cTn id="298" dur="500" tmFilter="0, 0; .2, .5; .8, .5; 1, 0"/>
                                        <p:tgtEl>
                                          <p:spTgt spid="116"/>
                                        </p:tgtEl>
                                      </p:cBhvr>
                                    </p:animEffect>
                                    <p:animScale>
                                      <p:cBhvr>
                                        <p:cTn id="299" dur="250" autoRev="1" fill="hold"/>
                                        <p:tgtEl>
                                          <p:spTgt spid="116"/>
                                        </p:tgtEl>
                                      </p:cBhvr>
                                      <p:by x="105000" y="105000"/>
                                    </p:animScale>
                                  </p:childTnLst>
                                </p:cTn>
                              </p:par>
                            </p:childTnLst>
                          </p:cTn>
                        </p:par>
                        <p:par>
                          <p:cTn id="300" fill="hold">
                            <p:stCondLst>
                              <p:cond delay="9000"/>
                            </p:stCondLst>
                            <p:childTnLst>
                              <p:par>
                                <p:cTn id="301" presetID="26" presetClass="emph" presetSubtype="0" fill="hold" grpId="1" nodeType="afterEffect">
                                  <p:stCondLst>
                                    <p:cond delay="0"/>
                                  </p:stCondLst>
                                  <p:childTnLst>
                                    <p:animEffect transition="out" filter="fade">
                                      <p:cBhvr>
                                        <p:cTn id="302" dur="500" tmFilter="0, 0; .2, .5; .8, .5; 1, 0"/>
                                        <p:tgtEl>
                                          <p:spTgt spid="50"/>
                                        </p:tgtEl>
                                      </p:cBhvr>
                                    </p:animEffect>
                                    <p:animScale>
                                      <p:cBhvr>
                                        <p:cTn id="303" dur="250" autoRev="1" fill="hold"/>
                                        <p:tgtEl>
                                          <p:spTgt spid="50"/>
                                        </p:tgtEl>
                                      </p:cBhvr>
                                      <p:by x="105000" y="105000"/>
                                    </p:animScale>
                                  </p:childTnLst>
                                </p:cTn>
                              </p:par>
                            </p:childTnLst>
                          </p:cTn>
                        </p:par>
                        <p:par>
                          <p:cTn id="304" fill="hold">
                            <p:stCondLst>
                              <p:cond delay="9500"/>
                            </p:stCondLst>
                            <p:childTnLst>
                              <p:par>
                                <p:cTn id="305" presetID="26" presetClass="emph" presetSubtype="0" fill="hold" grpId="1" nodeType="afterEffect">
                                  <p:stCondLst>
                                    <p:cond delay="0"/>
                                  </p:stCondLst>
                                  <p:childTnLst>
                                    <p:animEffect transition="out" filter="fade">
                                      <p:cBhvr>
                                        <p:cTn id="306" dur="500" tmFilter="0, 0; .2, .5; .8, .5; 1, 0"/>
                                        <p:tgtEl>
                                          <p:spTgt spid="49"/>
                                        </p:tgtEl>
                                      </p:cBhvr>
                                    </p:animEffect>
                                    <p:animScale>
                                      <p:cBhvr>
                                        <p:cTn id="307" dur="250" autoRev="1" fill="hold"/>
                                        <p:tgtEl>
                                          <p:spTgt spid="49"/>
                                        </p:tgtEl>
                                      </p:cBhvr>
                                      <p:by x="105000" y="105000"/>
                                    </p:animScale>
                                  </p:childTnLst>
                                </p:cTn>
                              </p:par>
                            </p:childTnLst>
                          </p:cTn>
                        </p:par>
                        <p:par>
                          <p:cTn id="308" fill="hold">
                            <p:stCondLst>
                              <p:cond delay="10000"/>
                            </p:stCondLst>
                            <p:childTnLst>
                              <p:par>
                                <p:cTn id="309" presetID="26" presetClass="emph" presetSubtype="0" fill="hold" nodeType="afterEffect">
                                  <p:stCondLst>
                                    <p:cond delay="0"/>
                                  </p:stCondLst>
                                  <p:childTnLst>
                                    <p:animEffect transition="out" filter="fade">
                                      <p:cBhvr>
                                        <p:cTn id="310" dur="500" tmFilter="0, 0; .2, .5; .8, .5; 1, 0"/>
                                        <p:tgtEl>
                                          <p:spTgt spid="119"/>
                                        </p:tgtEl>
                                      </p:cBhvr>
                                    </p:animEffect>
                                    <p:animScale>
                                      <p:cBhvr>
                                        <p:cTn id="311" dur="250" autoRev="1" fill="hold"/>
                                        <p:tgtEl>
                                          <p:spTgt spid="119"/>
                                        </p:tgtEl>
                                      </p:cBhvr>
                                      <p:by x="105000" y="105000"/>
                                    </p:animScale>
                                  </p:childTnLst>
                                </p:cTn>
                              </p:par>
                            </p:childTnLst>
                          </p:cTn>
                        </p:par>
                        <p:par>
                          <p:cTn id="312" fill="hold">
                            <p:stCondLst>
                              <p:cond delay="10500"/>
                            </p:stCondLst>
                            <p:childTnLst>
                              <p:par>
                                <p:cTn id="313" presetID="26" presetClass="emph" presetSubtype="0" fill="hold" grpId="1" nodeType="afterEffect">
                                  <p:stCondLst>
                                    <p:cond delay="0"/>
                                  </p:stCondLst>
                                  <p:childTnLst>
                                    <p:animEffect transition="out" filter="fade">
                                      <p:cBhvr>
                                        <p:cTn id="314" dur="500" tmFilter="0, 0; .2, .5; .8, .5; 1, 0"/>
                                        <p:tgtEl>
                                          <p:spTgt spid="117"/>
                                        </p:tgtEl>
                                      </p:cBhvr>
                                    </p:animEffect>
                                    <p:animScale>
                                      <p:cBhvr>
                                        <p:cTn id="315" dur="250" autoRev="1" fill="hold"/>
                                        <p:tgtEl>
                                          <p:spTgt spid="117"/>
                                        </p:tgtEl>
                                      </p:cBhvr>
                                      <p:by x="105000" y="105000"/>
                                    </p:animScale>
                                  </p:childTnLst>
                                </p:cTn>
                              </p:par>
                            </p:childTnLst>
                          </p:cTn>
                        </p:par>
                        <p:par>
                          <p:cTn id="316" fill="hold">
                            <p:stCondLst>
                              <p:cond delay="11000"/>
                            </p:stCondLst>
                            <p:childTnLst>
                              <p:par>
                                <p:cTn id="317" presetID="26" presetClass="emph" presetSubtype="0" fill="hold" grpId="1" nodeType="afterEffect">
                                  <p:stCondLst>
                                    <p:cond delay="0"/>
                                  </p:stCondLst>
                                  <p:childTnLst>
                                    <p:animEffect transition="out" filter="fade">
                                      <p:cBhvr>
                                        <p:cTn id="318" dur="500" tmFilter="0, 0; .2, .5; .8, .5; 1, 0"/>
                                        <p:tgtEl>
                                          <p:spTgt spid="118"/>
                                        </p:tgtEl>
                                      </p:cBhvr>
                                    </p:animEffect>
                                    <p:animScale>
                                      <p:cBhvr>
                                        <p:cTn id="319" dur="250" autoRev="1" fill="hold"/>
                                        <p:tgtEl>
                                          <p:spTgt spid="1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5" grpId="0" animBg="1"/>
      <p:bldP spid="50" grpId="0"/>
      <p:bldP spid="50" grpId="1"/>
      <p:bldP spid="51" grpId="0" animBg="1"/>
      <p:bldP spid="52" grpId="0" animBg="1"/>
      <p:bldP spid="53"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p:bldP spid="70" grpId="0"/>
      <p:bldP spid="71" grpId="0"/>
      <p:bldP spid="72" grpId="0"/>
      <p:bldP spid="73" grpId="0"/>
      <p:bldP spid="74" grpId="0"/>
      <p:bldP spid="75" grpId="0"/>
      <p:bldP spid="75" grpId="1"/>
      <p:bldP spid="76" grpId="0"/>
      <p:bldP spid="76" grpId="1"/>
      <p:bldP spid="77" grpId="0"/>
      <p:bldP spid="77" grpId="1"/>
      <p:bldP spid="78" grpId="0"/>
      <p:bldP spid="78" grpId="1"/>
      <p:bldP spid="79" grpId="0"/>
      <p:bldP spid="79" grpId="1"/>
      <p:bldP spid="80" grpId="0"/>
      <p:bldP spid="80" grpId="1"/>
      <p:bldP spid="81" grpId="0"/>
      <p:bldP spid="81" grpId="1"/>
      <p:bldP spid="82" grpId="0"/>
      <p:bldP spid="82" grpId="1"/>
      <p:bldP spid="83" grpId="0"/>
      <p:bldP spid="83" grpId="1"/>
      <p:bldP spid="84" grpId="0"/>
      <p:bldP spid="84" grpId="1"/>
      <p:bldP spid="85" grpId="0"/>
      <p:bldP spid="85" grpId="1"/>
      <p:bldP spid="86" grpId="0"/>
      <p:bldP spid="86" grpId="1"/>
      <p:bldP spid="87" grpId="0"/>
      <p:bldP spid="87" grpId="1"/>
      <p:bldP spid="88" grpId="0"/>
      <p:bldP spid="89" grpId="0"/>
      <p:bldP spid="89" grpId="1"/>
      <p:bldP spid="92" grpId="0" animBg="1"/>
      <p:bldP spid="93" grpId="0" animBg="1"/>
      <p:bldP spid="94" grpId="0" animBg="1"/>
      <p:bldP spid="95" grpId="0" animBg="1"/>
      <p:bldP spid="96" grpId="0" animBg="1"/>
      <p:bldP spid="97" grpId="0" animBg="1"/>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2" grpId="1"/>
      <p:bldP spid="113" grpId="0"/>
      <p:bldP spid="114" grpId="0" animBg="1"/>
      <p:bldP spid="115" grpId="0"/>
      <p:bldP spid="115" grpId="1"/>
      <p:bldP spid="116" grpId="0"/>
      <p:bldP spid="116" grpId="1"/>
      <p:bldP spid="116" grpId="2"/>
      <p:bldP spid="117" grpId="0"/>
      <p:bldP spid="117" grpId="1"/>
      <p:bldP spid="118" grpId="0" animBg="1"/>
      <p:bldP spid="118" grpId="1" animBg="1"/>
      <p:bldP spid="121" grpId="0" animBg="1"/>
      <p:bldP spid="49" grpId="0"/>
      <p:bldP spid="49" grpId="1"/>
      <p:bldP spid="25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8493553" cy="1428589"/>
            <a:chOff x="551030" y="-368704"/>
            <a:chExt cx="8493553" cy="1428589"/>
          </a:xfrm>
        </p:grpSpPr>
        <p:grpSp>
          <p:nvGrpSpPr>
            <p:cNvPr id="29" name="组合 28"/>
            <p:cNvGrpSpPr/>
            <p:nvPr/>
          </p:nvGrpSpPr>
          <p:grpSpPr>
            <a:xfrm>
              <a:off x="1201631" y="303925"/>
              <a:ext cx="7842952" cy="682185"/>
              <a:chOff x="1839058" y="967769"/>
              <a:chExt cx="7842952" cy="682185"/>
            </a:xfrm>
          </p:grpSpPr>
          <p:sp>
            <p:nvSpPr>
              <p:cNvPr id="31" name="矩形: 圆角 30"/>
              <p:cNvSpPr/>
              <p:nvPr/>
            </p:nvSpPr>
            <p:spPr>
              <a:xfrm>
                <a:off x="1839058" y="967769"/>
                <a:ext cx="4987520"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32" name="文本框 31"/>
              <p:cNvSpPr txBox="1"/>
              <p:nvPr/>
            </p:nvSpPr>
            <p:spPr>
              <a:xfrm>
                <a:off x="2786093" y="1034835"/>
                <a:ext cx="6895917"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IP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协议数据报格式</a:t>
                </a:r>
                <a:endPar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23" name="组合 122"/>
          <p:cNvGrpSpPr/>
          <p:nvPr/>
        </p:nvGrpSpPr>
        <p:grpSpPr>
          <a:xfrm>
            <a:off x="515938" y="1514317"/>
            <a:ext cx="1903416" cy="526731"/>
            <a:chOff x="722008" y="1303131"/>
            <a:chExt cx="1817437" cy="502939"/>
          </a:xfrm>
        </p:grpSpPr>
        <p:sp>
          <p:nvSpPr>
            <p:cNvPr id="125" name="流程图: 手动输入 6"/>
            <p:cNvSpPr/>
            <p:nvPr/>
          </p:nvSpPr>
          <p:spPr>
            <a:xfrm rot="5400000" flipV="1">
              <a:off x="1486481" y="729437"/>
              <a:ext cx="475861" cy="163006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468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468 h 10000"/>
                <a:gd name="connsiteX0-91" fmla="*/ 50 w 10000"/>
                <a:gd name="connsiteY0-92" fmla="*/ 643 h 10175"/>
                <a:gd name="connsiteX1-93" fmla="*/ 9911 w 10000"/>
                <a:gd name="connsiteY1-94" fmla="*/ 0 h 10175"/>
                <a:gd name="connsiteX2-95" fmla="*/ 10000 w 10000"/>
                <a:gd name="connsiteY2-96" fmla="*/ 10175 h 10175"/>
                <a:gd name="connsiteX3-97" fmla="*/ 0 w 10000"/>
                <a:gd name="connsiteY3-98" fmla="*/ 10175 h 10175"/>
                <a:gd name="connsiteX4-99" fmla="*/ 50 w 10000"/>
                <a:gd name="connsiteY4-100" fmla="*/ 643 h 10175"/>
                <a:gd name="connsiteX0-101" fmla="*/ 2 w 10286"/>
                <a:gd name="connsiteY0-102" fmla="*/ 1089 h 10175"/>
                <a:gd name="connsiteX1-103" fmla="*/ 10197 w 10286"/>
                <a:gd name="connsiteY1-104" fmla="*/ 0 h 10175"/>
                <a:gd name="connsiteX2-105" fmla="*/ 10286 w 10286"/>
                <a:gd name="connsiteY2-106" fmla="*/ 10175 h 10175"/>
                <a:gd name="connsiteX3-107" fmla="*/ 286 w 10286"/>
                <a:gd name="connsiteY3-108" fmla="*/ 10175 h 10175"/>
                <a:gd name="connsiteX4-109" fmla="*/ 2 w 10286"/>
                <a:gd name="connsiteY4-110" fmla="*/ 1089 h 10175"/>
                <a:gd name="connsiteX0-111" fmla="*/ 50 w 10000"/>
                <a:gd name="connsiteY0-112" fmla="*/ 1139 h 10175"/>
                <a:gd name="connsiteX1-113" fmla="*/ 9911 w 10000"/>
                <a:gd name="connsiteY1-114" fmla="*/ 0 h 10175"/>
                <a:gd name="connsiteX2-115" fmla="*/ 10000 w 10000"/>
                <a:gd name="connsiteY2-116" fmla="*/ 10175 h 10175"/>
                <a:gd name="connsiteX3-117" fmla="*/ 0 w 10000"/>
                <a:gd name="connsiteY3-118" fmla="*/ 10175 h 10175"/>
                <a:gd name="connsiteX4-119" fmla="*/ 50 w 10000"/>
                <a:gd name="connsiteY4-120" fmla="*/ 1139 h 10175"/>
                <a:gd name="connsiteX0-121" fmla="*/ 50 w 10000"/>
                <a:gd name="connsiteY0-122" fmla="*/ 1820 h 10175"/>
                <a:gd name="connsiteX1-123" fmla="*/ 9911 w 10000"/>
                <a:gd name="connsiteY1-124" fmla="*/ 0 h 10175"/>
                <a:gd name="connsiteX2-125" fmla="*/ 10000 w 10000"/>
                <a:gd name="connsiteY2-126" fmla="*/ 10175 h 10175"/>
                <a:gd name="connsiteX3-127" fmla="*/ 0 w 10000"/>
                <a:gd name="connsiteY3-128" fmla="*/ 10175 h 10175"/>
                <a:gd name="connsiteX4-129" fmla="*/ 50 w 10000"/>
                <a:gd name="connsiteY4-130" fmla="*/ 1820 h 10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175">
                  <a:moveTo>
                    <a:pt x="50" y="1820"/>
                  </a:moveTo>
                  <a:cubicBezTo>
                    <a:pt x="3337" y="1535"/>
                    <a:pt x="6624" y="285"/>
                    <a:pt x="9911" y="0"/>
                  </a:cubicBezTo>
                  <a:cubicBezTo>
                    <a:pt x="9941" y="3334"/>
                    <a:pt x="9970" y="6841"/>
                    <a:pt x="10000" y="10175"/>
                  </a:cubicBezTo>
                  <a:lnTo>
                    <a:pt x="0" y="10175"/>
                  </a:lnTo>
                  <a:cubicBezTo>
                    <a:pt x="35" y="7110"/>
                    <a:pt x="15" y="4885"/>
                    <a:pt x="50" y="182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grpSp>
          <p:nvGrpSpPr>
            <p:cNvPr id="124" name="组合 123"/>
            <p:cNvGrpSpPr/>
            <p:nvPr/>
          </p:nvGrpSpPr>
          <p:grpSpPr>
            <a:xfrm>
              <a:off x="722008" y="1303131"/>
              <a:ext cx="546594" cy="475865"/>
              <a:chOff x="708742" y="1296102"/>
              <a:chExt cx="454744" cy="283828"/>
            </a:xfrm>
          </p:grpSpPr>
          <p:sp>
            <p:nvSpPr>
              <p:cNvPr id="127" name="平行四边形 12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28" name="平行四边形 12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26" name="Text Box 79"/>
            <p:cNvSpPr txBox="1">
              <a:spLocks noChangeArrowheads="1"/>
            </p:cNvSpPr>
            <p:nvPr/>
          </p:nvSpPr>
          <p:spPr bwMode="auto">
            <a:xfrm>
              <a:off x="1351238" y="1335870"/>
              <a:ext cx="107906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版本</a:t>
              </a:r>
            </a:p>
          </p:txBody>
        </p:sp>
      </p:grpSp>
      <p:grpSp>
        <p:nvGrpSpPr>
          <p:cNvPr id="129" name="组合 128"/>
          <p:cNvGrpSpPr/>
          <p:nvPr/>
        </p:nvGrpSpPr>
        <p:grpSpPr>
          <a:xfrm>
            <a:off x="1174935" y="2266523"/>
            <a:ext cx="8049988" cy="476221"/>
            <a:chOff x="1403750" y="3593123"/>
            <a:chExt cx="8049988" cy="476221"/>
          </a:xfrm>
        </p:grpSpPr>
        <p:grpSp>
          <p:nvGrpSpPr>
            <p:cNvPr id="130" name="组合 129"/>
            <p:cNvGrpSpPr/>
            <p:nvPr/>
          </p:nvGrpSpPr>
          <p:grpSpPr>
            <a:xfrm>
              <a:off x="1403750" y="3593123"/>
              <a:ext cx="490436" cy="476221"/>
              <a:chOff x="1403750" y="3593123"/>
              <a:chExt cx="808892" cy="785446"/>
            </a:xfrm>
          </p:grpSpPr>
          <p:sp>
            <p:nvSpPr>
              <p:cNvPr id="133" name="对话气泡: 椭圆形 13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32" name="Text Box 79"/>
            <p:cNvSpPr txBox="1">
              <a:spLocks noChangeArrowheads="1"/>
            </p:cNvSpPr>
            <p:nvPr/>
          </p:nvSpPr>
          <p:spPr bwMode="auto">
            <a:xfrm>
              <a:off x="1985932" y="3593123"/>
              <a:ext cx="7467806"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4bit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，如</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IPv4</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IPv5</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IPv6</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，版本协议不同，无法通信。</a:t>
              </a:r>
            </a:p>
          </p:txBody>
        </p:sp>
      </p:grpSp>
      <p:grpSp>
        <p:nvGrpSpPr>
          <p:cNvPr id="135" name="组合 134"/>
          <p:cNvGrpSpPr/>
          <p:nvPr/>
        </p:nvGrpSpPr>
        <p:grpSpPr>
          <a:xfrm>
            <a:off x="515938" y="3114867"/>
            <a:ext cx="2589213" cy="526731"/>
            <a:chOff x="722008" y="1303131"/>
            <a:chExt cx="2472256" cy="502939"/>
          </a:xfrm>
        </p:grpSpPr>
        <p:sp>
          <p:nvSpPr>
            <p:cNvPr id="136" name="流程图: 手动输入 6"/>
            <p:cNvSpPr/>
            <p:nvPr/>
          </p:nvSpPr>
          <p:spPr>
            <a:xfrm rot="5400000" flipV="1">
              <a:off x="1813890" y="402027"/>
              <a:ext cx="475861" cy="228488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468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468 h 10000"/>
                <a:gd name="connsiteX0-91" fmla="*/ 50 w 10000"/>
                <a:gd name="connsiteY0-92" fmla="*/ 643 h 10175"/>
                <a:gd name="connsiteX1-93" fmla="*/ 9911 w 10000"/>
                <a:gd name="connsiteY1-94" fmla="*/ 0 h 10175"/>
                <a:gd name="connsiteX2-95" fmla="*/ 10000 w 10000"/>
                <a:gd name="connsiteY2-96" fmla="*/ 10175 h 10175"/>
                <a:gd name="connsiteX3-97" fmla="*/ 0 w 10000"/>
                <a:gd name="connsiteY3-98" fmla="*/ 10175 h 10175"/>
                <a:gd name="connsiteX4-99" fmla="*/ 50 w 10000"/>
                <a:gd name="connsiteY4-100" fmla="*/ 643 h 10175"/>
                <a:gd name="connsiteX0-101" fmla="*/ 2 w 10286"/>
                <a:gd name="connsiteY0-102" fmla="*/ 1089 h 10175"/>
                <a:gd name="connsiteX1-103" fmla="*/ 10197 w 10286"/>
                <a:gd name="connsiteY1-104" fmla="*/ 0 h 10175"/>
                <a:gd name="connsiteX2-105" fmla="*/ 10286 w 10286"/>
                <a:gd name="connsiteY2-106" fmla="*/ 10175 h 10175"/>
                <a:gd name="connsiteX3-107" fmla="*/ 286 w 10286"/>
                <a:gd name="connsiteY3-108" fmla="*/ 10175 h 10175"/>
                <a:gd name="connsiteX4-109" fmla="*/ 2 w 10286"/>
                <a:gd name="connsiteY4-110" fmla="*/ 1089 h 10175"/>
                <a:gd name="connsiteX0-111" fmla="*/ 50 w 10000"/>
                <a:gd name="connsiteY0-112" fmla="*/ 1139 h 10175"/>
                <a:gd name="connsiteX1-113" fmla="*/ 9911 w 10000"/>
                <a:gd name="connsiteY1-114" fmla="*/ 0 h 10175"/>
                <a:gd name="connsiteX2-115" fmla="*/ 10000 w 10000"/>
                <a:gd name="connsiteY2-116" fmla="*/ 10175 h 10175"/>
                <a:gd name="connsiteX3-117" fmla="*/ 0 w 10000"/>
                <a:gd name="connsiteY3-118" fmla="*/ 10175 h 10175"/>
                <a:gd name="connsiteX4-119" fmla="*/ 50 w 10000"/>
                <a:gd name="connsiteY4-120" fmla="*/ 1139 h 10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175">
                  <a:moveTo>
                    <a:pt x="50" y="1139"/>
                  </a:moveTo>
                  <a:cubicBezTo>
                    <a:pt x="3337" y="854"/>
                    <a:pt x="6624" y="285"/>
                    <a:pt x="9911" y="0"/>
                  </a:cubicBezTo>
                  <a:cubicBezTo>
                    <a:pt x="9941" y="3334"/>
                    <a:pt x="9970" y="6841"/>
                    <a:pt x="10000" y="10175"/>
                  </a:cubicBezTo>
                  <a:lnTo>
                    <a:pt x="0" y="10175"/>
                  </a:lnTo>
                  <a:cubicBezTo>
                    <a:pt x="35" y="7110"/>
                    <a:pt x="15" y="4204"/>
                    <a:pt x="50" y="113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grpSp>
          <p:nvGrpSpPr>
            <p:cNvPr id="137" name="组合 136"/>
            <p:cNvGrpSpPr/>
            <p:nvPr/>
          </p:nvGrpSpPr>
          <p:grpSpPr>
            <a:xfrm>
              <a:off x="722008" y="1303131"/>
              <a:ext cx="546594" cy="475865"/>
              <a:chOff x="708742" y="1296102"/>
              <a:chExt cx="454744" cy="283828"/>
            </a:xfrm>
          </p:grpSpPr>
          <p:sp>
            <p:nvSpPr>
              <p:cNvPr id="139" name="平行四边形 138"/>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40" name="平行四边形 13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38" name="Text Box 79"/>
            <p:cNvSpPr txBox="1">
              <a:spLocks noChangeArrowheads="1"/>
            </p:cNvSpPr>
            <p:nvPr/>
          </p:nvSpPr>
          <p:spPr bwMode="auto">
            <a:xfrm>
              <a:off x="1351238" y="1335870"/>
              <a:ext cx="166113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服务类型</a:t>
              </a:r>
            </a:p>
          </p:txBody>
        </p:sp>
      </p:grpSp>
      <p:grpSp>
        <p:nvGrpSpPr>
          <p:cNvPr id="141" name="组合 140"/>
          <p:cNvGrpSpPr/>
          <p:nvPr/>
        </p:nvGrpSpPr>
        <p:grpSpPr>
          <a:xfrm>
            <a:off x="1174935" y="3776875"/>
            <a:ext cx="6765012" cy="476221"/>
            <a:chOff x="1403750" y="3593123"/>
            <a:chExt cx="6765012" cy="476221"/>
          </a:xfrm>
        </p:grpSpPr>
        <p:grpSp>
          <p:nvGrpSpPr>
            <p:cNvPr id="142" name="组合 141"/>
            <p:cNvGrpSpPr/>
            <p:nvPr/>
          </p:nvGrpSpPr>
          <p:grpSpPr>
            <a:xfrm>
              <a:off x="1403750" y="3593123"/>
              <a:ext cx="490436" cy="476221"/>
              <a:chOff x="1403750" y="3593123"/>
              <a:chExt cx="808892" cy="785446"/>
            </a:xfrm>
          </p:grpSpPr>
          <p:sp>
            <p:nvSpPr>
              <p:cNvPr id="144"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3" name="Text Box 79"/>
            <p:cNvSpPr txBox="1">
              <a:spLocks noChangeArrowheads="1"/>
            </p:cNvSpPr>
            <p:nvPr/>
          </p:nvSpPr>
          <p:spPr bwMode="auto">
            <a:xfrm>
              <a:off x="1985932" y="3593123"/>
              <a:ext cx="618283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8bit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，用于服务质量保证</a:t>
              </a:r>
            </a:p>
          </p:txBody>
        </p:sp>
      </p:grpSp>
      <p:grpSp>
        <p:nvGrpSpPr>
          <p:cNvPr id="146" name="组合 145"/>
          <p:cNvGrpSpPr/>
          <p:nvPr/>
        </p:nvGrpSpPr>
        <p:grpSpPr>
          <a:xfrm>
            <a:off x="1174935" y="4444707"/>
            <a:ext cx="10464927" cy="1282595"/>
            <a:chOff x="1403750" y="3593123"/>
            <a:chExt cx="10464927" cy="1282595"/>
          </a:xfrm>
        </p:grpSpPr>
        <p:grpSp>
          <p:nvGrpSpPr>
            <p:cNvPr id="147" name="组合 146"/>
            <p:cNvGrpSpPr/>
            <p:nvPr/>
          </p:nvGrpSpPr>
          <p:grpSpPr>
            <a:xfrm>
              <a:off x="1403750" y="3593123"/>
              <a:ext cx="490436" cy="476221"/>
              <a:chOff x="1403750" y="3593123"/>
              <a:chExt cx="808892" cy="785446"/>
            </a:xfrm>
          </p:grpSpPr>
          <p:sp>
            <p:nvSpPr>
              <p:cNvPr id="149" name="对话气泡: 椭圆形 14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8" name="Text Box 79"/>
            <p:cNvSpPr txBox="1">
              <a:spLocks noChangeArrowheads="1"/>
            </p:cNvSpPr>
            <p:nvPr/>
          </p:nvSpPr>
          <p:spPr bwMode="auto">
            <a:xfrm>
              <a:off x="1985931" y="3593123"/>
              <a:ext cx="9882746" cy="128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前</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3bit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表示优先级，第</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4bit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表示要求更低时延，第</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5</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比特表示要求更高吞吐量，第</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6</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比特表示要求更高可靠性，第</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7</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比特表示要求选择费用更低廉的路由，第</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8</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比特未用。 </a:t>
              </a:r>
            </a:p>
          </p:txBody>
        </p:sp>
      </p:grpSp>
      <p:grpSp>
        <p:nvGrpSpPr>
          <p:cNvPr id="151" name="组合 150"/>
          <p:cNvGrpSpPr/>
          <p:nvPr/>
        </p:nvGrpSpPr>
        <p:grpSpPr>
          <a:xfrm>
            <a:off x="1080814" y="5976660"/>
            <a:ext cx="6765012" cy="476221"/>
            <a:chOff x="1403750" y="3593123"/>
            <a:chExt cx="6765012" cy="476221"/>
          </a:xfrm>
        </p:grpSpPr>
        <p:grpSp>
          <p:nvGrpSpPr>
            <p:cNvPr id="152" name="组合 151"/>
            <p:cNvGrpSpPr/>
            <p:nvPr/>
          </p:nvGrpSpPr>
          <p:grpSpPr>
            <a:xfrm>
              <a:off x="1403750" y="3593123"/>
              <a:ext cx="490436" cy="476221"/>
              <a:chOff x="1403750" y="3593123"/>
              <a:chExt cx="808892" cy="785446"/>
            </a:xfrm>
          </p:grpSpPr>
          <p:sp>
            <p:nvSpPr>
              <p:cNvPr id="154" name="对话气泡: 椭圆形 1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53" name="Text Box 79"/>
            <p:cNvSpPr txBox="1">
              <a:spLocks noChangeArrowheads="1"/>
            </p:cNvSpPr>
            <p:nvPr/>
          </p:nvSpPr>
          <p:spPr bwMode="auto">
            <a:xfrm>
              <a:off x="1985932" y="3593123"/>
              <a:ext cx="618283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最新的服务类型</a:t>
              </a:r>
              <a:r>
                <a:rPr kumimoji="1" lang="en-US" altLang="zh-CN" sz="2400" b="1" dirty="0">
                  <a:latin typeface="Times New Roman" panose="02020803070505020304" pitchFamily="18" charset="0"/>
                  <a:ea typeface="思源黑体 CN Normal" panose="020B0400000000000000" pitchFamily="34" charset="-122"/>
                  <a:cs typeface="Times New Roman" panose="02020803070505020304" pitchFamily="18" charset="0"/>
                </a:rPr>
                <a:t>6</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位定义区分服务，</a:t>
              </a:r>
              <a:r>
                <a:rPr kumimoji="1" lang="en-US" altLang="zh-CN" sz="2400" b="1" dirty="0">
                  <a:latin typeface="Times New Roman" panose="02020803070505020304" pitchFamily="18" charset="0"/>
                  <a:ea typeface="思源黑体 CN Normal" panose="020B0400000000000000" pitchFamily="34" charset="-122"/>
                  <a:cs typeface="Times New Roman" panose="02020803070505020304" pitchFamily="18" charset="0"/>
                </a:rPr>
                <a:t>2</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位保留</a:t>
              </a:r>
            </a:p>
          </p:txBody>
        </p:sp>
      </p:grpSp>
      <p:sp>
        <p:nvSpPr>
          <p:cNvPr id="2" name="灯片编号占位符 1">
            <a:extLst>
              <a:ext uri="{FF2B5EF4-FFF2-40B4-BE49-F238E27FC236}">
                <a16:creationId xmlns:a16="http://schemas.microsoft.com/office/drawing/2014/main" id="{532EA3BC-1F15-4F58-ACC5-B07B431AEA72}"/>
              </a:ext>
            </a:extLst>
          </p:cNvPr>
          <p:cNvSpPr>
            <a:spLocks noGrp="1"/>
          </p:cNvSpPr>
          <p:nvPr>
            <p:ph type="sldNum" sz="quarter" idx="12"/>
          </p:nvPr>
        </p:nvSpPr>
        <p:spPr/>
        <p:txBody>
          <a:bodyPr/>
          <a:lstStyle/>
          <a:p>
            <a:fld id="{91F2D4EF-46D4-4764-B373-FC59CD1D281E}" type="slidenum">
              <a:rPr lang="zh-CN" altLang="en-US" smtClean="0"/>
              <a:t>31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left)">
                                      <p:cBhvr>
                                        <p:cTn id="7" dur="500"/>
                                        <p:tgtEl>
                                          <p:spTgt spid="1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wipe(left)">
                                      <p:cBhvr>
                                        <p:cTn id="11" dur="500"/>
                                        <p:tgtEl>
                                          <p:spTgt spid="12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35"/>
                                        </p:tgtEl>
                                        <p:attrNameLst>
                                          <p:attrName>style.visibility</p:attrName>
                                        </p:attrNameLst>
                                      </p:cBhvr>
                                      <p:to>
                                        <p:strVal val="visible"/>
                                      </p:to>
                                    </p:set>
                                    <p:animEffect transition="in" filter="wipe(left)">
                                      <p:cBhvr>
                                        <p:cTn id="15" dur="500"/>
                                        <p:tgtEl>
                                          <p:spTgt spid="13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1"/>
                                        </p:tgtEl>
                                        <p:attrNameLst>
                                          <p:attrName>style.visibility</p:attrName>
                                        </p:attrNameLst>
                                      </p:cBhvr>
                                      <p:to>
                                        <p:strVal val="visible"/>
                                      </p:to>
                                    </p:set>
                                    <p:animEffect transition="in" filter="wipe(left)">
                                      <p:cBhvr>
                                        <p:cTn id="19" dur="500"/>
                                        <p:tgtEl>
                                          <p:spTgt spid="14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46"/>
                                        </p:tgtEl>
                                        <p:attrNameLst>
                                          <p:attrName>style.visibility</p:attrName>
                                        </p:attrNameLst>
                                      </p:cBhvr>
                                      <p:to>
                                        <p:strVal val="visible"/>
                                      </p:to>
                                    </p:set>
                                    <p:animEffect transition="in" filter="wipe(left)">
                                      <p:cBhvr>
                                        <p:cTn id="23" dur="500"/>
                                        <p:tgtEl>
                                          <p:spTgt spid="146"/>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1"/>
                                        </p:tgtEl>
                                        <p:attrNameLst>
                                          <p:attrName>style.visibility</p:attrName>
                                        </p:attrNameLst>
                                      </p:cBhvr>
                                      <p:to>
                                        <p:strVal val="visible"/>
                                      </p:to>
                                    </p:set>
                                    <p:animEffect transition="in" filter="wipe(left)">
                                      <p:cBhvr>
                                        <p:cTn id="27"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8493553" cy="1428589"/>
            <a:chOff x="551030" y="-368704"/>
            <a:chExt cx="8493553" cy="1428589"/>
          </a:xfrm>
        </p:grpSpPr>
        <p:grpSp>
          <p:nvGrpSpPr>
            <p:cNvPr id="29" name="组合 28"/>
            <p:cNvGrpSpPr/>
            <p:nvPr/>
          </p:nvGrpSpPr>
          <p:grpSpPr>
            <a:xfrm>
              <a:off x="1201631" y="303925"/>
              <a:ext cx="7842952" cy="682185"/>
              <a:chOff x="1839058" y="967769"/>
              <a:chExt cx="7842952" cy="682185"/>
            </a:xfrm>
          </p:grpSpPr>
          <p:sp>
            <p:nvSpPr>
              <p:cNvPr id="31" name="矩形: 圆角 30"/>
              <p:cNvSpPr/>
              <p:nvPr/>
            </p:nvSpPr>
            <p:spPr>
              <a:xfrm>
                <a:off x="1839058" y="967769"/>
                <a:ext cx="4987520"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32" name="文本框 31"/>
              <p:cNvSpPr txBox="1"/>
              <p:nvPr/>
            </p:nvSpPr>
            <p:spPr>
              <a:xfrm>
                <a:off x="2786093" y="1034835"/>
                <a:ext cx="6895917"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IP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协议数据报格式</a:t>
                </a:r>
                <a:endPar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35" name="组合 134"/>
          <p:cNvGrpSpPr/>
          <p:nvPr/>
        </p:nvGrpSpPr>
        <p:grpSpPr>
          <a:xfrm>
            <a:off x="515938" y="1518826"/>
            <a:ext cx="2589213" cy="526732"/>
            <a:chOff x="722008" y="1303131"/>
            <a:chExt cx="2472256" cy="502940"/>
          </a:xfrm>
        </p:grpSpPr>
        <p:sp>
          <p:nvSpPr>
            <p:cNvPr id="136" name="流程图: 手动输入 6"/>
            <p:cNvSpPr/>
            <p:nvPr/>
          </p:nvSpPr>
          <p:spPr>
            <a:xfrm rot="5400000" flipV="1">
              <a:off x="1813890" y="402027"/>
              <a:ext cx="475861" cy="228488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468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468 h 10000"/>
                <a:gd name="connsiteX0-91" fmla="*/ 50 w 10000"/>
                <a:gd name="connsiteY0-92" fmla="*/ 643 h 10175"/>
                <a:gd name="connsiteX1-93" fmla="*/ 9911 w 10000"/>
                <a:gd name="connsiteY1-94" fmla="*/ 0 h 10175"/>
                <a:gd name="connsiteX2-95" fmla="*/ 10000 w 10000"/>
                <a:gd name="connsiteY2-96" fmla="*/ 10175 h 10175"/>
                <a:gd name="connsiteX3-97" fmla="*/ 0 w 10000"/>
                <a:gd name="connsiteY3-98" fmla="*/ 10175 h 10175"/>
                <a:gd name="connsiteX4-99" fmla="*/ 50 w 10000"/>
                <a:gd name="connsiteY4-100" fmla="*/ 643 h 10175"/>
                <a:gd name="connsiteX0-101" fmla="*/ 2 w 10286"/>
                <a:gd name="connsiteY0-102" fmla="*/ 1089 h 10175"/>
                <a:gd name="connsiteX1-103" fmla="*/ 10197 w 10286"/>
                <a:gd name="connsiteY1-104" fmla="*/ 0 h 10175"/>
                <a:gd name="connsiteX2-105" fmla="*/ 10286 w 10286"/>
                <a:gd name="connsiteY2-106" fmla="*/ 10175 h 10175"/>
                <a:gd name="connsiteX3-107" fmla="*/ 286 w 10286"/>
                <a:gd name="connsiteY3-108" fmla="*/ 10175 h 10175"/>
                <a:gd name="connsiteX4-109" fmla="*/ 2 w 10286"/>
                <a:gd name="connsiteY4-110" fmla="*/ 1089 h 10175"/>
                <a:gd name="connsiteX0-111" fmla="*/ 50 w 10000"/>
                <a:gd name="connsiteY0-112" fmla="*/ 1139 h 10175"/>
                <a:gd name="connsiteX1-113" fmla="*/ 9911 w 10000"/>
                <a:gd name="connsiteY1-114" fmla="*/ 0 h 10175"/>
                <a:gd name="connsiteX2-115" fmla="*/ 10000 w 10000"/>
                <a:gd name="connsiteY2-116" fmla="*/ 10175 h 10175"/>
                <a:gd name="connsiteX3-117" fmla="*/ 0 w 10000"/>
                <a:gd name="connsiteY3-118" fmla="*/ 10175 h 10175"/>
                <a:gd name="connsiteX4-119" fmla="*/ 50 w 10000"/>
                <a:gd name="connsiteY4-120" fmla="*/ 1139 h 10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175">
                  <a:moveTo>
                    <a:pt x="50" y="1139"/>
                  </a:moveTo>
                  <a:cubicBezTo>
                    <a:pt x="3337" y="854"/>
                    <a:pt x="6624" y="285"/>
                    <a:pt x="9911" y="0"/>
                  </a:cubicBezTo>
                  <a:cubicBezTo>
                    <a:pt x="9941" y="3334"/>
                    <a:pt x="9970" y="6841"/>
                    <a:pt x="10000" y="10175"/>
                  </a:cubicBezTo>
                  <a:lnTo>
                    <a:pt x="0" y="10175"/>
                  </a:lnTo>
                  <a:cubicBezTo>
                    <a:pt x="35" y="7110"/>
                    <a:pt x="15" y="4204"/>
                    <a:pt x="50" y="113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grpSp>
          <p:nvGrpSpPr>
            <p:cNvPr id="137" name="组合 136"/>
            <p:cNvGrpSpPr/>
            <p:nvPr/>
          </p:nvGrpSpPr>
          <p:grpSpPr>
            <a:xfrm>
              <a:off x="722008" y="1303131"/>
              <a:ext cx="546594" cy="475865"/>
              <a:chOff x="708742" y="1296102"/>
              <a:chExt cx="454744" cy="283828"/>
            </a:xfrm>
          </p:grpSpPr>
          <p:sp>
            <p:nvSpPr>
              <p:cNvPr id="139" name="平行四边形 138"/>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40" name="平行四边形 13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38" name="Text Box 79"/>
            <p:cNvSpPr txBox="1">
              <a:spLocks noChangeArrowheads="1"/>
            </p:cNvSpPr>
            <p:nvPr/>
          </p:nvSpPr>
          <p:spPr bwMode="auto">
            <a:xfrm>
              <a:off x="1351238" y="1335871"/>
              <a:ext cx="166113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生存时间</a:t>
              </a:r>
            </a:p>
          </p:txBody>
        </p:sp>
      </p:grpSp>
      <p:grpSp>
        <p:nvGrpSpPr>
          <p:cNvPr id="141" name="组合 140"/>
          <p:cNvGrpSpPr/>
          <p:nvPr/>
        </p:nvGrpSpPr>
        <p:grpSpPr>
          <a:xfrm>
            <a:off x="1080158" y="2137983"/>
            <a:ext cx="10031684" cy="1282595"/>
            <a:chOff x="1403750" y="3593123"/>
            <a:chExt cx="7808449" cy="1282595"/>
          </a:xfrm>
        </p:grpSpPr>
        <p:grpSp>
          <p:nvGrpSpPr>
            <p:cNvPr id="142" name="组合 141"/>
            <p:cNvGrpSpPr/>
            <p:nvPr/>
          </p:nvGrpSpPr>
          <p:grpSpPr>
            <a:xfrm>
              <a:off x="1403750" y="3593123"/>
              <a:ext cx="490436" cy="476221"/>
              <a:chOff x="1403750" y="3593123"/>
              <a:chExt cx="808892" cy="785446"/>
            </a:xfrm>
          </p:grpSpPr>
          <p:sp>
            <p:nvSpPr>
              <p:cNvPr id="144"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3" name="Text Box 79"/>
            <p:cNvSpPr txBox="1">
              <a:spLocks noChangeArrowheads="1"/>
            </p:cNvSpPr>
            <p:nvPr/>
          </p:nvSpPr>
          <p:spPr bwMode="auto">
            <a:xfrm>
              <a:off x="1985931" y="3593123"/>
              <a:ext cx="7226268" cy="128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记为</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TTL</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Time To Live</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），又称生存时间。每当数据报经过一台路由器，该字段值减</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1</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。该值为</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0</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时被丢弃，避免数据报进入循环路由无法退出</a:t>
              </a:r>
            </a:p>
          </p:txBody>
        </p:sp>
      </p:grpSp>
      <p:grpSp>
        <p:nvGrpSpPr>
          <p:cNvPr id="146" name="组合 145"/>
          <p:cNvGrpSpPr/>
          <p:nvPr/>
        </p:nvGrpSpPr>
        <p:grpSpPr>
          <a:xfrm>
            <a:off x="1073976" y="3454490"/>
            <a:ext cx="9732138" cy="476221"/>
            <a:chOff x="1403750" y="3593123"/>
            <a:chExt cx="9732138" cy="476221"/>
          </a:xfrm>
        </p:grpSpPr>
        <p:grpSp>
          <p:nvGrpSpPr>
            <p:cNvPr id="147" name="组合 146"/>
            <p:cNvGrpSpPr/>
            <p:nvPr/>
          </p:nvGrpSpPr>
          <p:grpSpPr>
            <a:xfrm>
              <a:off x="1403750" y="3593123"/>
              <a:ext cx="490436" cy="476221"/>
              <a:chOff x="1403750" y="3593123"/>
              <a:chExt cx="808892" cy="785446"/>
            </a:xfrm>
          </p:grpSpPr>
          <p:sp>
            <p:nvSpPr>
              <p:cNvPr id="149" name="对话气泡: 椭圆形 14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8" name="Text Box 79"/>
            <p:cNvSpPr txBox="1">
              <a:spLocks noChangeArrowheads="1"/>
            </p:cNvSpPr>
            <p:nvPr/>
          </p:nvSpPr>
          <p:spPr bwMode="auto">
            <a:xfrm>
              <a:off x="1985931" y="3593123"/>
              <a:ext cx="9149957"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反映源目的主机之间数据报经历的跳数，每经过</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1</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个节点，跳数减</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1</a:t>
              </a:r>
            </a:p>
          </p:txBody>
        </p:sp>
      </p:grpSp>
      <p:grpSp>
        <p:nvGrpSpPr>
          <p:cNvPr id="151" name="组合 150"/>
          <p:cNvGrpSpPr/>
          <p:nvPr/>
        </p:nvGrpSpPr>
        <p:grpSpPr>
          <a:xfrm>
            <a:off x="1080158" y="4244514"/>
            <a:ext cx="6765012" cy="476221"/>
            <a:chOff x="1403750" y="3593123"/>
            <a:chExt cx="6765012" cy="476221"/>
          </a:xfrm>
        </p:grpSpPr>
        <p:grpSp>
          <p:nvGrpSpPr>
            <p:cNvPr id="152" name="组合 151"/>
            <p:cNvGrpSpPr/>
            <p:nvPr/>
          </p:nvGrpSpPr>
          <p:grpSpPr>
            <a:xfrm>
              <a:off x="1403750" y="3593123"/>
              <a:ext cx="490436" cy="476221"/>
              <a:chOff x="1403750" y="3593123"/>
              <a:chExt cx="808892" cy="785446"/>
            </a:xfrm>
          </p:grpSpPr>
          <p:sp>
            <p:nvSpPr>
              <p:cNvPr id="154" name="对话气泡: 椭圆形 15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53" name="Text Box 79"/>
            <p:cNvSpPr txBox="1">
              <a:spLocks noChangeArrowheads="1"/>
            </p:cNvSpPr>
            <p:nvPr/>
          </p:nvSpPr>
          <p:spPr bwMode="auto">
            <a:xfrm>
              <a:off x="1985932" y="3593123"/>
              <a:ext cx="618283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不同系统，</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TTL</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默认最大取值不同</a:t>
              </a:r>
            </a:p>
          </p:txBody>
        </p:sp>
      </p:grpSp>
      <p:grpSp>
        <p:nvGrpSpPr>
          <p:cNvPr id="39" name="组合 38"/>
          <p:cNvGrpSpPr/>
          <p:nvPr/>
        </p:nvGrpSpPr>
        <p:grpSpPr>
          <a:xfrm>
            <a:off x="515938" y="5030969"/>
            <a:ext cx="2859033" cy="526731"/>
            <a:chOff x="722008" y="1303131"/>
            <a:chExt cx="2729888" cy="502939"/>
          </a:xfrm>
        </p:grpSpPr>
        <p:sp>
          <p:nvSpPr>
            <p:cNvPr id="40" name="流程图: 手动输入 6"/>
            <p:cNvSpPr/>
            <p:nvPr/>
          </p:nvSpPr>
          <p:spPr>
            <a:xfrm rot="5400000" flipV="1">
              <a:off x="1942707" y="273212"/>
              <a:ext cx="475861" cy="254251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468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468 h 10000"/>
                <a:gd name="connsiteX0-91" fmla="*/ 50 w 10000"/>
                <a:gd name="connsiteY0-92" fmla="*/ 643 h 10175"/>
                <a:gd name="connsiteX1-93" fmla="*/ 9911 w 10000"/>
                <a:gd name="connsiteY1-94" fmla="*/ 0 h 10175"/>
                <a:gd name="connsiteX2-95" fmla="*/ 10000 w 10000"/>
                <a:gd name="connsiteY2-96" fmla="*/ 10175 h 10175"/>
                <a:gd name="connsiteX3-97" fmla="*/ 0 w 10000"/>
                <a:gd name="connsiteY3-98" fmla="*/ 10175 h 10175"/>
                <a:gd name="connsiteX4-99" fmla="*/ 50 w 10000"/>
                <a:gd name="connsiteY4-100" fmla="*/ 643 h 10175"/>
                <a:gd name="connsiteX0-101" fmla="*/ 2 w 10286"/>
                <a:gd name="connsiteY0-102" fmla="*/ 1089 h 10175"/>
                <a:gd name="connsiteX1-103" fmla="*/ 10197 w 10286"/>
                <a:gd name="connsiteY1-104" fmla="*/ 0 h 10175"/>
                <a:gd name="connsiteX2-105" fmla="*/ 10286 w 10286"/>
                <a:gd name="connsiteY2-106" fmla="*/ 10175 h 10175"/>
                <a:gd name="connsiteX3-107" fmla="*/ 286 w 10286"/>
                <a:gd name="connsiteY3-108" fmla="*/ 10175 h 10175"/>
                <a:gd name="connsiteX4-109" fmla="*/ 2 w 10286"/>
                <a:gd name="connsiteY4-110" fmla="*/ 1089 h 10175"/>
                <a:gd name="connsiteX0-111" fmla="*/ 50 w 10000"/>
                <a:gd name="connsiteY0-112" fmla="*/ 1139 h 10175"/>
                <a:gd name="connsiteX1-113" fmla="*/ 9911 w 10000"/>
                <a:gd name="connsiteY1-114" fmla="*/ 0 h 10175"/>
                <a:gd name="connsiteX2-115" fmla="*/ 10000 w 10000"/>
                <a:gd name="connsiteY2-116" fmla="*/ 10175 h 10175"/>
                <a:gd name="connsiteX3-117" fmla="*/ 0 w 10000"/>
                <a:gd name="connsiteY3-118" fmla="*/ 10175 h 10175"/>
                <a:gd name="connsiteX4-119" fmla="*/ 50 w 10000"/>
                <a:gd name="connsiteY4-120" fmla="*/ 1139 h 10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175">
                  <a:moveTo>
                    <a:pt x="50" y="1139"/>
                  </a:moveTo>
                  <a:cubicBezTo>
                    <a:pt x="3337" y="854"/>
                    <a:pt x="6624" y="285"/>
                    <a:pt x="9911" y="0"/>
                  </a:cubicBezTo>
                  <a:cubicBezTo>
                    <a:pt x="9941" y="3334"/>
                    <a:pt x="9970" y="6841"/>
                    <a:pt x="10000" y="10175"/>
                  </a:cubicBezTo>
                  <a:lnTo>
                    <a:pt x="0" y="10175"/>
                  </a:lnTo>
                  <a:cubicBezTo>
                    <a:pt x="35" y="7110"/>
                    <a:pt x="15" y="4204"/>
                    <a:pt x="50" y="113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grpSp>
          <p:nvGrpSpPr>
            <p:cNvPr id="41" name="组合 40"/>
            <p:cNvGrpSpPr/>
            <p:nvPr/>
          </p:nvGrpSpPr>
          <p:grpSpPr>
            <a:xfrm>
              <a:off x="722008" y="1303131"/>
              <a:ext cx="546594" cy="475865"/>
              <a:chOff x="708742" y="1296102"/>
              <a:chExt cx="454744" cy="283828"/>
            </a:xfrm>
          </p:grpSpPr>
          <p:sp>
            <p:nvSpPr>
              <p:cNvPr id="43" name="平行四边形 4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44" name="平行四边形 4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2" name="Text Box 79"/>
            <p:cNvSpPr txBox="1">
              <a:spLocks noChangeArrowheads="1"/>
            </p:cNvSpPr>
            <p:nvPr/>
          </p:nvSpPr>
          <p:spPr bwMode="auto">
            <a:xfrm>
              <a:off x="1351238" y="1335870"/>
              <a:ext cx="197365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首部检验和</a:t>
              </a:r>
            </a:p>
          </p:txBody>
        </p:sp>
      </p:grpSp>
      <p:grpSp>
        <p:nvGrpSpPr>
          <p:cNvPr id="45" name="组合 44"/>
          <p:cNvGrpSpPr/>
          <p:nvPr/>
        </p:nvGrpSpPr>
        <p:grpSpPr>
          <a:xfrm>
            <a:off x="1080157" y="5656963"/>
            <a:ext cx="10743247" cy="1282595"/>
            <a:chOff x="1403750" y="3593123"/>
            <a:chExt cx="6856758" cy="1282595"/>
          </a:xfrm>
        </p:grpSpPr>
        <p:grpSp>
          <p:nvGrpSpPr>
            <p:cNvPr id="46" name="组合 45"/>
            <p:cNvGrpSpPr/>
            <p:nvPr/>
          </p:nvGrpSpPr>
          <p:grpSpPr>
            <a:xfrm>
              <a:off x="1403750" y="3593123"/>
              <a:ext cx="490436" cy="476221"/>
              <a:chOff x="1403750" y="3593123"/>
              <a:chExt cx="808892" cy="785446"/>
            </a:xfrm>
          </p:grpSpPr>
          <p:sp>
            <p:nvSpPr>
              <p:cNvPr id="48" name="对话气泡: 椭圆形 4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7" name="Text Box 79"/>
            <p:cNvSpPr txBox="1">
              <a:spLocks noChangeArrowheads="1"/>
            </p:cNvSpPr>
            <p:nvPr/>
          </p:nvSpPr>
          <p:spPr bwMode="auto">
            <a:xfrm>
              <a:off x="1985931" y="3593123"/>
              <a:ext cx="6274577" cy="128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16bit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，差错检测，只检验首部。和运输层（</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TCP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UDP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）一起进行重复校验的原因：校验的内容不同；可能不属于同一个协议栈。</a:t>
              </a:r>
            </a:p>
          </p:txBody>
        </p:sp>
      </p:grpSp>
      <p:sp>
        <p:nvSpPr>
          <p:cNvPr id="2" name="灯片编号占位符 1">
            <a:extLst>
              <a:ext uri="{FF2B5EF4-FFF2-40B4-BE49-F238E27FC236}">
                <a16:creationId xmlns:a16="http://schemas.microsoft.com/office/drawing/2014/main" id="{21C97048-9131-434B-BA81-5A5E8A95489A}"/>
              </a:ext>
            </a:extLst>
          </p:cNvPr>
          <p:cNvSpPr>
            <a:spLocks noGrp="1"/>
          </p:cNvSpPr>
          <p:nvPr>
            <p:ph type="sldNum" sz="quarter" idx="12"/>
          </p:nvPr>
        </p:nvSpPr>
        <p:spPr/>
        <p:txBody>
          <a:bodyPr/>
          <a:lstStyle/>
          <a:p>
            <a:fld id="{91F2D4EF-46D4-4764-B373-FC59CD1D281E}" type="slidenum">
              <a:rPr lang="zh-CN" altLang="en-US" smtClean="0"/>
              <a:t>32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wipe(left)">
                                      <p:cBhvr>
                                        <p:cTn id="7" dur="500"/>
                                        <p:tgtEl>
                                          <p:spTgt spid="13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wipe(left)">
                                      <p:cBhvr>
                                        <p:cTn id="11" dur="500"/>
                                        <p:tgtEl>
                                          <p:spTgt spid="14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6"/>
                                        </p:tgtEl>
                                        <p:attrNameLst>
                                          <p:attrName>style.visibility</p:attrName>
                                        </p:attrNameLst>
                                      </p:cBhvr>
                                      <p:to>
                                        <p:strVal val="visible"/>
                                      </p:to>
                                    </p:set>
                                    <p:animEffect transition="in" filter="wipe(left)">
                                      <p:cBhvr>
                                        <p:cTn id="15" dur="500"/>
                                        <p:tgtEl>
                                          <p:spTgt spid="14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1"/>
                                        </p:tgtEl>
                                        <p:attrNameLst>
                                          <p:attrName>style.visibility</p:attrName>
                                        </p:attrNameLst>
                                      </p:cBhvr>
                                      <p:to>
                                        <p:strVal val="visible"/>
                                      </p:to>
                                    </p:set>
                                    <p:animEffect transition="in" filter="wipe(left)">
                                      <p:cBhvr>
                                        <p:cTn id="19" dur="500"/>
                                        <p:tgtEl>
                                          <p:spTgt spid="15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left)">
                                      <p:cBhvr>
                                        <p:cTn id="24" dur="500"/>
                                        <p:tgtEl>
                                          <p:spTgt spid="39"/>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wipe(left)">
                                      <p:cBhvr>
                                        <p:cTn id="2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8493553" cy="1428589"/>
            <a:chOff x="551030" y="-368704"/>
            <a:chExt cx="8493553" cy="1428589"/>
          </a:xfrm>
        </p:grpSpPr>
        <p:grpSp>
          <p:nvGrpSpPr>
            <p:cNvPr id="29" name="组合 28"/>
            <p:cNvGrpSpPr/>
            <p:nvPr/>
          </p:nvGrpSpPr>
          <p:grpSpPr>
            <a:xfrm>
              <a:off x="1201631" y="303925"/>
              <a:ext cx="7842952" cy="682185"/>
              <a:chOff x="1839058" y="967769"/>
              <a:chExt cx="7842952" cy="682185"/>
            </a:xfrm>
          </p:grpSpPr>
          <p:sp>
            <p:nvSpPr>
              <p:cNvPr id="31" name="矩形: 圆角 30"/>
              <p:cNvSpPr/>
              <p:nvPr/>
            </p:nvSpPr>
            <p:spPr>
              <a:xfrm>
                <a:off x="1839058" y="967769"/>
                <a:ext cx="4987520"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32" name="文本框 31"/>
              <p:cNvSpPr txBox="1"/>
              <p:nvPr/>
            </p:nvSpPr>
            <p:spPr>
              <a:xfrm>
                <a:off x="2786093" y="1034835"/>
                <a:ext cx="6895917"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IP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协议数据报格式</a:t>
                </a:r>
                <a:endPar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0" name="组合 49"/>
          <p:cNvGrpSpPr/>
          <p:nvPr/>
        </p:nvGrpSpPr>
        <p:grpSpPr>
          <a:xfrm>
            <a:off x="515938" y="1514317"/>
            <a:ext cx="1903416" cy="526731"/>
            <a:chOff x="722008" y="1303131"/>
            <a:chExt cx="1817437" cy="502939"/>
          </a:xfrm>
        </p:grpSpPr>
        <p:sp>
          <p:nvSpPr>
            <p:cNvPr id="51" name="流程图: 手动输入 6"/>
            <p:cNvSpPr/>
            <p:nvPr/>
          </p:nvSpPr>
          <p:spPr>
            <a:xfrm rot="5400000" flipV="1">
              <a:off x="1486481" y="729437"/>
              <a:ext cx="475861" cy="163006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468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468 h 10000"/>
                <a:gd name="connsiteX0-91" fmla="*/ 50 w 10000"/>
                <a:gd name="connsiteY0-92" fmla="*/ 643 h 10175"/>
                <a:gd name="connsiteX1-93" fmla="*/ 9911 w 10000"/>
                <a:gd name="connsiteY1-94" fmla="*/ 0 h 10175"/>
                <a:gd name="connsiteX2-95" fmla="*/ 10000 w 10000"/>
                <a:gd name="connsiteY2-96" fmla="*/ 10175 h 10175"/>
                <a:gd name="connsiteX3-97" fmla="*/ 0 w 10000"/>
                <a:gd name="connsiteY3-98" fmla="*/ 10175 h 10175"/>
                <a:gd name="connsiteX4-99" fmla="*/ 50 w 10000"/>
                <a:gd name="connsiteY4-100" fmla="*/ 643 h 10175"/>
                <a:gd name="connsiteX0-101" fmla="*/ 2 w 10286"/>
                <a:gd name="connsiteY0-102" fmla="*/ 1089 h 10175"/>
                <a:gd name="connsiteX1-103" fmla="*/ 10197 w 10286"/>
                <a:gd name="connsiteY1-104" fmla="*/ 0 h 10175"/>
                <a:gd name="connsiteX2-105" fmla="*/ 10286 w 10286"/>
                <a:gd name="connsiteY2-106" fmla="*/ 10175 h 10175"/>
                <a:gd name="connsiteX3-107" fmla="*/ 286 w 10286"/>
                <a:gd name="connsiteY3-108" fmla="*/ 10175 h 10175"/>
                <a:gd name="connsiteX4-109" fmla="*/ 2 w 10286"/>
                <a:gd name="connsiteY4-110" fmla="*/ 1089 h 10175"/>
                <a:gd name="connsiteX0-111" fmla="*/ 50 w 10000"/>
                <a:gd name="connsiteY0-112" fmla="*/ 1139 h 10175"/>
                <a:gd name="connsiteX1-113" fmla="*/ 9911 w 10000"/>
                <a:gd name="connsiteY1-114" fmla="*/ 0 h 10175"/>
                <a:gd name="connsiteX2-115" fmla="*/ 10000 w 10000"/>
                <a:gd name="connsiteY2-116" fmla="*/ 10175 h 10175"/>
                <a:gd name="connsiteX3-117" fmla="*/ 0 w 10000"/>
                <a:gd name="connsiteY3-118" fmla="*/ 10175 h 10175"/>
                <a:gd name="connsiteX4-119" fmla="*/ 50 w 10000"/>
                <a:gd name="connsiteY4-120" fmla="*/ 1139 h 10175"/>
                <a:gd name="connsiteX0-121" fmla="*/ 50 w 10000"/>
                <a:gd name="connsiteY0-122" fmla="*/ 1820 h 10175"/>
                <a:gd name="connsiteX1-123" fmla="*/ 9911 w 10000"/>
                <a:gd name="connsiteY1-124" fmla="*/ 0 h 10175"/>
                <a:gd name="connsiteX2-125" fmla="*/ 10000 w 10000"/>
                <a:gd name="connsiteY2-126" fmla="*/ 10175 h 10175"/>
                <a:gd name="connsiteX3-127" fmla="*/ 0 w 10000"/>
                <a:gd name="connsiteY3-128" fmla="*/ 10175 h 10175"/>
                <a:gd name="connsiteX4-129" fmla="*/ 50 w 10000"/>
                <a:gd name="connsiteY4-130" fmla="*/ 1820 h 10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175">
                  <a:moveTo>
                    <a:pt x="50" y="1820"/>
                  </a:moveTo>
                  <a:cubicBezTo>
                    <a:pt x="3337" y="1535"/>
                    <a:pt x="6624" y="285"/>
                    <a:pt x="9911" y="0"/>
                  </a:cubicBezTo>
                  <a:cubicBezTo>
                    <a:pt x="9941" y="3334"/>
                    <a:pt x="9970" y="6841"/>
                    <a:pt x="10000" y="10175"/>
                  </a:cubicBezTo>
                  <a:lnTo>
                    <a:pt x="0" y="10175"/>
                  </a:lnTo>
                  <a:cubicBezTo>
                    <a:pt x="35" y="7110"/>
                    <a:pt x="15" y="4885"/>
                    <a:pt x="50" y="182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grpSp>
          <p:nvGrpSpPr>
            <p:cNvPr id="52" name="组合 51"/>
            <p:cNvGrpSpPr/>
            <p:nvPr/>
          </p:nvGrpSpPr>
          <p:grpSpPr>
            <a:xfrm>
              <a:off x="722008" y="1303131"/>
              <a:ext cx="546594" cy="475865"/>
              <a:chOff x="708742" y="1296102"/>
              <a:chExt cx="454744" cy="283828"/>
            </a:xfrm>
          </p:grpSpPr>
          <p:sp>
            <p:nvSpPr>
              <p:cNvPr id="54" name="平行四边形 53"/>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55" name="平行四边形 54"/>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53" name="Text Box 79"/>
            <p:cNvSpPr txBox="1">
              <a:spLocks noChangeArrowheads="1"/>
            </p:cNvSpPr>
            <p:nvPr/>
          </p:nvSpPr>
          <p:spPr bwMode="auto">
            <a:xfrm>
              <a:off x="1351238" y="1335870"/>
              <a:ext cx="1079068"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协议</a:t>
              </a:r>
            </a:p>
          </p:txBody>
        </p:sp>
      </p:grpSp>
      <p:grpSp>
        <p:nvGrpSpPr>
          <p:cNvPr id="56" name="组合 55"/>
          <p:cNvGrpSpPr/>
          <p:nvPr/>
        </p:nvGrpSpPr>
        <p:grpSpPr>
          <a:xfrm>
            <a:off x="958889" y="2420151"/>
            <a:ext cx="9652403" cy="876330"/>
            <a:chOff x="1403750" y="3593123"/>
            <a:chExt cx="6765012" cy="876330"/>
          </a:xfrm>
        </p:grpSpPr>
        <p:grpSp>
          <p:nvGrpSpPr>
            <p:cNvPr id="57" name="组合 56"/>
            <p:cNvGrpSpPr/>
            <p:nvPr/>
          </p:nvGrpSpPr>
          <p:grpSpPr>
            <a:xfrm>
              <a:off x="1403750" y="3593123"/>
              <a:ext cx="490436" cy="476221"/>
              <a:chOff x="1403750" y="3593123"/>
              <a:chExt cx="808892" cy="785446"/>
            </a:xfrm>
          </p:grpSpPr>
          <p:sp>
            <p:nvSpPr>
              <p:cNvPr id="59" name="对话气泡: 椭圆形 5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0"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nvSpPr>
          <p:spPr bwMode="auto">
            <a:xfrm>
              <a:off x="1985932" y="3593123"/>
              <a:ext cx="6182830"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b="1" dirty="0">
                  <a:latin typeface="Times New Roman" panose="02020803070505020304" pitchFamily="18" charset="0"/>
                  <a:ea typeface="思源黑体 CN Normal" panose="020B0400000000000000" pitchFamily="34" charset="-122"/>
                  <a:cs typeface="Times New Roman" panose="02020803070505020304" pitchFamily="18" charset="0"/>
                </a:rPr>
                <a:t>8bit</a:t>
              </a:r>
              <a:r>
                <a:rPr kumimoji="1" lang="zh-CN" altLang="en-US" sz="2400" b="1" dirty="0">
                  <a:latin typeface="Times New Roman" panose="02020803070505020304" pitchFamily="18" charset="0"/>
                  <a:ea typeface="思源黑体 CN Normal" panose="020B0400000000000000" pitchFamily="34" charset="-122"/>
                  <a:cs typeface="Times New Roman" panose="02020803070505020304" pitchFamily="18" charset="0"/>
                </a:rPr>
                <a:t>，协议字段指出此数据报携带的数据是使用何种协议，以便目的主机的</a:t>
              </a:r>
              <a:r>
                <a:rPr kumimoji="1" lang="en-US" altLang="zh-CN" sz="2400" b="1"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b="1" dirty="0">
                  <a:latin typeface="Times New Roman" panose="02020803070505020304" pitchFamily="18" charset="0"/>
                  <a:ea typeface="思源黑体 CN Normal" panose="020B0400000000000000" pitchFamily="34" charset="-122"/>
                  <a:cs typeface="Times New Roman" panose="02020803070505020304" pitchFamily="18" charset="0"/>
                </a:rPr>
                <a:t>层知道应将数据部分上交给哪个处理过程</a:t>
              </a:r>
            </a:p>
          </p:txBody>
        </p:sp>
      </p:grpSp>
      <p:graphicFrame>
        <p:nvGraphicFramePr>
          <p:cNvPr id="2" name="表格 1"/>
          <p:cNvGraphicFramePr>
            <a:graphicFrameLocks noGrp="1"/>
          </p:cNvGraphicFramePr>
          <p:nvPr>
            <p:extLst>
              <p:ext uri="{D42A27DB-BD31-4B8C-83A1-F6EECF244321}">
                <p14:modId xmlns:p14="http://schemas.microsoft.com/office/powerpoint/2010/main" val="46498604"/>
              </p:ext>
            </p:extLst>
          </p:nvPr>
        </p:nvGraphicFramePr>
        <p:xfrm>
          <a:off x="1789553" y="3445950"/>
          <a:ext cx="8128000" cy="22860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gridCol w="2032000">
                  <a:extLst>
                    <a:ext uri="{9D8B030D-6E8A-4147-A177-3AD203B41FA5}">
                      <a16:colId xmlns:a16="http://schemas.microsoft.com/office/drawing/2014/main" val="20003"/>
                    </a:ext>
                  </a:extLst>
                </a:gridCol>
              </a:tblGrid>
              <a:tr h="370840">
                <a:tc>
                  <a:txBody>
                    <a:bodyPr/>
                    <a:lstStyle/>
                    <a:p>
                      <a:pPr algn="ctr"/>
                      <a:r>
                        <a:rPr kumimoji="1" lang="zh-CN" altLang="en-US" sz="2400" b="1" kern="1200" dirty="0">
                          <a:solidFill>
                            <a:schemeClr val="bg1"/>
                          </a:solidFill>
                          <a:latin typeface="Times New Roman" panose="02020803070505020304" pitchFamily="18" charset="0"/>
                          <a:ea typeface="思源黑体 CN Normal" panose="020B0400000000000000" pitchFamily="34" charset="-122"/>
                          <a:cs typeface="Times New Roman" panose="02020803070505020304" pitchFamily="18" charset="0"/>
                        </a:rPr>
                        <a:t>协议号</a:t>
                      </a:r>
                    </a:p>
                  </a:txBody>
                  <a:tcPr/>
                </a:tc>
                <a:tc>
                  <a:txBody>
                    <a:bodyPr/>
                    <a:lstStyle/>
                    <a:p>
                      <a:pPr algn="ctr"/>
                      <a:r>
                        <a:rPr kumimoji="1" lang="zh-CN" altLang="en-US" sz="2400" b="1" kern="1200" dirty="0">
                          <a:solidFill>
                            <a:schemeClr val="bg1"/>
                          </a:solidFill>
                          <a:latin typeface="Times New Roman" panose="02020803070505020304" pitchFamily="18" charset="0"/>
                          <a:ea typeface="思源黑体 CN Normal" panose="020B0400000000000000" pitchFamily="34" charset="-122"/>
                          <a:cs typeface="Times New Roman" panose="02020803070505020304" pitchFamily="18" charset="0"/>
                        </a:rPr>
                        <a:t>对应的协议</a:t>
                      </a:r>
                    </a:p>
                  </a:txBody>
                  <a:tcPr/>
                </a:tc>
                <a:tc>
                  <a:txBody>
                    <a:bodyPr/>
                    <a:lstStyle/>
                    <a:p>
                      <a:pPr algn="ctr"/>
                      <a:r>
                        <a:rPr kumimoji="1" lang="zh-CN" altLang="en-US" sz="2400" b="1" kern="1200" dirty="0">
                          <a:solidFill>
                            <a:schemeClr val="bg1"/>
                          </a:solidFill>
                          <a:latin typeface="Times New Roman" panose="02020803070505020304" pitchFamily="18" charset="0"/>
                          <a:ea typeface="思源黑体 CN Normal" panose="020B0400000000000000" pitchFamily="34" charset="-122"/>
                          <a:cs typeface="Times New Roman" panose="02020803070505020304" pitchFamily="18" charset="0"/>
                        </a:rPr>
                        <a:t>协议号</a:t>
                      </a:r>
                    </a:p>
                  </a:txBody>
                  <a:tcPr/>
                </a:tc>
                <a:tc>
                  <a:txBody>
                    <a:bodyPr/>
                    <a:lstStyle/>
                    <a:p>
                      <a:pPr algn="ctr"/>
                      <a:r>
                        <a:rPr kumimoji="1" lang="zh-CN" altLang="en-US" sz="2400" b="1" kern="1200" dirty="0">
                          <a:solidFill>
                            <a:schemeClr val="bg1"/>
                          </a:solidFill>
                          <a:latin typeface="Times New Roman" panose="02020803070505020304" pitchFamily="18" charset="0"/>
                          <a:ea typeface="思源黑体 CN Normal" panose="020B0400000000000000" pitchFamily="34" charset="-122"/>
                          <a:cs typeface="Times New Roman" panose="02020803070505020304" pitchFamily="18" charset="0"/>
                        </a:rPr>
                        <a:t>对应的协议</a:t>
                      </a:r>
                    </a:p>
                  </a:txBody>
                  <a:tcPr/>
                </a:tc>
                <a:extLst>
                  <a:ext uri="{0D108BD9-81ED-4DB2-BD59-A6C34878D82A}">
                    <a16:rowId xmlns:a16="http://schemas.microsoft.com/office/drawing/2014/main" val="10000"/>
                  </a:ext>
                </a:extLst>
              </a:tr>
              <a:tr h="370840">
                <a:tc>
                  <a:txBody>
                    <a:bodyPr/>
                    <a:lstStyle/>
                    <a:p>
                      <a:pPr algn="ctr"/>
                      <a:r>
                        <a:rPr lang="en-US" altLang="zh-CN" sz="2400" b="0" dirty="0"/>
                        <a:t>1</a:t>
                      </a:r>
                      <a:endParaRPr lang="zh-CN" altLang="en-US" sz="2400" b="0" dirty="0"/>
                    </a:p>
                  </a:txBody>
                  <a:tcPr/>
                </a:tc>
                <a:tc>
                  <a:txBody>
                    <a:bodyPr/>
                    <a:lstStyle/>
                    <a:p>
                      <a:pPr algn="ctr"/>
                      <a:r>
                        <a:rPr kumimoji="1" lang="en-US" altLang="zh-CN" sz="2400" b="0" dirty="0">
                          <a:latin typeface="Times New Roman" panose="02020803070505020304" pitchFamily="18" charset="0"/>
                          <a:ea typeface="思源黑体 CN Normal" panose="020B0400000000000000" pitchFamily="34" charset="-122"/>
                          <a:cs typeface="Times New Roman" panose="02020803070505020304" pitchFamily="18" charset="0"/>
                        </a:rPr>
                        <a:t>ICMP</a:t>
                      </a:r>
                      <a:endParaRPr lang="zh-CN" altLang="en-US" sz="2400" b="0" dirty="0"/>
                    </a:p>
                  </a:txBody>
                  <a:tcPr/>
                </a:tc>
                <a:tc>
                  <a:txBody>
                    <a:bodyPr/>
                    <a:lstStyle/>
                    <a:p>
                      <a:pPr algn="ctr"/>
                      <a:r>
                        <a:rPr lang="en-US" altLang="zh-CN" sz="2400" b="0" dirty="0"/>
                        <a:t>8</a:t>
                      </a:r>
                      <a:endParaRPr lang="zh-CN" altLang="en-US" sz="2400" b="0" dirty="0"/>
                    </a:p>
                  </a:txBody>
                  <a:tcPr/>
                </a:tc>
                <a:tc>
                  <a:txBody>
                    <a:bodyPr/>
                    <a:lstStyle/>
                    <a:p>
                      <a:pPr algn="ctr"/>
                      <a:r>
                        <a:rPr kumimoji="1" lang="en-US" altLang="zh-CN" sz="2400" b="0" dirty="0">
                          <a:latin typeface="Times New Roman" panose="02020803070505020304" pitchFamily="18" charset="0"/>
                          <a:ea typeface="思源黑体 CN Normal" panose="020B0400000000000000" pitchFamily="34" charset="-122"/>
                          <a:cs typeface="Times New Roman" panose="02020803070505020304" pitchFamily="18" charset="0"/>
                        </a:rPr>
                        <a:t>EGP</a:t>
                      </a:r>
                      <a:endParaRPr lang="zh-CN" altLang="en-US" sz="2400" b="0" dirty="0"/>
                    </a:p>
                  </a:txBody>
                  <a:tcPr/>
                </a:tc>
                <a:extLst>
                  <a:ext uri="{0D108BD9-81ED-4DB2-BD59-A6C34878D82A}">
                    <a16:rowId xmlns:a16="http://schemas.microsoft.com/office/drawing/2014/main" val="10001"/>
                  </a:ext>
                </a:extLst>
              </a:tr>
              <a:tr h="370840">
                <a:tc>
                  <a:txBody>
                    <a:bodyPr/>
                    <a:lstStyle/>
                    <a:p>
                      <a:pPr algn="ctr"/>
                      <a:r>
                        <a:rPr lang="en-US" altLang="zh-CN" sz="2400" b="0" dirty="0"/>
                        <a:t>2</a:t>
                      </a:r>
                      <a:endParaRPr lang="zh-CN" altLang="en-US" sz="2400" b="0" dirty="0"/>
                    </a:p>
                  </a:txBody>
                  <a:tcPr/>
                </a:tc>
                <a:tc>
                  <a:txBody>
                    <a:bodyPr/>
                    <a:lstStyle/>
                    <a:p>
                      <a:pPr algn="ctr"/>
                      <a:r>
                        <a:rPr kumimoji="1" lang="en-US" altLang="zh-CN" sz="2400" b="0" dirty="0">
                          <a:latin typeface="Times New Roman" panose="02020803070505020304" pitchFamily="18" charset="0"/>
                          <a:ea typeface="思源黑体 CN Normal" panose="020B0400000000000000" pitchFamily="34" charset="-122"/>
                          <a:cs typeface="Times New Roman" panose="02020803070505020304" pitchFamily="18" charset="0"/>
                        </a:rPr>
                        <a:t>IGMP </a:t>
                      </a:r>
                      <a:endParaRPr lang="zh-CN" altLang="en-US" sz="2400" b="0" dirty="0"/>
                    </a:p>
                  </a:txBody>
                  <a:tcPr/>
                </a:tc>
                <a:tc>
                  <a:txBody>
                    <a:bodyPr/>
                    <a:lstStyle/>
                    <a:p>
                      <a:pPr algn="ctr"/>
                      <a:r>
                        <a:rPr lang="en-US" altLang="zh-CN" sz="2400" b="0" dirty="0"/>
                        <a:t>17</a:t>
                      </a:r>
                      <a:endParaRPr lang="zh-CN" altLang="en-US" sz="2400" b="0" dirty="0"/>
                    </a:p>
                  </a:txBody>
                  <a:tcPr/>
                </a:tc>
                <a:tc>
                  <a:txBody>
                    <a:bodyPr/>
                    <a:lstStyle/>
                    <a:p>
                      <a:pPr algn="ctr"/>
                      <a:r>
                        <a:rPr kumimoji="1" lang="en-US" altLang="zh-CN" sz="2400" b="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UDP</a:t>
                      </a:r>
                      <a:endParaRPr lang="zh-CN" altLang="en-US" sz="2400" b="0" dirty="0">
                        <a:solidFill>
                          <a:srgbClr val="FF0000"/>
                        </a:solidFill>
                      </a:endParaRPr>
                    </a:p>
                  </a:txBody>
                  <a:tcPr/>
                </a:tc>
                <a:extLst>
                  <a:ext uri="{0D108BD9-81ED-4DB2-BD59-A6C34878D82A}">
                    <a16:rowId xmlns:a16="http://schemas.microsoft.com/office/drawing/2014/main" val="10002"/>
                  </a:ext>
                </a:extLst>
              </a:tr>
              <a:tr h="370840">
                <a:tc>
                  <a:txBody>
                    <a:bodyPr/>
                    <a:lstStyle/>
                    <a:p>
                      <a:pPr algn="ctr"/>
                      <a:r>
                        <a:rPr lang="en-US" altLang="zh-CN" sz="2400" b="0" dirty="0"/>
                        <a:t>4</a:t>
                      </a:r>
                      <a:endParaRPr lang="zh-CN" altLang="en-US" sz="2400" b="0" dirty="0"/>
                    </a:p>
                  </a:txBody>
                  <a:tcPr/>
                </a:tc>
                <a:tc>
                  <a:txBody>
                    <a:bodyPr/>
                    <a:lstStyle/>
                    <a:p>
                      <a:pPr algn="ctr"/>
                      <a:r>
                        <a:rPr kumimoji="1" lang="en-US" altLang="zh-CN" sz="2400" b="0" dirty="0">
                          <a:latin typeface="Times New Roman" panose="02020803070505020304" pitchFamily="18" charset="0"/>
                          <a:ea typeface="思源黑体 CN Normal" panose="020B0400000000000000" pitchFamily="34" charset="-122"/>
                          <a:cs typeface="Times New Roman" panose="02020803070505020304" pitchFamily="18" charset="0"/>
                        </a:rPr>
                        <a:t>IP</a:t>
                      </a:r>
                      <a:endParaRPr lang="zh-CN" altLang="en-US" sz="2400" b="0" dirty="0"/>
                    </a:p>
                  </a:txBody>
                  <a:tcPr/>
                </a:tc>
                <a:tc>
                  <a:txBody>
                    <a:bodyPr/>
                    <a:lstStyle/>
                    <a:p>
                      <a:pPr algn="ctr"/>
                      <a:r>
                        <a:rPr lang="en-US" altLang="zh-CN" sz="2400" b="0" dirty="0"/>
                        <a:t>41</a:t>
                      </a:r>
                      <a:endParaRPr lang="zh-CN" altLang="en-US" sz="2400" b="0" dirty="0"/>
                    </a:p>
                  </a:txBody>
                  <a:tcPr/>
                </a:tc>
                <a:tc>
                  <a:txBody>
                    <a:bodyPr/>
                    <a:lstStyle/>
                    <a:p>
                      <a:pPr algn="ctr"/>
                      <a:r>
                        <a:rPr kumimoji="1" lang="en-US" altLang="zh-CN" sz="2400" b="0" dirty="0">
                          <a:latin typeface="Times New Roman" panose="02020803070505020304" pitchFamily="18" charset="0"/>
                          <a:ea typeface="思源黑体 CN Normal" panose="020B0400000000000000" pitchFamily="34" charset="-122"/>
                          <a:cs typeface="Times New Roman" panose="02020803070505020304" pitchFamily="18" charset="0"/>
                        </a:rPr>
                        <a:t>IPV6</a:t>
                      </a:r>
                      <a:endParaRPr lang="zh-CN" altLang="en-US" sz="2400" b="0" dirty="0"/>
                    </a:p>
                  </a:txBody>
                  <a:tcPr/>
                </a:tc>
                <a:extLst>
                  <a:ext uri="{0D108BD9-81ED-4DB2-BD59-A6C34878D82A}">
                    <a16:rowId xmlns:a16="http://schemas.microsoft.com/office/drawing/2014/main" val="10003"/>
                  </a:ext>
                </a:extLst>
              </a:tr>
              <a:tr h="370840">
                <a:tc>
                  <a:txBody>
                    <a:bodyPr/>
                    <a:lstStyle/>
                    <a:p>
                      <a:pPr algn="ctr"/>
                      <a:r>
                        <a:rPr lang="en-US" altLang="zh-CN" sz="2400" b="0" dirty="0"/>
                        <a:t>6</a:t>
                      </a:r>
                      <a:endParaRPr lang="zh-CN" altLang="en-US" sz="2400" b="0" dirty="0"/>
                    </a:p>
                  </a:txBody>
                  <a:tcPr/>
                </a:tc>
                <a:tc>
                  <a:txBody>
                    <a:bodyPr/>
                    <a:lstStyle/>
                    <a:p>
                      <a:pPr algn="ctr"/>
                      <a:r>
                        <a:rPr kumimoji="1" lang="en-US" altLang="zh-CN" sz="2400" b="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TCP</a:t>
                      </a:r>
                      <a:endParaRPr lang="zh-CN" altLang="en-US" sz="2400" b="0" dirty="0">
                        <a:solidFill>
                          <a:srgbClr val="FF0000"/>
                        </a:solidFill>
                      </a:endParaRPr>
                    </a:p>
                  </a:txBody>
                  <a:tcPr/>
                </a:tc>
                <a:tc>
                  <a:txBody>
                    <a:bodyPr/>
                    <a:lstStyle/>
                    <a:p>
                      <a:pPr algn="ctr"/>
                      <a:r>
                        <a:rPr lang="en-US" altLang="zh-CN" sz="2400" b="0" dirty="0"/>
                        <a:t>89</a:t>
                      </a:r>
                      <a:endParaRPr lang="zh-CN" altLang="en-US" sz="2400" b="0" dirty="0"/>
                    </a:p>
                  </a:txBody>
                  <a:tcPr/>
                </a:tc>
                <a:tc>
                  <a:txBody>
                    <a:bodyPr/>
                    <a:lstStyle/>
                    <a:p>
                      <a:pPr algn="ctr"/>
                      <a:r>
                        <a:rPr kumimoji="1" lang="en-US" altLang="zh-CN" sz="2400" b="0" dirty="0">
                          <a:latin typeface="Times New Roman" panose="02020803070505020304" pitchFamily="18" charset="0"/>
                          <a:ea typeface="思源黑体 CN Normal" panose="020B0400000000000000" pitchFamily="34" charset="-122"/>
                          <a:cs typeface="Times New Roman" panose="02020803070505020304" pitchFamily="18" charset="0"/>
                        </a:rPr>
                        <a:t>OSPF</a:t>
                      </a:r>
                      <a:endParaRPr lang="zh-CN" altLang="en-US" sz="2400" b="0" dirty="0"/>
                    </a:p>
                  </a:txBody>
                  <a:tcPr/>
                </a:tc>
                <a:extLst>
                  <a:ext uri="{0D108BD9-81ED-4DB2-BD59-A6C34878D82A}">
                    <a16:rowId xmlns:a16="http://schemas.microsoft.com/office/drawing/2014/main" val="10004"/>
                  </a:ext>
                </a:extLst>
              </a:tr>
            </a:tbl>
          </a:graphicData>
        </a:graphic>
      </p:graphicFrame>
      <p:sp>
        <p:nvSpPr>
          <p:cNvPr id="3" name="文本框 2">
            <a:extLst>
              <a:ext uri="{FF2B5EF4-FFF2-40B4-BE49-F238E27FC236}">
                <a16:creationId xmlns:a16="http://schemas.microsoft.com/office/drawing/2014/main" id="{2805565C-1682-4E9A-A292-3FB5D2DDFC71}"/>
              </a:ext>
            </a:extLst>
          </p:cNvPr>
          <p:cNvSpPr txBox="1"/>
          <p:nvPr/>
        </p:nvSpPr>
        <p:spPr>
          <a:xfrm>
            <a:off x="2305052" y="6185371"/>
            <a:ext cx="7981768" cy="369332"/>
          </a:xfrm>
          <a:prstGeom prst="rect">
            <a:avLst/>
          </a:prstGeom>
          <a:noFill/>
        </p:spPr>
        <p:txBody>
          <a:bodyPr wrap="square" rtlCol="0">
            <a:spAutoFit/>
          </a:bodyPr>
          <a:lstStyle/>
          <a:p>
            <a:r>
              <a:rPr lang="en-US" altLang="zh-CN" b="1" dirty="0">
                <a:solidFill>
                  <a:srgbClr val="FF0000"/>
                </a:solidFill>
              </a:rPr>
              <a:t>IP</a:t>
            </a:r>
            <a:r>
              <a:rPr lang="zh-CN" altLang="en-US" b="1" dirty="0">
                <a:solidFill>
                  <a:srgbClr val="FF0000"/>
                </a:solidFill>
              </a:rPr>
              <a:t>数据报除了携带运输层数据外，可以携带网络层其他协议的数据</a:t>
            </a:r>
          </a:p>
        </p:txBody>
      </p:sp>
      <p:sp>
        <p:nvSpPr>
          <p:cNvPr id="4" name="灯片编号占位符 3">
            <a:extLst>
              <a:ext uri="{FF2B5EF4-FFF2-40B4-BE49-F238E27FC236}">
                <a16:creationId xmlns:a16="http://schemas.microsoft.com/office/drawing/2014/main" id="{81E28B55-B38F-46FD-9288-30D53ED45C87}"/>
              </a:ext>
            </a:extLst>
          </p:cNvPr>
          <p:cNvSpPr>
            <a:spLocks noGrp="1"/>
          </p:cNvSpPr>
          <p:nvPr>
            <p:ph type="sldNum" sz="quarter" idx="12"/>
          </p:nvPr>
        </p:nvSpPr>
        <p:spPr/>
        <p:txBody>
          <a:bodyPr/>
          <a:lstStyle/>
          <a:p>
            <a:fld id="{91F2D4EF-46D4-4764-B373-FC59CD1D281E}" type="slidenum">
              <a:rPr lang="zh-CN" altLang="en-US" smtClean="0"/>
              <a:t>33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wipe(left)">
                                      <p:cBhvr>
                                        <p:cTn id="11" dur="500"/>
                                        <p:tgtEl>
                                          <p:spTgt spid="5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8493553" cy="1428589"/>
            <a:chOff x="551030" y="-368704"/>
            <a:chExt cx="8493553" cy="1428589"/>
          </a:xfrm>
        </p:grpSpPr>
        <p:grpSp>
          <p:nvGrpSpPr>
            <p:cNvPr id="29" name="组合 28"/>
            <p:cNvGrpSpPr/>
            <p:nvPr/>
          </p:nvGrpSpPr>
          <p:grpSpPr>
            <a:xfrm>
              <a:off x="1201631" y="303925"/>
              <a:ext cx="7842952" cy="682185"/>
              <a:chOff x="1839058" y="967769"/>
              <a:chExt cx="7842952" cy="682185"/>
            </a:xfrm>
          </p:grpSpPr>
          <p:sp>
            <p:nvSpPr>
              <p:cNvPr id="31" name="矩形: 圆角 30"/>
              <p:cNvSpPr/>
              <p:nvPr/>
            </p:nvSpPr>
            <p:spPr>
              <a:xfrm>
                <a:off x="1839058" y="967769"/>
                <a:ext cx="4987520"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32" name="文本框 31"/>
              <p:cNvSpPr txBox="1"/>
              <p:nvPr/>
            </p:nvSpPr>
            <p:spPr>
              <a:xfrm>
                <a:off x="2786093" y="1034835"/>
                <a:ext cx="6895917"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IP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协议数据报格式</a:t>
                </a:r>
                <a:endPar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35" name="组合 134"/>
          <p:cNvGrpSpPr/>
          <p:nvPr/>
        </p:nvGrpSpPr>
        <p:grpSpPr>
          <a:xfrm>
            <a:off x="515938" y="1995075"/>
            <a:ext cx="3132141" cy="526733"/>
            <a:chOff x="722008" y="1303131"/>
            <a:chExt cx="2990660" cy="502941"/>
          </a:xfrm>
        </p:grpSpPr>
        <p:sp>
          <p:nvSpPr>
            <p:cNvPr id="136" name="流程图: 手动输入 6"/>
            <p:cNvSpPr/>
            <p:nvPr/>
          </p:nvSpPr>
          <p:spPr>
            <a:xfrm rot="5400000" flipV="1">
              <a:off x="2073093" y="142826"/>
              <a:ext cx="475861" cy="280328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468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468 h 10000"/>
                <a:gd name="connsiteX0-91" fmla="*/ 50 w 10000"/>
                <a:gd name="connsiteY0-92" fmla="*/ 643 h 10175"/>
                <a:gd name="connsiteX1-93" fmla="*/ 9911 w 10000"/>
                <a:gd name="connsiteY1-94" fmla="*/ 0 h 10175"/>
                <a:gd name="connsiteX2-95" fmla="*/ 10000 w 10000"/>
                <a:gd name="connsiteY2-96" fmla="*/ 10175 h 10175"/>
                <a:gd name="connsiteX3-97" fmla="*/ 0 w 10000"/>
                <a:gd name="connsiteY3-98" fmla="*/ 10175 h 10175"/>
                <a:gd name="connsiteX4-99" fmla="*/ 50 w 10000"/>
                <a:gd name="connsiteY4-100" fmla="*/ 643 h 10175"/>
                <a:gd name="connsiteX0-101" fmla="*/ 2 w 10286"/>
                <a:gd name="connsiteY0-102" fmla="*/ 1089 h 10175"/>
                <a:gd name="connsiteX1-103" fmla="*/ 10197 w 10286"/>
                <a:gd name="connsiteY1-104" fmla="*/ 0 h 10175"/>
                <a:gd name="connsiteX2-105" fmla="*/ 10286 w 10286"/>
                <a:gd name="connsiteY2-106" fmla="*/ 10175 h 10175"/>
                <a:gd name="connsiteX3-107" fmla="*/ 286 w 10286"/>
                <a:gd name="connsiteY3-108" fmla="*/ 10175 h 10175"/>
                <a:gd name="connsiteX4-109" fmla="*/ 2 w 10286"/>
                <a:gd name="connsiteY4-110" fmla="*/ 1089 h 10175"/>
                <a:gd name="connsiteX0-111" fmla="*/ 50 w 10000"/>
                <a:gd name="connsiteY0-112" fmla="*/ 1139 h 10175"/>
                <a:gd name="connsiteX1-113" fmla="*/ 9911 w 10000"/>
                <a:gd name="connsiteY1-114" fmla="*/ 0 h 10175"/>
                <a:gd name="connsiteX2-115" fmla="*/ 10000 w 10000"/>
                <a:gd name="connsiteY2-116" fmla="*/ 10175 h 10175"/>
                <a:gd name="connsiteX3-117" fmla="*/ 0 w 10000"/>
                <a:gd name="connsiteY3-118" fmla="*/ 10175 h 10175"/>
                <a:gd name="connsiteX4-119" fmla="*/ 50 w 10000"/>
                <a:gd name="connsiteY4-120" fmla="*/ 1139 h 10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175">
                  <a:moveTo>
                    <a:pt x="50" y="1139"/>
                  </a:moveTo>
                  <a:cubicBezTo>
                    <a:pt x="3337" y="854"/>
                    <a:pt x="6624" y="285"/>
                    <a:pt x="9911" y="0"/>
                  </a:cubicBezTo>
                  <a:cubicBezTo>
                    <a:pt x="9941" y="3334"/>
                    <a:pt x="9970" y="6841"/>
                    <a:pt x="10000" y="10175"/>
                  </a:cubicBezTo>
                  <a:lnTo>
                    <a:pt x="0" y="10175"/>
                  </a:lnTo>
                  <a:cubicBezTo>
                    <a:pt x="35" y="7110"/>
                    <a:pt x="15" y="4204"/>
                    <a:pt x="50" y="113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grpSp>
          <p:nvGrpSpPr>
            <p:cNvPr id="137" name="组合 136"/>
            <p:cNvGrpSpPr/>
            <p:nvPr/>
          </p:nvGrpSpPr>
          <p:grpSpPr>
            <a:xfrm>
              <a:off x="722008" y="1303131"/>
              <a:ext cx="546594" cy="475865"/>
              <a:chOff x="708742" y="1296102"/>
              <a:chExt cx="454744" cy="283828"/>
            </a:xfrm>
          </p:grpSpPr>
          <p:sp>
            <p:nvSpPr>
              <p:cNvPr id="139" name="平行四边形 138"/>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40" name="平行四边形 13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38" name="Text Box 79"/>
            <p:cNvSpPr txBox="1">
              <a:spLocks noChangeArrowheads="1"/>
            </p:cNvSpPr>
            <p:nvPr/>
          </p:nvSpPr>
          <p:spPr bwMode="auto">
            <a:xfrm>
              <a:off x="1351238" y="1335872"/>
              <a:ext cx="2284887"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源地址：</a:t>
              </a:r>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32bit</a:t>
              </a:r>
            </a:p>
          </p:txBody>
        </p:sp>
      </p:grpSp>
      <p:grpSp>
        <p:nvGrpSpPr>
          <p:cNvPr id="141" name="组合 140"/>
          <p:cNvGrpSpPr/>
          <p:nvPr/>
        </p:nvGrpSpPr>
        <p:grpSpPr>
          <a:xfrm>
            <a:off x="1174935" y="2707755"/>
            <a:ext cx="6856758" cy="476221"/>
            <a:chOff x="1403750" y="3593123"/>
            <a:chExt cx="6856758" cy="476221"/>
          </a:xfrm>
        </p:grpSpPr>
        <p:grpSp>
          <p:nvGrpSpPr>
            <p:cNvPr id="142" name="组合 141"/>
            <p:cNvGrpSpPr/>
            <p:nvPr/>
          </p:nvGrpSpPr>
          <p:grpSpPr>
            <a:xfrm>
              <a:off x="1403750" y="3593123"/>
              <a:ext cx="490436" cy="476221"/>
              <a:chOff x="1403750" y="3593123"/>
              <a:chExt cx="808892" cy="785446"/>
            </a:xfrm>
          </p:grpSpPr>
          <p:sp>
            <p:nvSpPr>
              <p:cNvPr id="144" name="对话气泡: 椭圆形 14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3" name="Text Box 79"/>
            <p:cNvSpPr txBox="1">
              <a:spLocks noChangeArrowheads="1"/>
            </p:cNvSpPr>
            <p:nvPr/>
          </p:nvSpPr>
          <p:spPr bwMode="auto">
            <a:xfrm>
              <a:off x="1985931" y="3593123"/>
              <a:ext cx="627457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发送端标识；</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a:t>
              </a:r>
            </a:p>
          </p:txBody>
        </p:sp>
      </p:grpSp>
      <p:grpSp>
        <p:nvGrpSpPr>
          <p:cNvPr id="39" name="组合 38"/>
          <p:cNvGrpSpPr/>
          <p:nvPr/>
        </p:nvGrpSpPr>
        <p:grpSpPr>
          <a:xfrm>
            <a:off x="515938" y="3759545"/>
            <a:ext cx="3475494" cy="526732"/>
            <a:chOff x="722008" y="1303131"/>
            <a:chExt cx="3318503" cy="502940"/>
          </a:xfrm>
        </p:grpSpPr>
        <p:sp>
          <p:nvSpPr>
            <p:cNvPr id="40" name="流程图: 手动输入 6"/>
            <p:cNvSpPr/>
            <p:nvPr/>
          </p:nvSpPr>
          <p:spPr>
            <a:xfrm rot="5400000" flipV="1">
              <a:off x="2237015" y="-21095"/>
              <a:ext cx="475861" cy="313113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468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468 h 10000"/>
                <a:gd name="connsiteX0-91" fmla="*/ 50 w 10000"/>
                <a:gd name="connsiteY0-92" fmla="*/ 643 h 10175"/>
                <a:gd name="connsiteX1-93" fmla="*/ 9911 w 10000"/>
                <a:gd name="connsiteY1-94" fmla="*/ 0 h 10175"/>
                <a:gd name="connsiteX2-95" fmla="*/ 10000 w 10000"/>
                <a:gd name="connsiteY2-96" fmla="*/ 10175 h 10175"/>
                <a:gd name="connsiteX3-97" fmla="*/ 0 w 10000"/>
                <a:gd name="connsiteY3-98" fmla="*/ 10175 h 10175"/>
                <a:gd name="connsiteX4-99" fmla="*/ 50 w 10000"/>
                <a:gd name="connsiteY4-100" fmla="*/ 643 h 10175"/>
                <a:gd name="connsiteX0-101" fmla="*/ 2 w 10286"/>
                <a:gd name="connsiteY0-102" fmla="*/ 1089 h 10175"/>
                <a:gd name="connsiteX1-103" fmla="*/ 10197 w 10286"/>
                <a:gd name="connsiteY1-104" fmla="*/ 0 h 10175"/>
                <a:gd name="connsiteX2-105" fmla="*/ 10286 w 10286"/>
                <a:gd name="connsiteY2-106" fmla="*/ 10175 h 10175"/>
                <a:gd name="connsiteX3-107" fmla="*/ 286 w 10286"/>
                <a:gd name="connsiteY3-108" fmla="*/ 10175 h 10175"/>
                <a:gd name="connsiteX4-109" fmla="*/ 2 w 10286"/>
                <a:gd name="connsiteY4-110" fmla="*/ 1089 h 10175"/>
                <a:gd name="connsiteX0-111" fmla="*/ 50 w 10000"/>
                <a:gd name="connsiteY0-112" fmla="*/ 1139 h 10175"/>
                <a:gd name="connsiteX1-113" fmla="*/ 9911 w 10000"/>
                <a:gd name="connsiteY1-114" fmla="*/ 0 h 10175"/>
                <a:gd name="connsiteX2-115" fmla="*/ 10000 w 10000"/>
                <a:gd name="connsiteY2-116" fmla="*/ 10175 h 10175"/>
                <a:gd name="connsiteX3-117" fmla="*/ 0 w 10000"/>
                <a:gd name="connsiteY3-118" fmla="*/ 10175 h 10175"/>
                <a:gd name="connsiteX4-119" fmla="*/ 50 w 10000"/>
                <a:gd name="connsiteY4-120" fmla="*/ 1139 h 10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175">
                  <a:moveTo>
                    <a:pt x="50" y="1139"/>
                  </a:moveTo>
                  <a:cubicBezTo>
                    <a:pt x="3337" y="854"/>
                    <a:pt x="6624" y="285"/>
                    <a:pt x="9911" y="0"/>
                  </a:cubicBezTo>
                  <a:cubicBezTo>
                    <a:pt x="9941" y="3334"/>
                    <a:pt x="9970" y="6841"/>
                    <a:pt x="10000" y="10175"/>
                  </a:cubicBezTo>
                  <a:lnTo>
                    <a:pt x="0" y="10175"/>
                  </a:lnTo>
                  <a:cubicBezTo>
                    <a:pt x="35" y="7110"/>
                    <a:pt x="15" y="4204"/>
                    <a:pt x="50" y="113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grpSp>
          <p:nvGrpSpPr>
            <p:cNvPr id="41" name="组合 40"/>
            <p:cNvGrpSpPr/>
            <p:nvPr/>
          </p:nvGrpSpPr>
          <p:grpSpPr>
            <a:xfrm>
              <a:off x="722008" y="1303131"/>
              <a:ext cx="546594" cy="475865"/>
              <a:chOff x="708742" y="1296102"/>
              <a:chExt cx="454744" cy="283828"/>
            </a:xfrm>
          </p:grpSpPr>
          <p:sp>
            <p:nvSpPr>
              <p:cNvPr id="43" name="平行四边形 4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44" name="平行四边形 4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42" name="Text Box 79"/>
            <p:cNvSpPr txBox="1">
              <a:spLocks noChangeArrowheads="1"/>
            </p:cNvSpPr>
            <p:nvPr/>
          </p:nvSpPr>
          <p:spPr bwMode="auto">
            <a:xfrm>
              <a:off x="1351238" y="1335871"/>
              <a:ext cx="2542517"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目的地址：</a:t>
              </a:r>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32bit</a:t>
              </a:r>
            </a:p>
          </p:txBody>
        </p:sp>
      </p:grpSp>
      <p:grpSp>
        <p:nvGrpSpPr>
          <p:cNvPr id="45" name="组合 44"/>
          <p:cNvGrpSpPr/>
          <p:nvPr/>
        </p:nvGrpSpPr>
        <p:grpSpPr>
          <a:xfrm>
            <a:off x="1174935" y="4536917"/>
            <a:ext cx="6856758" cy="476221"/>
            <a:chOff x="1403750" y="3593123"/>
            <a:chExt cx="6856758" cy="476221"/>
          </a:xfrm>
        </p:grpSpPr>
        <p:grpSp>
          <p:nvGrpSpPr>
            <p:cNvPr id="46" name="组合 45"/>
            <p:cNvGrpSpPr/>
            <p:nvPr/>
          </p:nvGrpSpPr>
          <p:grpSpPr>
            <a:xfrm>
              <a:off x="1403750" y="3593123"/>
              <a:ext cx="490436" cy="476221"/>
              <a:chOff x="1403750" y="3593123"/>
              <a:chExt cx="808892" cy="785446"/>
            </a:xfrm>
          </p:grpSpPr>
          <p:sp>
            <p:nvSpPr>
              <p:cNvPr id="48" name="对话气泡: 椭圆形 4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7" name="Text Box 79"/>
            <p:cNvSpPr txBox="1">
              <a:spLocks noChangeArrowheads="1"/>
            </p:cNvSpPr>
            <p:nvPr/>
          </p:nvSpPr>
          <p:spPr bwMode="auto">
            <a:xfrm>
              <a:off x="1985931" y="3593123"/>
              <a:ext cx="6274577"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接收端标识，</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a:t>
              </a:r>
            </a:p>
          </p:txBody>
        </p:sp>
      </p:grpSp>
      <p:sp>
        <p:nvSpPr>
          <p:cNvPr id="2" name="灯片编号占位符 1">
            <a:extLst>
              <a:ext uri="{FF2B5EF4-FFF2-40B4-BE49-F238E27FC236}">
                <a16:creationId xmlns:a16="http://schemas.microsoft.com/office/drawing/2014/main" id="{3F3B0D44-8529-4433-8295-578025526E0F}"/>
              </a:ext>
            </a:extLst>
          </p:cNvPr>
          <p:cNvSpPr>
            <a:spLocks noGrp="1"/>
          </p:cNvSpPr>
          <p:nvPr>
            <p:ph type="sldNum" sz="quarter" idx="12"/>
          </p:nvPr>
        </p:nvSpPr>
        <p:spPr/>
        <p:txBody>
          <a:bodyPr/>
          <a:lstStyle/>
          <a:p>
            <a:fld id="{91F2D4EF-46D4-4764-B373-FC59CD1D281E}" type="slidenum">
              <a:rPr lang="zh-CN" altLang="en-US" smtClean="0"/>
              <a:t>34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wipe(left)">
                                      <p:cBhvr>
                                        <p:cTn id="7" dur="500"/>
                                        <p:tgtEl>
                                          <p:spTgt spid="13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wipe(left)">
                                      <p:cBhvr>
                                        <p:cTn id="11" dur="500"/>
                                        <p:tgtEl>
                                          <p:spTgt spid="14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left)">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8493553" cy="1428589"/>
            <a:chOff x="551030" y="-368704"/>
            <a:chExt cx="8493553" cy="1428589"/>
          </a:xfrm>
        </p:grpSpPr>
        <p:grpSp>
          <p:nvGrpSpPr>
            <p:cNvPr id="29" name="组合 28"/>
            <p:cNvGrpSpPr/>
            <p:nvPr/>
          </p:nvGrpSpPr>
          <p:grpSpPr>
            <a:xfrm>
              <a:off x="1201631" y="303925"/>
              <a:ext cx="7842952" cy="682185"/>
              <a:chOff x="1839058" y="967769"/>
              <a:chExt cx="7842952" cy="682185"/>
            </a:xfrm>
          </p:grpSpPr>
          <p:sp>
            <p:nvSpPr>
              <p:cNvPr id="31" name="矩形: 圆角 30"/>
              <p:cNvSpPr/>
              <p:nvPr/>
            </p:nvSpPr>
            <p:spPr>
              <a:xfrm>
                <a:off x="1839058" y="967769"/>
                <a:ext cx="4987520"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32" name="文本框 31"/>
              <p:cNvSpPr txBox="1"/>
              <p:nvPr/>
            </p:nvSpPr>
            <p:spPr>
              <a:xfrm>
                <a:off x="2786093" y="1034835"/>
                <a:ext cx="6895917"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IP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协议数据报格式</a:t>
                </a:r>
                <a:endPar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3" name="组合 32"/>
          <p:cNvGrpSpPr/>
          <p:nvPr/>
        </p:nvGrpSpPr>
        <p:grpSpPr>
          <a:xfrm>
            <a:off x="515938" y="1514317"/>
            <a:ext cx="3979865" cy="526730"/>
            <a:chOff x="722008" y="1303131"/>
            <a:chExt cx="3800092" cy="502938"/>
          </a:xfrm>
        </p:grpSpPr>
        <p:sp>
          <p:nvSpPr>
            <p:cNvPr id="34" name="流程图: 手动输入 6"/>
            <p:cNvSpPr/>
            <p:nvPr/>
          </p:nvSpPr>
          <p:spPr>
            <a:xfrm rot="5400000" flipV="1">
              <a:off x="2477808" y="-261891"/>
              <a:ext cx="475861" cy="36127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468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468 h 10000"/>
                <a:gd name="connsiteX0-91" fmla="*/ 50 w 10000"/>
                <a:gd name="connsiteY0-92" fmla="*/ 643 h 10175"/>
                <a:gd name="connsiteX1-93" fmla="*/ 9911 w 10000"/>
                <a:gd name="connsiteY1-94" fmla="*/ 0 h 10175"/>
                <a:gd name="connsiteX2-95" fmla="*/ 10000 w 10000"/>
                <a:gd name="connsiteY2-96" fmla="*/ 10175 h 10175"/>
                <a:gd name="connsiteX3-97" fmla="*/ 0 w 10000"/>
                <a:gd name="connsiteY3-98" fmla="*/ 10175 h 10175"/>
                <a:gd name="connsiteX4-99" fmla="*/ 50 w 10000"/>
                <a:gd name="connsiteY4-100" fmla="*/ 643 h 10175"/>
                <a:gd name="connsiteX0-101" fmla="*/ 50 w 10000"/>
                <a:gd name="connsiteY0-102" fmla="*/ 916 h 10175"/>
                <a:gd name="connsiteX1-103" fmla="*/ 9911 w 10000"/>
                <a:gd name="connsiteY1-104" fmla="*/ 0 h 10175"/>
                <a:gd name="connsiteX2-105" fmla="*/ 10000 w 10000"/>
                <a:gd name="connsiteY2-106" fmla="*/ 10175 h 10175"/>
                <a:gd name="connsiteX3-107" fmla="*/ 0 w 10000"/>
                <a:gd name="connsiteY3-108" fmla="*/ 10175 h 10175"/>
                <a:gd name="connsiteX4-109" fmla="*/ 50 w 10000"/>
                <a:gd name="connsiteY4-110" fmla="*/ 916 h 10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175">
                  <a:moveTo>
                    <a:pt x="50" y="916"/>
                  </a:moveTo>
                  <a:lnTo>
                    <a:pt x="9911" y="0"/>
                  </a:lnTo>
                  <a:cubicBezTo>
                    <a:pt x="9941" y="3334"/>
                    <a:pt x="9970" y="6841"/>
                    <a:pt x="10000" y="10175"/>
                  </a:cubicBezTo>
                  <a:lnTo>
                    <a:pt x="0" y="10175"/>
                  </a:lnTo>
                  <a:cubicBezTo>
                    <a:pt x="35" y="7110"/>
                    <a:pt x="15" y="3981"/>
                    <a:pt x="50" y="91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grpSp>
          <p:nvGrpSpPr>
            <p:cNvPr id="35" name="组合 34"/>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351236" y="1335869"/>
              <a:ext cx="3170861"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报文长度相关字段</a:t>
              </a:r>
            </a:p>
          </p:txBody>
        </p:sp>
      </p:grpSp>
      <p:grpSp>
        <p:nvGrpSpPr>
          <p:cNvPr id="50" name="组合 49"/>
          <p:cNvGrpSpPr/>
          <p:nvPr/>
        </p:nvGrpSpPr>
        <p:grpSpPr>
          <a:xfrm>
            <a:off x="1879284" y="2236022"/>
            <a:ext cx="1695290" cy="517461"/>
            <a:chOff x="4650628" y="2375498"/>
            <a:chExt cx="3605080" cy="701023"/>
          </a:xfrm>
        </p:grpSpPr>
        <p:sp>
          <p:nvSpPr>
            <p:cNvPr id="51" name="矩形: 圆角 50"/>
            <p:cNvSpPr/>
            <p:nvPr/>
          </p:nvSpPr>
          <p:spPr>
            <a:xfrm>
              <a:off x="4650628" y="2375498"/>
              <a:ext cx="3605080"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52" name="文本框 51"/>
            <p:cNvSpPr txBox="1"/>
            <p:nvPr/>
          </p:nvSpPr>
          <p:spPr>
            <a:xfrm>
              <a:off x="4732797" y="2451085"/>
              <a:ext cx="3275430" cy="625434"/>
            </a:xfrm>
            <a:prstGeom prst="rect">
              <a:avLst/>
            </a:prstGeom>
            <a:noFill/>
          </p:spPr>
          <p:txBody>
            <a:bodyPr wrap="square" rtlCol="0">
              <a:spAutoFit/>
            </a:bodyPr>
            <a:lstStyle/>
            <a:p>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首部长度：</a:t>
              </a:r>
              <a:endPar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53" name="Text Box 79"/>
          <p:cNvSpPr txBox="1">
            <a:spLocks noChangeArrowheads="1"/>
          </p:cNvSpPr>
          <p:nvPr/>
        </p:nvSpPr>
        <p:spPr bwMode="auto">
          <a:xfrm>
            <a:off x="3574573" y="2255257"/>
            <a:ext cx="7809707"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4bit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，单位</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4</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字节，取值范围</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5-15</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，即</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20-40</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字节。</a:t>
            </a:r>
          </a:p>
        </p:txBody>
      </p:sp>
      <p:grpSp>
        <p:nvGrpSpPr>
          <p:cNvPr id="54" name="组合 53"/>
          <p:cNvGrpSpPr/>
          <p:nvPr/>
        </p:nvGrpSpPr>
        <p:grpSpPr>
          <a:xfrm>
            <a:off x="1917924" y="3254762"/>
            <a:ext cx="1695290" cy="517461"/>
            <a:chOff x="4650628" y="2375498"/>
            <a:chExt cx="3605080" cy="701023"/>
          </a:xfrm>
        </p:grpSpPr>
        <p:sp>
          <p:nvSpPr>
            <p:cNvPr id="55" name="矩形: 圆角 54"/>
            <p:cNvSpPr/>
            <p:nvPr/>
          </p:nvSpPr>
          <p:spPr>
            <a:xfrm>
              <a:off x="4650628" y="2375498"/>
              <a:ext cx="3605080"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56" name="文本框 55"/>
            <p:cNvSpPr txBox="1"/>
            <p:nvPr/>
          </p:nvSpPr>
          <p:spPr>
            <a:xfrm>
              <a:off x="4732797" y="2451085"/>
              <a:ext cx="3275430" cy="625434"/>
            </a:xfrm>
            <a:prstGeom prst="rect">
              <a:avLst/>
            </a:prstGeom>
            <a:noFill/>
          </p:spPr>
          <p:txBody>
            <a:bodyPr wrap="square" rtlCol="0">
              <a:spAutoFit/>
            </a:bodyPr>
            <a:lstStyle/>
            <a:p>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总长度：</a:t>
              </a:r>
              <a:endPar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57" name="Text Box 79"/>
          <p:cNvSpPr txBox="1">
            <a:spLocks noChangeArrowheads="1"/>
          </p:cNvSpPr>
          <p:nvPr/>
        </p:nvSpPr>
        <p:spPr bwMode="auto">
          <a:xfrm>
            <a:off x="3613213" y="3277782"/>
            <a:ext cx="8486637" cy="87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16bit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，单位是字节，取值范围</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0-65535</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，实际报文数据长度为总长度减去首部长度。</a:t>
            </a:r>
            <a:r>
              <a:rPr kumimoji="1" lang="zh-CN" altLang="en-US" sz="24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以太网链路帧最多只允许携带</a:t>
            </a:r>
            <a:r>
              <a:rPr kumimoji="1" lang="en-US" altLang="zh-CN" sz="24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1500</a:t>
            </a:r>
            <a:r>
              <a:rPr kumimoji="1" lang="zh-CN" altLang="en-US" sz="24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字节。</a:t>
            </a:r>
          </a:p>
        </p:txBody>
      </p:sp>
      <p:grpSp>
        <p:nvGrpSpPr>
          <p:cNvPr id="58" name="组合 57"/>
          <p:cNvGrpSpPr/>
          <p:nvPr/>
        </p:nvGrpSpPr>
        <p:grpSpPr>
          <a:xfrm>
            <a:off x="2531812" y="4838387"/>
            <a:ext cx="6656053" cy="676011"/>
            <a:chOff x="1791494" y="2533650"/>
            <a:chExt cx="5638006" cy="1200150"/>
          </a:xfrm>
        </p:grpSpPr>
        <p:sp>
          <p:nvSpPr>
            <p:cNvPr id="59" name="矩形: 圆角 58"/>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文本框 59"/>
            <p:cNvSpPr txBox="1"/>
            <p:nvPr/>
          </p:nvSpPr>
          <p:spPr>
            <a:xfrm>
              <a:off x="1880773" y="2742395"/>
              <a:ext cx="5411642" cy="819613"/>
            </a:xfrm>
            <a:prstGeom prst="rect">
              <a:avLst/>
            </a:prstGeom>
            <a:noFill/>
          </p:spPr>
          <p:txBody>
            <a:bodyPr wrap="square" rtlCol="0">
              <a:spAutoFit/>
            </a:bodyPr>
            <a:lstStyle/>
            <a:p>
              <a:pPr algn="ctr"/>
              <a:r>
                <a:rPr lang="en-US" altLang="zh-CN" sz="2400" dirty="0">
                  <a:latin typeface="思源黑体 CN Medium" panose="020B0600000000000000" pitchFamily="34" charset="-122"/>
                  <a:ea typeface="思源黑体 CN Medium" panose="020B0600000000000000" pitchFamily="34" charset="-122"/>
                </a:rPr>
                <a:t>IP</a:t>
              </a:r>
              <a:r>
                <a:rPr lang="zh-CN" altLang="en-US" sz="2400" dirty="0">
                  <a:latin typeface="思源黑体 CN Medium" panose="020B0600000000000000" pitchFamily="34" charset="-122"/>
                  <a:ea typeface="思源黑体 CN Medium" panose="020B0600000000000000" pitchFamily="34" charset="-122"/>
                </a:rPr>
                <a:t>包总长度超过链路帧大小，如何处理？</a:t>
              </a:r>
            </a:p>
          </p:txBody>
        </p:sp>
        <p:sp>
          <p:nvSpPr>
            <p:cNvPr id="61" name="矩形: 圆角 60"/>
            <p:cNvSpPr/>
            <p:nvPr/>
          </p:nvSpPr>
          <p:spPr>
            <a:xfrm>
              <a:off x="1857375" y="2669790"/>
              <a:ext cx="5505449" cy="96504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 name="组合 1"/>
          <p:cNvGrpSpPr/>
          <p:nvPr/>
        </p:nvGrpSpPr>
        <p:grpSpPr>
          <a:xfrm>
            <a:off x="1174933" y="2277262"/>
            <a:ext cx="490436" cy="476221"/>
            <a:chOff x="1174935" y="2707755"/>
            <a:chExt cx="490436" cy="476221"/>
          </a:xfrm>
        </p:grpSpPr>
        <p:sp>
          <p:nvSpPr>
            <p:cNvPr id="26" name="对话气泡: 椭圆形 25"/>
            <p:cNvSpPr/>
            <p:nvPr/>
          </p:nvSpPr>
          <p:spPr>
            <a:xfrm>
              <a:off x="1174935" y="2707755"/>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ound-web-cam_17861"/>
            <p:cNvSpPr>
              <a:spLocks noChangeAspect="1"/>
            </p:cNvSpPr>
            <p:nvPr/>
          </p:nvSpPr>
          <p:spPr bwMode="auto">
            <a:xfrm>
              <a:off x="1274378" y="2775801"/>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grpSp>
        <p:nvGrpSpPr>
          <p:cNvPr id="39" name="组合 38"/>
          <p:cNvGrpSpPr/>
          <p:nvPr/>
        </p:nvGrpSpPr>
        <p:grpSpPr>
          <a:xfrm>
            <a:off x="1174933" y="3288261"/>
            <a:ext cx="490436" cy="476221"/>
            <a:chOff x="1174935" y="2707755"/>
            <a:chExt cx="490436" cy="476221"/>
          </a:xfrm>
        </p:grpSpPr>
        <p:sp>
          <p:nvSpPr>
            <p:cNvPr id="40" name="对话气泡: 椭圆形 39"/>
            <p:cNvSpPr/>
            <p:nvPr/>
          </p:nvSpPr>
          <p:spPr>
            <a:xfrm>
              <a:off x="1174935" y="2707755"/>
              <a:ext cx="490436" cy="476221"/>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ound-web-cam_17861"/>
            <p:cNvSpPr>
              <a:spLocks noChangeAspect="1"/>
            </p:cNvSpPr>
            <p:nvPr/>
          </p:nvSpPr>
          <p:spPr bwMode="auto">
            <a:xfrm>
              <a:off x="1274378" y="2775801"/>
              <a:ext cx="291550" cy="340129"/>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 name="灯片编号占位符 2">
            <a:extLst>
              <a:ext uri="{FF2B5EF4-FFF2-40B4-BE49-F238E27FC236}">
                <a16:creationId xmlns:a16="http://schemas.microsoft.com/office/drawing/2014/main" id="{D1E7FA71-C661-41FB-878E-AAA704F435D1}"/>
              </a:ext>
            </a:extLst>
          </p:cNvPr>
          <p:cNvSpPr>
            <a:spLocks noGrp="1"/>
          </p:cNvSpPr>
          <p:nvPr>
            <p:ph type="sldNum" sz="quarter" idx="12"/>
          </p:nvPr>
        </p:nvSpPr>
        <p:spPr/>
        <p:txBody>
          <a:bodyPr/>
          <a:lstStyle/>
          <a:p>
            <a:fld id="{91F2D4EF-46D4-4764-B373-FC59CD1D281E}" type="slidenum">
              <a:rPr lang="zh-CN" altLang="en-US" smtClean="0"/>
              <a:t>35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500"/>
                                        <p:tgtEl>
                                          <p:spTgt spid="54"/>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500"/>
                                        <p:tgtEl>
                                          <p:spTgt spid="57"/>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nodeType="clickEffect">
                                  <p:stCondLst>
                                    <p:cond delay="0"/>
                                  </p:stCondLst>
                                  <p:childTnLst>
                                    <p:set>
                                      <p:cBhvr>
                                        <p:cTn id="37" dur="1" fill="hold">
                                          <p:stCondLst>
                                            <p:cond delay="0"/>
                                          </p:stCondLst>
                                        </p:cTn>
                                        <p:tgtEl>
                                          <p:spTgt spid="58"/>
                                        </p:tgtEl>
                                        <p:attrNameLst>
                                          <p:attrName>style.visibility</p:attrName>
                                        </p:attrNameLst>
                                      </p:cBhvr>
                                      <p:to>
                                        <p:strVal val="visible"/>
                                      </p:to>
                                    </p:set>
                                    <p:anim calcmode="lin" valueType="num">
                                      <p:cBhvr additive="base">
                                        <p:cTn id="38" dur="500"/>
                                        <p:tgtEl>
                                          <p:spTgt spid="58"/>
                                        </p:tgtEl>
                                        <p:attrNameLst>
                                          <p:attrName>ppt_x</p:attrName>
                                        </p:attrNameLst>
                                      </p:cBhvr>
                                      <p:tavLst>
                                        <p:tav tm="0">
                                          <p:val>
                                            <p:strVal val="#ppt_x-#ppt_w*1.125000"/>
                                          </p:val>
                                        </p:tav>
                                        <p:tav tm="100000">
                                          <p:val>
                                            <p:strVal val="#ppt_x"/>
                                          </p:val>
                                        </p:tav>
                                      </p:tavLst>
                                    </p:anim>
                                    <p:animEffect transition="in" filter="wipe(right)">
                                      <p:cBhvr>
                                        <p:cTn id="3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3">
            <a:extLst>
              <a:ext uri="{FF2B5EF4-FFF2-40B4-BE49-F238E27FC236}">
                <a16:creationId xmlns:a16="http://schemas.microsoft.com/office/drawing/2014/main" id="{1A3C4DAD-AE4F-472E-8E46-430647FABC23}"/>
              </a:ext>
            </a:extLst>
          </p:cNvPr>
          <p:cNvSpPr>
            <a:spLocks noGrp="1" noChangeArrowheads="1"/>
          </p:cNvSpPr>
          <p:nvPr>
            <p:ph type="body" idx="1"/>
          </p:nvPr>
        </p:nvSpPr>
        <p:spPr>
          <a:xfrm>
            <a:off x="1302048" y="1115219"/>
            <a:ext cx="4573587" cy="4751387"/>
          </a:xfrm>
        </p:spPr>
        <p:txBody>
          <a:bodyPr/>
          <a:lstStyle/>
          <a:p>
            <a:pPr eaLnBrk="1" hangingPunct="1"/>
            <a:r>
              <a:rPr lang="en-US" altLang="zh-CN" b="1" dirty="0">
                <a:ea typeface="楷体" panose="02010609060101010101" pitchFamily="49" charset="-122"/>
                <a:cs typeface="Arial" panose="020B0604020202020204" pitchFamily="34" charset="0"/>
              </a:rPr>
              <a:t>IP</a:t>
            </a:r>
            <a:r>
              <a:rPr lang="zh-CN" altLang="en-US" b="1" dirty="0">
                <a:ea typeface="楷体" panose="02010609060101010101" pitchFamily="49" charset="-122"/>
                <a:cs typeface="Arial" panose="020B0604020202020204" pitchFamily="34" charset="0"/>
              </a:rPr>
              <a:t>分片和重组</a:t>
            </a:r>
          </a:p>
          <a:p>
            <a:pPr lvl="1" eaLnBrk="1" hangingPunct="1"/>
            <a:r>
              <a:rPr lang="zh-CN" altLang="en-US" dirty="0">
                <a:ea typeface="楷体" panose="02010609060101010101" pitchFamily="49" charset="-122"/>
                <a:cs typeface="Arial" panose="020B0604020202020204" pitchFamily="34" charset="0"/>
              </a:rPr>
              <a:t>网络链路具有 </a:t>
            </a:r>
            <a:r>
              <a:rPr lang="en-US" altLang="zh-CN" dirty="0">
                <a:ea typeface="楷体" panose="02010609060101010101" pitchFamily="49" charset="-122"/>
                <a:cs typeface="Arial" panose="020B0604020202020204" pitchFamily="34" charset="0"/>
              </a:rPr>
              <a:t>MTU (</a:t>
            </a:r>
            <a:r>
              <a:rPr lang="zh-CN" altLang="en-US" dirty="0">
                <a:ea typeface="楷体" panose="02010609060101010101" pitchFamily="49" charset="-122"/>
                <a:cs typeface="Arial" panose="020B0604020202020204" pitchFamily="34" charset="0"/>
              </a:rPr>
              <a:t>最大传输单位</a:t>
            </a:r>
            <a:r>
              <a:rPr lang="en-US" altLang="zh-CN" dirty="0">
                <a:ea typeface="楷体" panose="02010609060101010101" pitchFamily="49" charset="-122"/>
                <a:cs typeface="Arial" panose="020B0604020202020204" pitchFamily="34" charset="0"/>
              </a:rPr>
              <a:t>)</a:t>
            </a:r>
            <a:r>
              <a:rPr lang="zh-CN" altLang="en-US" dirty="0">
                <a:ea typeface="楷体" panose="02010609060101010101" pitchFamily="49" charset="-122"/>
                <a:cs typeface="Arial" panose="020B0604020202020204" pitchFamily="34" charset="0"/>
              </a:rPr>
              <a:t>属性</a:t>
            </a:r>
            <a:r>
              <a:rPr lang="en-US" altLang="zh-CN" dirty="0">
                <a:ea typeface="楷体" panose="02010609060101010101" pitchFamily="49" charset="-122"/>
                <a:cs typeface="Arial" panose="020B0604020202020204" pitchFamily="34" charset="0"/>
              </a:rPr>
              <a:t>——</a:t>
            </a:r>
            <a:r>
              <a:rPr lang="zh-CN" altLang="en-US" dirty="0">
                <a:ea typeface="楷体" panose="02010609060101010101" pitchFamily="49" charset="-122"/>
                <a:cs typeface="Arial" panose="020B0604020202020204" pitchFamily="34" charset="0"/>
              </a:rPr>
              <a:t>是由链路层最大帧的限制决定的</a:t>
            </a:r>
          </a:p>
          <a:p>
            <a:pPr lvl="2" eaLnBrk="1" hangingPunct="1"/>
            <a:r>
              <a:rPr lang="zh-CN" altLang="en-US" dirty="0">
                <a:ea typeface="楷体" panose="02010609060101010101" pitchFamily="49" charset="-122"/>
                <a:cs typeface="Arial" panose="020B0604020202020204" pitchFamily="34" charset="0"/>
              </a:rPr>
              <a:t>不同类型的链路有不同的</a:t>
            </a:r>
            <a:r>
              <a:rPr lang="en-US" altLang="zh-CN" dirty="0">
                <a:ea typeface="楷体" panose="02010609060101010101" pitchFamily="49" charset="-122"/>
                <a:cs typeface="Arial" panose="020B0604020202020204" pitchFamily="34" charset="0"/>
              </a:rPr>
              <a:t>MTU</a:t>
            </a:r>
            <a:r>
              <a:rPr lang="zh-CN" altLang="en-US" dirty="0">
                <a:ea typeface="楷体" panose="02010609060101010101" pitchFamily="49" charset="-122"/>
                <a:cs typeface="Arial" panose="020B0604020202020204" pitchFamily="34" charset="0"/>
              </a:rPr>
              <a:t>值 </a:t>
            </a:r>
          </a:p>
          <a:p>
            <a:pPr lvl="1" eaLnBrk="1" hangingPunct="1"/>
            <a:r>
              <a:rPr lang="zh-CN" altLang="en-US" dirty="0">
                <a:ea typeface="楷体" panose="02010609060101010101" pitchFamily="49" charset="-122"/>
                <a:cs typeface="Arial" panose="020B0604020202020204" pitchFamily="34" charset="0"/>
              </a:rPr>
              <a:t>大的</a:t>
            </a:r>
            <a:r>
              <a:rPr lang="en-US" altLang="zh-CN" dirty="0">
                <a:ea typeface="楷体" panose="02010609060101010101" pitchFamily="49" charset="-122"/>
                <a:cs typeface="Arial" panose="020B0604020202020204" pitchFamily="34" charset="0"/>
              </a:rPr>
              <a:t>IP</a:t>
            </a:r>
            <a:r>
              <a:rPr lang="zh-CN" altLang="en-US" dirty="0">
                <a:ea typeface="楷体" panose="02010609060101010101" pitchFamily="49" charset="-122"/>
                <a:cs typeface="Arial" panose="020B0604020202020204" pitchFamily="34" charset="0"/>
              </a:rPr>
              <a:t>数据报在网络中会被分成小的分片</a:t>
            </a:r>
          </a:p>
          <a:p>
            <a:pPr lvl="2" eaLnBrk="1" hangingPunct="1"/>
            <a:r>
              <a:rPr lang="zh-CN" altLang="en-US" dirty="0">
                <a:ea typeface="楷体" panose="02010609060101010101" pitchFamily="49" charset="-122"/>
                <a:cs typeface="Arial" panose="020B0604020202020204" pitchFamily="34" charset="0"/>
              </a:rPr>
              <a:t>一个数据报变成了几个数据报</a:t>
            </a:r>
          </a:p>
          <a:p>
            <a:pPr lvl="2" eaLnBrk="1" hangingPunct="1"/>
            <a:r>
              <a:rPr lang="zh-CN" altLang="en-US" dirty="0">
                <a:ea typeface="楷体" panose="02010609060101010101" pitchFamily="49" charset="-122"/>
                <a:cs typeface="Arial" panose="020B0604020202020204" pitchFamily="34" charset="0"/>
              </a:rPr>
              <a:t>重组只在目的主机进行</a:t>
            </a:r>
          </a:p>
          <a:p>
            <a:pPr lvl="2" eaLnBrk="1" hangingPunct="1"/>
            <a:r>
              <a:rPr lang="zh-CN" altLang="en-US" dirty="0">
                <a:ea typeface="楷体" panose="02010609060101010101" pitchFamily="49" charset="-122"/>
                <a:cs typeface="Arial" panose="020B0604020202020204" pitchFamily="34" charset="0"/>
              </a:rPr>
              <a:t>数据报头部的标识、标志以及片偏移字段用于目的主机对接收的分片进行重组</a:t>
            </a:r>
          </a:p>
        </p:txBody>
      </p:sp>
      <p:sp>
        <p:nvSpPr>
          <p:cNvPr id="77830" name="Freeform 4">
            <a:extLst>
              <a:ext uri="{FF2B5EF4-FFF2-40B4-BE49-F238E27FC236}">
                <a16:creationId xmlns:a16="http://schemas.microsoft.com/office/drawing/2014/main" id="{0111E93E-6864-4FD7-83BE-E28E61721766}"/>
              </a:ext>
            </a:extLst>
          </p:cNvPr>
          <p:cNvSpPr>
            <a:spLocks/>
          </p:cNvSpPr>
          <p:nvPr/>
        </p:nvSpPr>
        <p:spPr bwMode="auto">
          <a:xfrm>
            <a:off x="6926263" y="1690689"/>
            <a:ext cx="2436812" cy="2255837"/>
          </a:xfrm>
          <a:custGeom>
            <a:avLst/>
            <a:gdLst>
              <a:gd name="T0" fmla="*/ 2147483646 w 1292"/>
              <a:gd name="T1" fmla="*/ 2147483646 h 1255"/>
              <a:gd name="T2" fmla="*/ 2147483646 w 1292"/>
              <a:gd name="T3" fmla="*/ 2147483646 h 1255"/>
              <a:gd name="T4" fmla="*/ 2147483646 w 1292"/>
              <a:gd name="T5" fmla="*/ 2147483646 h 1255"/>
              <a:gd name="T6" fmla="*/ 2147483646 w 1292"/>
              <a:gd name="T7" fmla="*/ 2147483646 h 1255"/>
              <a:gd name="T8" fmla="*/ 2147483646 w 1292"/>
              <a:gd name="T9" fmla="*/ 2147483646 h 1255"/>
              <a:gd name="T10" fmla="*/ 2147483646 w 1292"/>
              <a:gd name="T11" fmla="*/ 2147483646 h 1255"/>
              <a:gd name="T12" fmla="*/ 2147483646 w 1292"/>
              <a:gd name="T13" fmla="*/ 2147483646 h 1255"/>
              <a:gd name="T14" fmla="*/ 2147483646 w 1292"/>
              <a:gd name="T15" fmla="*/ 2147483646 h 1255"/>
              <a:gd name="T16" fmla="*/ 2147483646 w 1292"/>
              <a:gd name="T17" fmla="*/ 2147483646 h 1255"/>
              <a:gd name="T18" fmla="*/ 2147483646 w 1292"/>
              <a:gd name="T19" fmla="*/ 2147483646 h 1255"/>
              <a:gd name="T20" fmla="*/ 2147483646 w 1292"/>
              <a:gd name="T21" fmla="*/ 2147483646 h 1255"/>
              <a:gd name="T22" fmla="*/ 2147483646 w 1292"/>
              <a:gd name="T23" fmla="*/ 2147483646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7831" name="Freeform 5">
            <a:extLst>
              <a:ext uri="{FF2B5EF4-FFF2-40B4-BE49-F238E27FC236}">
                <a16:creationId xmlns:a16="http://schemas.microsoft.com/office/drawing/2014/main" id="{607B1528-EF46-4725-8DB7-CC6707777833}"/>
              </a:ext>
            </a:extLst>
          </p:cNvPr>
          <p:cNvSpPr>
            <a:spLocks/>
          </p:cNvSpPr>
          <p:nvPr/>
        </p:nvSpPr>
        <p:spPr bwMode="auto">
          <a:xfrm>
            <a:off x="6926264" y="4092575"/>
            <a:ext cx="1976437" cy="1987550"/>
          </a:xfrm>
          <a:custGeom>
            <a:avLst/>
            <a:gdLst>
              <a:gd name="T0" fmla="*/ 2147483646 w 873"/>
              <a:gd name="T1" fmla="*/ 2147483646 h 940"/>
              <a:gd name="T2" fmla="*/ 2147483646 w 873"/>
              <a:gd name="T3" fmla="*/ 2147483646 h 940"/>
              <a:gd name="T4" fmla="*/ 2147483646 w 873"/>
              <a:gd name="T5" fmla="*/ 2147483646 h 940"/>
              <a:gd name="T6" fmla="*/ 2147483646 w 873"/>
              <a:gd name="T7" fmla="*/ 2147483646 h 940"/>
              <a:gd name="T8" fmla="*/ 2147483646 w 873"/>
              <a:gd name="T9" fmla="*/ 2147483646 h 940"/>
              <a:gd name="T10" fmla="*/ 2147483646 w 873"/>
              <a:gd name="T11" fmla="*/ 2147483646 h 940"/>
              <a:gd name="T12" fmla="*/ 2147483646 w 873"/>
              <a:gd name="T13" fmla="*/ 2147483646 h 940"/>
              <a:gd name="T14" fmla="*/ 2147483646 w 873"/>
              <a:gd name="T15" fmla="*/ 2147483646 h 940"/>
              <a:gd name="T16" fmla="*/ 2147483646 w 873"/>
              <a:gd name="T17" fmla="*/ 2147483646 h 940"/>
              <a:gd name="T18" fmla="*/ 2147483646 w 873"/>
              <a:gd name="T19" fmla="*/ 2147483646 h 940"/>
              <a:gd name="T20" fmla="*/ 2147483646 w 873"/>
              <a:gd name="T21" fmla="*/ 2147483646 h 9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73"/>
              <a:gd name="T34" fmla="*/ 0 h 940"/>
              <a:gd name="T35" fmla="*/ 873 w 873"/>
              <a:gd name="T36" fmla="*/ 940 h 9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73" h="940">
                <a:moveTo>
                  <a:pt x="2" y="405"/>
                </a:moveTo>
                <a:cubicBezTo>
                  <a:pt x="17" y="290"/>
                  <a:pt x="138" y="129"/>
                  <a:pt x="230" y="65"/>
                </a:cubicBezTo>
                <a:cubicBezTo>
                  <a:pt x="322" y="1"/>
                  <a:pt x="460" y="0"/>
                  <a:pt x="555" y="22"/>
                </a:cubicBezTo>
                <a:cubicBezTo>
                  <a:pt x="650" y="44"/>
                  <a:pt x="748" y="143"/>
                  <a:pt x="800" y="197"/>
                </a:cubicBezTo>
                <a:cubicBezTo>
                  <a:pt x="852" y="251"/>
                  <a:pt x="859" y="292"/>
                  <a:pt x="866" y="347"/>
                </a:cubicBezTo>
                <a:cubicBezTo>
                  <a:pt x="873" y="402"/>
                  <a:pt x="855" y="457"/>
                  <a:pt x="842" y="527"/>
                </a:cubicBezTo>
                <a:cubicBezTo>
                  <a:pt x="829" y="597"/>
                  <a:pt x="827" y="714"/>
                  <a:pt x="788" y="767"/>
                </a:cubicBezTo>
                <a:cubicBezTo>
                  <a:pt x="749" y="820"/>
                  <a:pt x="670" y="819"/>
                  <a:pt x="608" y="845"/>
                </a:cubicBezTo>
                <a:cubicBezTo>
                  <a:pt x="546" y="871"/>
                  <a:pt x="496" y="940"/>
                  <a:pt x="418" y="925"/>
                </a:cubicBezTo>
                <a:cubicBezTo>
                  <a:pt x="340" y="910"/>
                  <a:pt x="208" y="840"/>
                  <a:pt x="139" y="754"/>
                </a:cubicBezTo>
                <a:cubicBezTo>
                  <a:pt x="69" y="667"/>
                  <a:pt x="0" y="546"/>
                  <a:pt x="2" y="405"/>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7832" name="Line 16">
            <a:extLst>
              <a:ext uri="{FF2B5EF4-FFF2-40B4-BE49-F238E27FC236}">
                <a16:creationId xmlns:a16="http://schemas.microsoft.com/office/drawing/2014/main" id="{6D507E4D-D8D1-44BD-9857-A5EB2D5D37FC}"/>
              </a:ext>
            </a:extLst>
          </p:cNvPr>
          <p:cNvSpPr>
            <a:spLocks noChangeShapeType="1"/>
          </p:cNvSpPr>
          <p:nvPr/>
        </p:nvSpPr>
        <p:spPr bwMode="auto">
          <a:xfrm flipV="1">
            <a:off x="6999288" y="2646364"/>
            <a:ext cx="127000" cy="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3" name="Line 17">
            <a:extLst>
              <a:ext uri="{FF2B5EF4-FFF2-40B4-BE49-F238E27FC236}">
                <a16:creationId xmlns:a16="http://schemas.microsoft.com/office/drawing/2014/main" id="{A7167F6B-3400-44CB-AB70-85910E27F105}"/>
              </a:ext>
            </a:extLst>
          </p:cNvPr>
          <p:cNvSpPr>
            <a:spLocks noChangeShapeType="1"/>
          </p:cNvSpPr>
          <p:nvPr/>
        </p:nvSpPr>
        <p:spPr bwMode="auto">
          <a:xfrm>
            <a:off x="7575551" y="1971675"/>
            <a:ext cx="658813"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4" name="Line 18">
            <a:extLst>
              <a:ext uri="{FF2B5EF4-FFF2-40B4-BE49-F238E27FC236}">
                <a16:creationId xmlns:a16="http://schemas.microsoft.com/office/drawing/2014/main" id="{D739E368-5943-4848-9C17-92DD33226616}"/>
              </a:ext>
            </a:extLst>
          </p:cNvPr>
          <p:cNvSpPr>
            <a:spLocks noChangeShapeType="1"/>
          </p:cNvSpPr>
          <p:nvPr/>
        </p:nvSpPr>
        <p:spPr bwMode="auto">
          <a:xfrm>
            <a:off x="8421688" y="2308226"/>
            <a:ext cx="196850" cy="669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5" name="Line 19">
            <a:extLst>
              <a:ext uri="{FF2B5EF4-FFF2-40B4-BE49-F238E27FC236}">
                <a16:creationId xmlns:a16="http://schemas.microsoft.com/office/drawing/2014/main" id="{0363A58B-2489-4FCC-83D2-D0373F75F402}"/>
              </a:ext>
            </a:extLst>
          </p:cNvPr>
          <p:cNvSpPr>
            <a:spLocks noChangeShapeType="1"/>
          </p:cNvSpPr>
          <p:nvPr/>
        </p:nvSpPr>
        <p:spPr bwMode="auto">
          <a:xfrm>
            <a:off x="7324725" y="2084388"/>
            <a:ext cx="1588" cy="5826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6" name="Line 20">
            <a:extLst>
              <a:ext uri="{FF2B5EF4-FFF2-40B4-BE49-F238E27FC236}">
                <a16:creationId xmlns:a16="http://schemas.microsoft.com/office/drawing/2014/main" id="{272B6389-2388-46D7-BE1E-F682C0772FEA}"/>
              </a:ext>
            </a:extLst>
          </p:cNvPr>
          <p:cNvSpPr>
            <a:spLocks noChangeShapeType="1"/>
          </p:cNvSpPr>
          <p:nvPr/>
        </p:nvSpPr>
        <p:spPr bwMode="auto">
          <a:xfrm>
            <a:off x="7559675" y="2738439"/>
            <a:ext cx="971550" cy="4016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7" name="Line 21">
            <a:extLst>
              <a:ext uri="{FF2B5EF4-FFF2-40B4-BE49-F238E27FC236}">
                <a16:creationId xmlns:a16="http://schemas.microsoft.com/office/drawing/2014/main" id="{5224E42B-1EBB-4A9B-8019-0574D4A40532}"/>
              </a:ext>
            </a:extLst>
          </p:cNvPr>
          <p:cNvSpPr>
            <a:spLocks noChangeShapeType="1"/>
          </p:cNvSpPr>
          <p:nvPr/>
        </p:nvSpPr>
        <p:spPr bwMode="auto">
          <a:xfrm flipH="1" flipV="1">
            <a:off x="8832850" y="3268664"/>
            <a:ext cx="476250" cy="6873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8" name="Line 22">
            <a:extLst>
              <a:ext uri="{FF2B5EF4-FFF2-40B4-BE49-F238E27FC236}">
                <a16:creationId xmlns:a16="http://schemas.microsoft.com/office/drawing/2014/main" id="{275EC65A-9D38-4157-BB57-17F7C2CCA29C}"/>
              </a:ext>
            </a:extLst>
          </p:cNvPr>
          <p:cNvSpPr>
            <a:spLocks noChangeShapeType="1"/>
          </p:cNvSpPr>
          <p:nvPr/>
        </p:nvSpPr>
        <p:spPr bwMode="auto">
          <a:xfrm flipH="1">
            <a:off x="7583489" y="2276476"/>
            <a:ext cx="758825" cy="517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9" name="Line 23">
            <a:extLst>
              <a:ext uri="{FF2B5EF4-FFF2-40B4-BE49-F238E27FC236}">
                <a16:creationId xmlns:a16="http://schemas.microsoft.com/office/drawing/2014/main" id="{8FF751E6-774D-40C1-9435-E76755166811}"/>
              </a:ext>
            </a:extLst>
          </p:cNvPr>
          <p:cNvSpPr>
            <a:spLocks noChangeShapeType="1"/>
          </p:cNvSpPr>
          <p:nvPr/>
        </p:nvSpPr>
        <p:spPr bwMode="auto">
          <a:xfrm flipH="1">
            <a:off x="7593013" y="1716088"/>
            <a:ext cx="476250" cy="342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40" name="Line 24">
            <a:extLst>
              <a:ext uri="{FF2B5EF4-FFF2-40B4-BE49-F238E27FC236}">
                <a16:creationId xmlns:a16="http://schemas.microsoft.com/office/drawing/2014/main" id="{95D526A5-0104-4266-BBB0-420CDE67EC1C}"/>
              </a:ext>
            </a:extLst>
          </p:cNvPr>
          <p:cNvSpPr>
            <a:spLocks noChangeShapeType="1"/>
          </p:cNvSpPr>
          <p:nvPr/>
        </p:nvSpPr>
        <p:spPr bwMode="auto">
          <a:xfrm flipH="1">
            <a:off x="8310563" y="1892300"/>
            <a:ext cx="273050" cy="2365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41" name="Line 119">
            <a:extLst>
              <a:ext uri="{FF2B5EF4-FFF2-40B4-BE49-F238E27FC236}">
                <a16:creationId xmlns:a16="http://schemas.microsoft.com/office/drawing/2014/main" id="{5E906D25-5C66-4946-A9B1-62F3463E213E}"/>
              </a:ext>
            </a:extLst>
          </p:cNvPr>
          <p:cNvSpPr>
            <a:spLocks noChangeShapeType="1"/>
          </p:cNvSpPr>
          <p:nvPr/>
        </p:nvSpPr>
        <p:spPr bwMode="auto">
          <a:xfrm flipH="1">
            <a:off x="8789989" y="4268789"/>
            <a:ext cx="636587" cy="8778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 name="Group 199">
            <a:extLst>
              <a:ext uri="{FF2B5EF4-FFF2-40B4-BE49-F238E27FC236}">
                <a16:creationId xmlns:a16="http://schemas.microsoft.com/office/drawing/2014/main" id="{CE31CEFC-EE56-4A4C-BD5F-B2C04392A019}"/>
              </a:ext>
            </a:extLst>
          </p:cNvPr>
          <p:cNvGrpSpPr>
            <a:grpSpLocks/>
          </p:cNvGrpSpPr>
          <p:nvPr/>
        </p:nvGrpSpPr>
        <p:grpSpPr bwMode="auto">
          <a:xfrm>
            <a:off x="7332664" y="3017839"/>
            <a:ext cx="1222375" cy="403225"/>
            <a:chOff x="3152" y="1862"/>
            <a:chExt cx="770" cy="254"/>
          </a:xfrm>
        </p:grpSpPr>
        <p:grpSp>
          <p:nvGrpSpPr>
            <p:cNvPr id="77954" name="Group 120">
              <a:extLst>
                <a:ext uri="{FF2B5EF4-FFF2-40B4-BE49-F238E27FC236}">
                  <a16:creationId xmlns:a16="http://schemas.microsoft.com/office/drawing/2014/main" id="{1C33627F-24C4-4576-B09A-38E6889F5966}"/>
                </a:ext>
              </a:extLst>
            </p:cNvPr>
            <p:cNvGrpSpPr>
              <a:grpSpLocks/>
            </p:cNvGrpSpPr>
            <p:nvPr/>
          </p:nvGrpSpPr>
          <p:grpSpPr bwMode="auto">
            <a:xfrm rot="1433392">
              <a:off x="3152" y="1862"/>
              <a:ext cx="648" cy="108"/>
              <a:chOff x="4712" y="1742"/>
              <a:chExt cx="648" cy="108"/>
            </a:xfrm>
          </p:grpSpPr>
          <p:sp>
            <p:nvSpPr>
              <p:cNvPr id="77956" name="Rectangle 121">
                <a:extLst>
                  <a:ext uri="{FF2B5EF4-FFF2-40B4-BE49-F238E27FC236}">
                    <a16:creationId xmlns:a16="http://schemas.microsoft.com/office/drawing/2014/main" id="{F2DACF1F-9C2D-4335-BA3B-3FAF0247CA7C}"/>
                  </a:ext>
                </a:extLst>
              </p:cNvPr>
              <p:cNvSpPr>
                <a:spLocks noChangeArrowheads="1"/>
              </p:cNvSpPr>
              <p:nvPr/>
            </p:nvSpPr>
            <p:spPr bwMode="auto">
              <a:xfrm>
                <a:off x="4712" y="1742"/>
                <a:ext cx="648"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77957" name="Rectangle 122">
                <a:extLst>
                  <a:ext uri="{FF2B5EF4-FFF2-40B4-BE49-F238E27FC236}">
                    <a16:creationId xmlns:a16="http://schemas.microsoft.com/office/drawing/2014/main" id="{B5355DED-855C-410D-9217-67CA9686C043}"/>
                  </a:ext>
                </a:extLst>
              </p:cNvPr>
              <p:cNvSpPr>
                <a:spLocks noChangeArrowheads="1"/>
              </p:cNvSpPr>
              <p:nvPr/>
            </p:nvSpPr>
            <p:spPr bwMode="auto">
              <a:xfrm>
                <a:off x="4710" y="1742"/>
                <a:ext cx="534"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sp>
          <p:nvSpPr>
            <p:cNvPr id="77955" name="Line 132">
              <a:extLst>
                <a:ext uri="{FF2B5EF4-FFF2-40B4-BE49-F238E27FC236}">
                  <a16:creationId xmlns:a16="http://schemas.microsoft.com/office/drawing/2014/main" id="{AF854EC2-B4E9-4040-8EE3-6A62633A5F09}"/>
                </a:ext>
              </a:extLst>
            </p:cNvPr>
            <p:cNvSpPr>
              <a:spLocks noChangeShapeType="1"/>
            </p:cNvSpPr>
            <p:nvPr/>
          </p:nvSpPr>
          <p:spPr bwMode="auto">
            <a:xfrm>
              <a:off x="3784" y="2060"/>
              <a:ext cx="138" cy="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1" name="Text Box 136">
            <a:extLst>
              <a:ext uri="{FF2B5EF4-FFF2-40B4-BE49-F238E27FC236}">
                <a16:creationId xmlns:a16="http://schemas.microsoft.com/office/drawing/2014/main" id="{708A3B6C-F715-4468-8BF6-9D0AF5D6BE09}"/>
              </a:ext>
            </a:extLst>
          </p:cNvPr>
          <p:cNvSpPr txBox="1">
            <a:spLocks noChangeArrowheads="1"/>
          </p:cNvSpPr>
          <p:nvPr/>
        </p:nvSpPr>
        <p:spPr bwMode="auto">
          <a:xfrm>
            <a:off x="8943976" y="2303463"/>
            <a:ext cx="18319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600" i="1" u="none">
                <a:solidFill>
                  <a:srgbClr val="CC0000"/>
                </a:solidFill>
                <a:ea typeface="楷体" panose="02010609060101010101" pitchFamily="49" charset="-122"/>
                <a:cs typeface="Arial" panose="020B0604020202020204" pitchFamily="34" charset="0"/>
              </a:rPr>
              <a:t>分片</a:t>
            </a:r>
            <a:r>
              <a:rPr lang="en-US" altLang="zh-CN" sz="1600" i="1" u="none">
                <a:solidFill>
                  <a:srgbClr val="CC0000"/>
                </a:solidFill>
                <a:ea typeface="楷体" panose="02010609060101010101" pitchFamily="49" charset="-122"/>
                <a:cs typeface="Arial" panose="020B0604020202020204" pitchFamily="34" charset="0"/>
              </a:rPr>
              <a:t>:</a:t>
            </a:r>
            <a:r>
              <a:rPr lang="en-US" altLang="zh-CN" sz="1600" u="none">
                <a:ea typeface="楷体" panose="02010609060101010101" pitchFamily="49" charset="-122"/>
                <a:cs typeface="Arial" panose="020B0604020202020204" pitchFamily="34" charset="0"/>
              </a:rPr>
              <a:t> </a:t>
            </a:r>
          </a:p>
          <a:p>
            <a:r>
              <a:rPr lang="en-US" altLang="zh-CN" sz="1600" b="1" i="1" u="none">
                <a:solidFill>
                  <a:srgbClr val="000099"/>
                </a:solidFill>
                <a:ea typeface="楷体" panose="02010609060101010101" pitchFamily="49" charset="-122"/>
                <a:cs typeface="Arial" panose="020B0604020202020204" pitchFamily="34" charset="0"/>
              </a:rPr>
              <a:t>in:</a:t>
            </a:r>
            <a:r>
              <a:rPr lang="en-US" altLang="zh-CN" sz="1600" u="none">
                <a:ea typeface="楷体" panose="02010609060101010101" pitchFamily="49" charset="-122"/>
                <a:cs typeface="Arial" panose="020B0604020202020204" pitchFamily="34" charset="0"/>
              </a:rPr>
              <a:t> 1</a:t>
            </a:r>
            <a:r>
              <a:rPr lang="zh-CN" altLang="en-US" sz="1600" u="none">
                <a:ea typeface="楷体" panose="02010609060101010101" pitchFamily="49" charset="-122"/>
                <a:cs typeface="Arial" panose="020B0604020202020204" pitchFamily="34" charset="0"/>
              </a:rPr>
              <a:t>个大数据报</a:t>
            </a:r>
            <a:endParaRPr lang="en-US" altLang="zh-CN" sz="1600" u="none">
              <a:ea typeface="楷体" panose="02010609060101010101" pitchFamily="49" charset="-122"/>
              <a:cs typeface="Arial" panose="020B0604020202020204" pitchFamily="34" charset="0"/>
            </a:endParaRPr>
          </a:p>
          <a:p>
            <a:r>
              <a:rPr lang="en-US" altLang="zh-CN" sz="1600" b="1" i="1" u="none">
                <a:solidFill>
                  <a:srgbClr val="000099"/>
                </a:solidFill>
                <a:ea typeface="楷体" panose="02010609060101010101" pitchFamily="49" charset="-122"/>
                <a:cs typeface="Arial" panose="020B0604020202020204" pitchFamily="34" charset="0"/>
              </a:rPr>
              <a:t>out:</a:t>
            </a:r>
            <a:r>
              <a:rPr lang="en-US" altLang="zh-CN" sz="1600" u="none">
                <a:ea typeface="楷体" panose="02010609060101010101" pitchFamily="49" charset="-122"/>
                <a:cs typeface="Arial" panose="020B0604020202020204" pitchFamily="34" charset="0"/>
              </a:rPr>
              <a:t> 3</a:t>
            </a:r>
            <a:r>
              <a:rPr lang="zh-CN" altLang="en-US" sz="1600" u="none">
                <a:ea typeface="楷体" panose="02010609060101010101" pitchFamily="49" charset="-122"/>
                <a:cs typeface="Arial" panose="020B0604020202020204" pitchFamily="34" charset="0"/>
              </a:rPr>
              <a:t>个小数据报</a:t>
            </a:r>
            <a:endParaRPr lang="en-US" altLang="zh-CN" u="none">
              <a:ea typeface="楷体" panose="02010609060101010101" pitchFamily="49" charset="-122"/>
              <a:cs typeface="Arial" panose="020B0604020202020204" pitchFamily="34" charset="0"/>
            </a:endParaRPr>
          </a:p>
        </p:txBody>
      </p:sp>
      <p:sp>
        <p:nvSpPr>
          <p:cNvPr id="77844" name="Line 118">
            <a:extLst>
              <a:ext uri="{FF2B5EF4-FFF2-40B4-BE49-F238E27FC236}">
                <a16:creationId xmlns:a16="http://schemas.microsoft.com/office/drawing/2014/main" id="{C146A0D1-9228-47FD-9A44-B3498F1747AA}"/>
              </a:ext>
            </a:extLst>
          </p:cNvPr>
          <p:cNvSpPr>
            <a:spLocks noChangeShapeType="1"/>
          </p:cNvSpPr>
          <p:nvPr/>
        </p:nvSpPr>
        <p:spPr bwMode="auto">
          <a:xfrm>
            <a:off x="7813675" y="5240339"/>
            <a:ext cx="287338" cy="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 name="Group 220">
            <a:extLst>
              <a:ext uri="{FF2B5EF4-FFF2-40B4-BE49-F238E27FC236}">
                <a16:creationId xmlns:a16="http://schemas.microsoft.com/office/drawing/2014/main" id="{8807B4C7-AAEA-4230-9C9E-483A3643274C}"/>
              </a:ext>
            </a:extLst>
          </p:cNvPr>
          <p:cNvGrpSpPr>
            <a:grpSpLocks/>
          </p:cNvGrpSpPr>
          <p:nvPr/>
        </p:nvGrpSpPr>
        <p:grpSpPr bwMode="auto">
          <a:xfrm>
            <a:off x="7735889" y="4414838"/>
            <a:ext cx="708025" cy="558800"/>
            <a:chOff x="3406" y="2742"/>
            <a:chExt cx="446" cy="352"/>
          </a:xfrm>
        </p:grpSpPr>
        <p:grpSp>
          <p:nvGrpSpPr>
            <p:cNvPr id="77942" name="Group 137">
              <a:extLst>
                <a:ext uri="{FF2B5EF4-FFF2-40B4-BE49-F238E27FC236}">
                  <a16:creationId xmlns:a16="http://schemas.microsoft.com/office/drawing/2014/main" id="{D0245CCB-E6E8-45ED-B85A-3267C5C8254C}"/>
                </a:ext>
              </a:extLst>
            </p:cNvPr>
            <p:cNvGrpSpPr>
              <a:grpSpLocks/>
            </p:cNvGrpSpPr>
            <p:nvPr/>
          </p:nvGrpSpPr>
          <p:grpSpPr bwMode="auto">
            <a:xfrm rot="-10773343">
              <a:off x="3566" y="2742"/>
              <a:ext cx="282" cy="108"/>
              <a:chOff x="5078" y="1860"/>
              <a:chExt cx="282" cy="108"/>
            </a:xfrm>
          </p:grpSpPr>
          <p:sp>
            <p:nvSpPr>
              <p:cNvPr id="77952" name="Rectangle 138">
                <a:extLst>
                  <a:ext uri="{FF2B5EF4-FFF2-40B4-BE49-F238E27FC236}">
                    <a16:creationId xmlns:a16="http://schemas.microsoft.com/office/drawing/2014/main" id="{6A1F0419-C741-40A7-9CE2-FF9FA35C4A9D}"/>
                  </a:ext>
                </a:extLst>
              </p:cNvPr>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77953" name="Rectangle 139">
                <a:extLst>
                  <a:ext uri="{FF2B5EF4-FFF2-40B4-BE49-F238E27FC236}">
                    <a16:creationId xmlns:a16="http://schemas.microsoft.com/office/drawing/2014/main" id="{1D46F970-8D65-4ADD-B80E-5CA18721865E}"/>
                  </a:ext>
                </a:extLst>
              </p:cNvPr>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grpSp>
          <p:nvGrpSpPr>
            <p:cNvPr id="77943" name="Group 140">
              <a:extLst>
                <a:ext uri="{FF2B5EF4-FFF2-40B4-BE49-F238E27FC236}">
                  <a16:creationId xmlns:a16="http://schemas.microsoft.com/office/drawing/2014/main" id="{37565E47-5F18-4794-9EAF-5FFEAAEE0792}"/>
                </a:ext>
              </a:extLst>
            </p:cNvPr>
            <p:cNvGrpSpPr>
              <a:grpSpLocks/>
            </p:cNvGrpSpPr>
            <p:nvPr/>
          </p:nvGrpSpPr>
          <p:grpSpPr bwMode="auto">
            <a:xfrm rot="-10773343">
              <a:off x="3568" y="2864"/>
              <a:ext cx="282" cy="108"/>
              <a:chOff x="5078" y="1860"/>
              <a:chExt cx="282" cy="108"/>
            </a:xfrm>
          </p:grpSpPr>
          <p:sp>
            <p:nvSpPr>
              <p:cNvPr id="77950" name="Rectangle 141">
                <a:extLst>
                  <a:ext uri="{FF2B5EF4-FFF2-40B4-BE49-F238E27FC236}">
                    <a16:creationId xmlns:a16="http://schemas.microsoft.com/office/drawing/2014/main" id="{F158C75C-30DE-415F-BFBC-0EAACAA8E773}"/>
                  </a:ext>
                </a:extLst>
              </p:cNvPr>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77951" name="Rectangle 142">
                <a:extLst>
                  <a:ext uri="{FF2B5EF4-FFF2-40B4-BE49-F238E27FC236}">
                    <a16:creationId xmlns:a16="http://schemas.microsoft.com/office/drawing/2014/main" id="{E8F6DFDD-6AB0-429A-8CAC-438C9B86D75E}"/>
                  </a:ext>
                </a:extLst>
              </p:cNvPr>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grpSp>
          <p:nvGrpSpPr>
            <p:cNvPr id="77944" name="Group 143">
              <a:extLst>
                <a:ext uri="{FF2B5EF4-FFF2-40B4-BE49-F238E27FC236}">
                  <a16:creationId xmlns:a16="http://schemas.microsoft.com/office/drawing/2014/main" id="{06DA6DEC-ED8D-4928-9458-1DBF3F9745A7}"/>
                </a:ext>
              </a:extLst>
            </p:cNvPr>
            <p:cNvGrpSpPr>
              <a:grpSpLocks/>
            </p:cNvGrpSpPr>
            <p:nvPr/>
          </p:nvGrpSpPr>
          <p:grpSpPr bwMode="auto">
            <a:xfrm rot="-10773343">
              <a:off x="3570" y="2986"/>
              <a:ext cx="282" cy="108"/>
              <a:chOff x="5078" y="1860"/>
              <a:chExt cx="282" cy="108"/>
            </a:xfrm>
          </p:grpSpPr>
          <p:sp>
            <p:nvSpPr>
              <p:cNvPr id="77948" name="Rectangle 144">
                <a:extLst>
                  <a:ext uri="{FF2B5EF4-FFF2-40B4-BE49-F238E27FC236}">
                    <a16:creationId xmlns:a16="http://schemas.microsoft.com/office/drawing/2014/main" id="{FCE2F303-8D35-48C4-A967-EEA7C75F1310}"/>
                  </a:ext>
                </a:extLst>
              </p:cNvPr>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77949" name="Rectangle 145">
                <a:extLst>
                  <a:ext uri="{FF2B5EF4-FFF2-40B4-BE49-F238E27FC236}">
                    <a16:creationId xmlns:a16="http://schemas.microsoft.com/office/drawing/2014/main" id="{07AC17F6-B0FC-44EF-A3E7-4D62903CAC7E}"/>
                  </a:ext>
                </a:extLst>
              </p:cNvPr>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sp>
          <p:nvSpPr>
            <p:cNvPr id="77945" name="Line 146">
              <a:extLst>
                <a:ext uri="{FF2B5EF4-FFF2-40B4-BE49-F238E27FC236}">
                  <a16:creationId xmlns:a16="http://schemas.microsoft.com/office/drawing/2014/main" id="{1CC9AFF1-98EE-44CA-94E9-11FD5D1BA720}"/>
                </a:ext>
              </a:extLst>
            </p:cNvPr>
            <p:cNvSpPr>
              <a:spLocks noChangeShapeType="1"/>
            </p:cNvSpPr>
            <p:nvPr/>
          </p:nvSpPr>
          <p:spPr bwMode="auto">
            <a:xfrm rot="9691848">
              <a:off x="3412" y="2778"/>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46" name="Line 147">
              <a:extLst>
                <a:ext uri="{FF2B5EF4-FFF2-40B4-BE49-F238E27FC236}">
                  <a16:creationId xmlns:a16="http://schemas.microsoft.com/office/drawing/2014/main" id="{7DABBE95-97E9-4D3E-A11B-7BE4C5BFA2D3}"/>
                </a:ext>
              </a:extLst>
            </p:cNvPr>
            <p:cNvSpPr>
              <a:spLocks noChangeShapeType="1"/>
            </p:cNvSpPr>
            <p:nvPr/>
          </p:nvSpPr>
          <p:spPr bwMode="auto">
            <a:xfrm rot="9691848">
              <a:off x="3406" y="2888"/>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47" name="Line 148">
              <a:extLst>
                <a:ext uri="{FF2B5EF4-FFF2-40B4-BE49-F238E27FC236}">
                  <a16:creationId xmlns:a16="http://schemas.microsoft.com/office/drawing/2014/main" id="{41A8F2EE-4CE3-4A0B-A3E0-050B24EA9F80}"/>
                </a:ext>
              </a:extLst>
            </p:cNvPr>
            <p:cNvSpPr>
              <a:spLocks noChangeShapeType="1"/>
            </p:cNvSpPr>
            <p:nvPr/>
          </p:nvSpPr>
          <p:spPr bwMode="auto">
            <a:xfrm rot="9691848">
              <a:off x="3408" y="3018"/>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9" name="Group 233">
            <a:extLst>
              <a:ext uri="{FF2B5EF4-FFF2-40B4-BE49-F238E27FC236}">
                <a16:creationId xmlns:a16="http://schemas.microsoft.com/office/drawing/2014/main" id="{9E332620-6CAD-486D-9105-F06025762B02}"/>
              </a:ext>
            </a:extLst>
          </p:cNvPr>
          <p:cNvGrpSpPr>
            <a:grpSpLocks/>
          </p:cNvGrpSpPr>
          <p:nvPr/>
        </p:nvGrpSpPr>
        <p:grpSpPr bwMode="auto">
          <a:xfrm>
            <a:off x="6616701" y="3933825"/>
            <a:ext cx="1279525" cy="490538"/>
            <a:chOff x="2701" y="2439"/>
            <a:chExt cx="806" cy="309"/>
          </a:xfrm>
        </p:grpSpPr>
        <p:grpSp>
          <p:nvGrpSpPr>
            <p:cNvPr id="77936" name="Group 232">
              <a:extLst>
                <a:ext uri="{FF2B5EF4-FFF2-40B4-BE49-F238E27FC236}">
                  <a16:creationId xmlns:a16="http://schemas.microsoft.com/office/drawing/2014/main" id="{212CC5B9-4465-4B71-AEA6-4122A3A664FD}"/>
                </a:ext>
              </a:extLst>
            </p:cNvPr>
            <p:cNvGrpSpPr>
              <a:grpSpLocks/>
            </p:cNvGrpSpPr>
            <p:nvPr/>
          </p:nvGrpSpPr>
          <p:grpSpPr bwMode="auto">
            <a:xfrm>
              <a:off x="2701" y="2639"/>
              <a:ext cx="806" cy="109"/>
              <a:chOff x="2540" y="2639"/>
              <a:chExt cx="806" cy="109"/>
            </a:xfrm>
          </p:grpSpPr>
          <p:grpSp>
            <p:nvGrpSpPr>
              <p:cNvPr id="77938" name="Group 149">
                <a:extLst>
                  <a:ext uri="{FF2B5EF4-FFF2-40B4-BE49-F238E27FC236}">
                    <a16:creationId xmlns:a16="http://schemas.microsoft.com/office/drawing/2014/main" id="{4734701C-BF15-4DFC-84B5-78BC700B76F3}"/>
                  </a:ext>
                </a:extLst>
              </p:cNvPr>
              <p:cNvGrpSpPr>
                <a:grpSpLocks/>
              </p:cNvGrpSpPr>
              <p:nvPr/>
            </p:nvGrpSpPr>
            <p:grpSpPr bwMode="auto">
              <a:xfrm rot="10793026">
                <a:off x="2697" y="2639"/>
                <a:ext cx="649" cy="109"/>
                <a:chOff x="4712" y="1742"/>
                <a:chExt cx="648" cy="108"/>
              </a:xfrm>
            </p:grpSpPr>
            <p:sp>
              <p:nvSpPr>
                <p:cNvPr id="77940" name="Rectangle 150">
                  <a:extLst>
                    <a:ext uri="{FF2B5EF4-FFF2-40B4-BE49-F238E27FC236}">
                      <a16:creationId xmlns:a16="http://schemas.microsoft.com/office/drawing/2014/main" id="{5C91E7F5-ED5D-4D29-8099-CCA4F3694E30}"/>
                    </a:ext>
                  </a:extLst>
                </p:cNvPr>
                <p:cNvSpPr>
                  <a:spLocks noChangeArrowheads="1"/>
                </p:cNvSpPr>
                <p:nvPr/>
              </p:nvSpPr>
              <p:spPr bwMode="auto">
                <a:xfrm>
                  <a:off x="4712" y="1742"/>
                  <a:ext cx="648"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77941" name="Rectangle 151">
                  <a:extLst>
                    <a:ext uri="{FF2B5EF4-FFF2-40B4-BE49-F238E27FC236}">
                      <a16:creationId xmlns:a16="http://schemas.microsoft.com/office/drawing/2014/main" id="{81CD8DE5-D9FF-42BE-B699-77A8FF337FC6}"/>
                    </a:ext>
                  </a:extLst>
                </p:cNvPr>
                <p:cNvSpPr>
                  <a:spLocks noChangeArrowheads="1"/>
                </p:cNvSpPr>
                <p:nvPr/>
              </p:nvSpPr>
              <p:spPr bwMode="auto">
                <a:xfrm>
                  <a:off x="4714" y="1744"/>
                  <a:ext cx="534"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sp>
            <p:nvSpPr>
              <p:cNvPr id="77939" name="Line 152">
                <a:extLst>
                  <a:ext uri="{FF2B5EF4-FFF2-40B4-BE49-F238E27FC236}">
                    <a16:creationId xmlns:a16="http://schemas.microsoft.com/office/drawing/2014/main" id="{3E5682A9-8FB3-4AED-9148-2AE844A082BA}"/>
                  </a:ext>
                </a:extLst>
              </p:cNvPr>
              <p:cNvSpPr>
                <a:spLocks noChangeShapeType="1"/>
              </p:cNvSpPr>
              <p:nvPr/>
            </p:nvSpPr>
            <p:spPr bwMode="auto">
              <a:xfrm rot="9691848">
                <a:off x="2540" y="2666"/>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7937" name="Text Box 153">
              <a:extLst>
                <a:ext uri="{FF2B5EF4-FFF2-40B4-BE49-F238E27FC236}">
                  <a16:creationId xmlns:a16="http://schemas.microsoft.com/office/drawing/2014/main" id="{39C9360A-2EF7-4AE0-82A3-F3AD7F1F99A2}"/>
                </a:ext>
              </a:extLst>
            </p:cNvPr>
            <p:cNvSpPr txBox="1">
              <a:spLocks noChangeArrowheads="1"/>
            </p:cNvSpPr>
            <p:nvPr/>
          </p:nvSpPr>
          <p:spPr bwMode="auto">
            <a:xfrm>
              <a:off x="2810" y="2439"/>
              <a:ext cx="3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600" i="1" u="none">
                  <a:solidFill>
                    <a:srgbClr val="CC0000"/>
                  </a:solidFill>
                  <a:ea typeface="楷体" panose="02010609060101010101" pitchFamily="49" charset="-122"/>
                  <a:cs typeface="Arial" panose="020B0604020202020204" pitchFamily="34" charset="0"/>
                </a:rPr>
                <a:t>重组</a:t>
              </a:r>
              <a:endParaRPr lang="en-US" altLang="zh-CN" i="1" u="none">
                <a:solidFill>
                  <a:srgbClr val="CC0000"/>
                </a:solidFill>
                <a:ea typeface="楷体" panose="02010609060101010101" pitchFamily="49" charset="-122"/>
                <a:cs typeface="Arial" panose="020B0604020202020204" pitchFamily="34" charset="0"/>
              </a:endParaRPr>
            </a:p>
          </p:txBody>
        </p:sp>
      </p:grpSp>
      <p:grpSp>
        <p:nvGrpSpPr>
          <p:cNvPr id="77847" name="Group 162">
            <a:extLst>
              <a:ext uri="{FF2B5EF4-FFF2-40B4-BE49-F238E27FC236}">
                <a16:creationId xmlns:a16="http://schemas.microsoft.com/office/drawing/2014/main" id="{92559C92-9A84-4485-923C-6955385E4218}"/>
              </a:ext>
            </a:extLst>
          </p:cNvPr>
          <p:cNvGrpSpPr>
            <a:grpSpLocks/>
          </p:cNvGrpSpPr>
          <p:nvPr/>
        </p:nvGrpSpPr>
        <p:grpSpPr bwMode="auto">
          <a:xfrm>
            <a:off x="6178550" y="1770063"/>
            <a:ext cx="838200" cy="1720850"/>
            <a:chOff x="2345" y="1140"/>
            <a:chExt cx="528" cy="1084"/>
          </a:xfrm>
        </p:grpSpPr>
        <p:sp>
          <p:nvSpPr>
            <p:cNvPr id="77926" name="Line 8">
              <a:extLst>
                <a:ext uri="{FF2B5EF4-FFF2-40B4-BE49-F238E27FC236}">
                  <a16:creationId xmlns:a16="http://schemas.microsoft.com/office/drawing/2014/main" id="{4399D732-AC3B-4368-84D2-1FBB0FF2DC91}"/>
                </a:ext>
              </a:extLst>
            </p:cNvPr>
            <p:cNvSpPr>
              <a:spLocks noChangeShapeType="1"/>
            </p:cNvSpPr>
            <p:nvPr/>
          </p:nvSpPr>
          <p:spPr bwMode="auto">
            <a:xfrm flipV="1">
              <a:off x="2811" y="1459"/>
              <a:ext cx="6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27" name="Line 10">
              <a:extLst>
                <a:ext uri="{FF2B5EF4-FFF2-40B4-BE49-F238E27FC236}">
                  <a16:creationId xmlns:a16="http://schemas.microsoft.com/office/drawing/2014/main" id="{230A828D-4998-41AE-92AE-0EF600C5BC53}"/>
                </a:ext>
              </a:extLst>
            </p:cNvPr>
            <p:cNvSpPr>
              <a:spLocks noChangeShapeType="1"/>
            </p:cNvSpPr>
            <p:nvPr/>
          </p:nvSpPr>
          <p:spPr bwMode="auto">
            <a:xfrm flipV="1">
              <a:off x="2811" y="1967"/>
              <a:ext cx="6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28" name="Line 15">
              <a:extLst>
                <a:ext uri="{FF2B5EF4-FFF2-40B4-BE49-F238E27FC236}">
                  <a16:creationId xmlns:a16="http://schemas.microsoft.com/office/drawing/2014/main" id="{715AE9CF-EE42-438C-A0E4-303079C5520E}"/>
                </a:ext>
              </a:extLst>
            </p:cNvPr>
            <p:cNvSpPr>
              <a:spLocks noChangeShapeType="1"/>
            </p:cNvSpPr>
            <p:nvPr/>
          </p:nvSpPr>
          <p:spPr bwMode="auto">
            <a:xfrm>
              <a:off x="2868" y="1456"/>
              <a:ext cx="0" cy="51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7929" name="Group 155">
              <a:extLst>
                <a:ext uri="{FF2B5EF4-FFF2-40B4-BE49-F238E27FC236}">
                  <a16:creationId xmlns:a16="http://schemas.microsoft.com/office/drawing/2014/main" id="{7A6F42A1-5555-41DF-9FB7-91002A37081A}"/>
                </a:ext>
              </a:extLst>
            </p:cNvPr>
            <p:cNvGrpSpPr>
              <a:grpSpLocks/>
            </p:cNvGrpSpPr>
            <p:nvPr/>
          </p:nvGrpSpPr>
          <p:grpSpPr bwMode="auto">
            <a:xfrm>
              <a:off x="2345" y="1140"/>
              <a:ext cx="503" cy="444"/>
              <a:chOff x="-44" y="1473"/>
              <a:chExt cx="981" cy="1105"/>
            </a:xfrm>
          </p:grpSpPr>
          <p:pic>
            <p:nvPicPr>
              <p:cNvPr id="77934" name="Picture 156" descr="desktop_computer_stylized_medium">
                <a:extLst>
                  <a:ext uri="{FF2B5EF4-FFF2-40B4-BE49-F238E27FC236}">
                    <a16:creationId xmlns:a16="http://schemas.microsoft.com/office/drawing/2014/main" id="{3DA039C5-230F-4D20-8228-82393D26A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935" name="Freeform 157">
                <a:extLst>
                  <a:ext uri="{FF2B5EF4-FFF2-40B4-BE49-F238E27FC236}">
                    <a16:creationId xmlns:a16="http://schemas.microsoft.com/office/drawing/2014/main" id="{6A05AD93-33E1-4080-8B47-519C211FC10D}"/>
                  </a:ext>
                </a:extLst>
              </p:cNvPr>
              <p:cNvSpPr>
                <a:spLocks/>
              </p:cNvSpPr>
              <p:nvPr/>
            </p:nvSpPr>
            <p:spPr bwMode="auto">
              <a:xfrm flipH="1">
                <a:off x="374" y="1579"/>
                <a:ext cx="477" cy="506"/>
              </a:xfrm>
              <a:custGeom>
                <a:avLst/>
                <a:gdLst>
                  <a:gd name="T0" fmla="*/ 0 w 356"/>
                  <a:gd name="T1" fmla="*/ 0 h 368"/>
                  <a:gd name="T2" fmla="*/ 15089648 w 356"/>
                  <a:gd name="T3" fmla="*/ 1851256 h 368"/>
                  <a:gd name="T4" fmla="*/ 17900690 w 356"/>
                  <a:gd name="T5" fmla="*/ 38567519 h 368"/>
                  <a:gd name="T6" fmla="*/ 3945041 w 356"/>
                  <a:gd name="T7" fmla="*/ 4823387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sp>
          <p:nvSpPr>
            <p:cNvPr id="77930" name="Text Box 158">
              <a:extLst>
                <a:ext uri="{FF2B5EF4-FFF2-40B4-BE49-F238E27FC236}">
                  <a16:creationId xmlns:a16="http://schemas.microsoft.com/office/drawing/2014/main" id="{F116D97A-DD23-4263-959E-1FBE24860FA4}"/>
                </a:ext>
              </a:extLst>
            </p:cNvPr>
            <p:cNvSpPr txBox="1">
              <a:spLocks noChangeArrowheads="1"/>
            </p:cNvSpPr>
            <p:nvPr/>
          </p:nvSpPr>
          <p:spPr bwMode="auto">
            <a:xfrm rot="5400000">
              <a:off x="2526" y="1509"/>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800" u="none">
                  <a:ea typeface="MS PGothic" panose="020B0600070205080204" pitchFamily="34" charset="-128"/>
                </a:rPr>
                <a:t>…</a:t>
              </a:r>
            </a:p>
          </p:txBody>
        </p:sp>
        <p:grpSp>
          <p:nvGrpSpPr>
            <p:cNvPr id="77931" name="Group 159">
              <a:extLst>
                <a:ext uri="{FF2B5EF4-FFF2-40B4-BE49-F238E27FC236}">
                  <a16:creationId xmlns:a16="http://schemas.microsoft.com/office/drawing/2014/main" id="{3BD8A34B-1314-47B4-8747-0D3188384EB8}"/>
                </a:ext>
              </a:extLst>
            </p:cNvPr>
            <p:cNvGrpSpPr>
              <a:grpSpLocks/>
            </p:cNvGrpSpPr>
            <p:nvPr/>
          </p:nvGrpSpPr>
          <p:grpSpPr bwMode="auto">
            <a:xfrm>
              <a:off x="2357" y="1780"/>
              <a:ext cx="503" cy="444"/>
              <a:chOff x="-44" y="1473"/>
              <a:chExt cx="981" cy="1105"/>
            </a:xfrm>
          </p:grpSpPr>
          <p:pic>
            <p:nvPicPr>
              <p:cNvPr id="77932" name="Picture 160" descr="desktop_computer_stylized_medium">
                <a:extLst>
                  <a:ext uri="{FF2B5EF4-FFF2-40B4-BE49-F238E27FC236}">
                    <a16:creationId xmlns:a16="http://schemas.microsoft.com/office/drawing/2014/main" id="{3DEE2AA7-3384-41FC-93A0-A806EA5F2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933" name="Freeform 161">
                <a:extLst>
                  <a:ext uri="{FF2B5EF4-FFF2-40B4-BE49-F238E27FC236}">
                    <a16:creationId xmlns:a16="http://schemas.microsoft.com/office/drawing/2014/main" id="{1F37564B-265B-4DE4-A95C-B800DB7F0222}"/>
                  </a:ext>
                </a:extLst>
              </p:cNvPr>
              <p:cNvSpPr>
                <a:spLocks/>
              </p:cNvSpPr>
              <p:nvPr/>
            </p:nvSpPr>
            <p:spPr bwMode="auto">
              <a:xfrm flipH="1">
                <a:off x="374" y="1579"/>
                <a:ext cx="477" cy="506"/>
              </a:xfrm>
              <a:custGeom>
                <a:avLst/>
                <a:gdLst>
                  <a:gd name="T0" fmla="*/ 0 w 356"/>
                  <a:gd name="T1" fmla="*/ 0 h 368"/>
                  <a:gd name="T2" fmla="*/ 15089648 w 356"/>
                  <a:gd name="T3" fmla="*/ 1851256 h 368"/>
                  <a:gd name="T4" fmla="*/ 17900690 w 356"/>
                  <a:gd name="T5" fmla="*/ 38567519 h 368"/>
                  <a:gd name="T6" fmla="*/ 3945041 w 356"/>
                  <a:gd name="T7" fmla="*/ 4823387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grpSp>
        <p:nvGrpSpPr>
          <p:cNvPr id="77848" name="Group 163">
            <a:extLst>
              <a:ext uri="{FF2B5EF4-FFF2-40B4-BE49-F238E27FC236}">
                <a16:creationId xmlns:a16="http://schemas.microsoft.com/office/drawing/2014/main" id="{643D87C5-BAD4-4705-8C9A-BCADA8E538C0}"/>
              </a:ext>
            </a:extLst>
          </p:cNvPr>
          <p:cNvGrpSpPr>
            <a:grpSpLocks/>
          </p:cNvGrpSpPr>
          <p:nvPr/>
        </p:nvGrpSpPr>
        <p:grpSpPr bwMode="auto">
          <a:xfrm>
            <a:off x="8299450" y="2957513"/>
            <a:ext cx="698500" cy="355600"/>
            <a:chOff x="4396" y="1245"/>
            <a:chExt cx="672" cy="248"/>
          </a:xfrm>
        </p:grpSpPr>
        <p:sp>
          <p:nvSpPr>
            <p:cNvPr id="77918" name="Oval 407">
              <a:extLst>
                <a:ext uri="{FF2B5EF4-FFF2-40B4-BE49-F238E27FC236}">
                  <a16:creationId xmlns:a16="http://schemas.microsoft.com/office/drawing/2014/main" id="{99964B59-06E1-46E6-9337-597316DFBA77}"/>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7919" name="Rectangle 410">
              <a:extLst>
                <a:ext uri="{FF2B5EF4-FFF2-40B4-BE49-F238E27FC236}">
                  <a16:creationId xmlns:a16="http://schemas.microsoft.com/office/drawing/2014/main" id="{494174E9-E771-42D9-BD32-930E7ED9CA5F}"/>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7920" name="Oval 411">
              <a:extLst>
                <a:ext uri="{FF2B5EF4-FFF2-40B4-BE49-F238E27FC236}">
                  <a16:creationId xmlns:a16="http://schemas.microsoft.com/office/drawing/2014/main" id="{76A0709D-3781-47E3-919E-0C90F37210DF}"/>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grpSp>
          <p:nvGrpSpPr>
            <p:cNvPr id="77921" name="Group 167">
              <a:extLst>
                <a:ext uri="{FF2B5EF4-FFF2-40B4-BE49-F238E27FC236}">
                  <a16:creationId xmlns:a16="http://schemas.microsoft.com/office/drawing/2014/main" id="{204F3288-E4ED-4278-A170-1EE98673565E}"/>
                </a:ext>
              </a:extLst>
            </p:cNvPr>
            <p:cNvGrpSpPr>
              <a:grpSpLocks/>
            </p:cNvGrpSpPr>
            <p:nvPr/>
          </p:nvGrpSpPr>
          <p:grpSpPr bwMode="auto">
            <a:xfrm>
              <a:off x="4530" y="1287"/>
              <a:ext cx="377" cy="75"/>
              <a:chOff x="2468" y="1332"/>
              <a:chExt cx="310" cy="60"/>
            </a:xfrm>
          </p:grpSpPr>
          <p:sp>
            <p:nvSpPr>
              <p:cNvPr id="77924" name="Freeform 168">
                <a:extLst>
                  <a:ext uri="{FF2B5EF4-FFF2-40B4-BE49-F238E27FC236}">
                    <a16:creationId xmlns:a16="http://schemas.microsoft.com/office/drawing/2014/main" id="{40D69A1A-CF4C-4994-913C-FD615AB2141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925" name="Freeform 169">
                <a:extLst>
                  <a:ext uri="{FF2B5EF4-FFF2-40B4-BE49-F238E27FC236}">
                    <a16:creationId xmlns:a16="http://schemas.microsoft.com/office/drawing/2014/main" id="{43025178-9A24-4834-BE36-37468CBEE51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922" name="Line 170">
              <a:extLst>
                <a:ext uri="{FF2B5EF4-FFF2-40B4-BE49-F238E27FC236}">
                  <a16:creationId xmlns:a16="http://schemas.microsoft.com/office/drawing/2014/main" id="{121D7465-D1C2-4EC3-8620-02921FC4EE60}"/>
                </a:ext>
              </a:extLst>
            </p:cNvPr>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923" name="Line 171">
              <a:extLst>
                <a:ext uri="{FF2B5EF4-FFF2-40B4-BE49-F238E27FC236}">
                  <a16:creationId xmlns:a16="http://schemas.microsoft.com/office/drawing/2014/main" id="{DC1EBBF7-77D0-4A95-AAAF-E668006B3A1B}"/>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49" name="Group 172">
            <a:extLst>
              <a:ext uri="{FF2B5EF4-FFF2-40B4-BE49-F238E27FC236}">
                <a16:creationId xmlns:a16="http://schemas.microsoft.com/office/drawing/2014/main" id="{9E021AD3-D2FF-43A5-ACF0-6E0BDE8FEB94}"/>
              </a:ext>
            </a:extLst>
          </p:cNvPr>
          <p:cNvGrpSpPr>
            <a:grpSpLocks/>
          </p:cNvGrpSpPr>
          <p:nvPr/>
        </p:nvGrpSpPr>
        <p:grpSpPr bwMode="auto">
          <a:xfrm>
            <a:off x="7086600" y="1852613"/>
            <a:ext cx="698500" cy="355600"/>
            <a:chOff x="4396" y="1245"/>
            <a:chExt cx="672" cy="248"/>
          </a:xfrm>
        </p:grpSpPr>
        <p:sp>
          <p:nvSpPr>
            <p:cNvPr id="77910" name="Oval 407">
              <a:extLst>
                <a:ext uri="{FF2B5EF4-FFF2-40B4-BE49-F238E27FC236}">
                  <a16:creationId xmlns:a16="http://schemas.microsoft.com/office/drawing/2014/main" id="{E08916D3-D56E-40AC-880D-589220209B8C}"/>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7911" name="Rectangle 410">
              <a:extLst>
                <a:ext uri="{FF2B5EF4-FFF2-40B4-BE49-F238E27FC236}">
                  <a16:creationId xmlns:a16="http://schemas.microsoft.com/office/drawing/2014/main" id="{8CC929DC-8BB4-49A4-8DCF-63532717DCC9}"/>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7912" name="Oval 411">
              <a:extLst>
                <a:ext uri="{FF2B5EF4-FFF2-40B4-BE49-F238E27FC236}">
                  <a16:creationId xmlns:a16="http://schemas.microsoft.com/office/drawing/2014/main" id="{57C0E086-208B-450A-B70A-98B658DF1CD1}"/>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grpSp>
          <p:nvGrpSpPr>
            <p:cNvPr id="77913" name="Group 176">
              <a:extLst>
                <a:ext uri="{FF2B5EF4-FFF2-40B4-BE49-F238E27FC236}">
                  <a16:creationId xmlns:a16="http://schemas.microsoft.com/office/drawing/2014/main" id="{489F5DC0-75E7-40CC-A00C-F81C7BDE5F80}"/>
                </a:ext>
              </a:extLst>
            </p:cNvPr>
            <p:cNvGrpSpPr>
              <a:grpSpLocks/>
            </p:cNvGrpSpPr>
            <p:nvPr/>
          </p:nvGrpSpPr>
          <p:grpSpPr bwMode="auto">
            <a:xfrm>
              <a:off x="4530" y="1287"/>
              <a:ext cx="377" cy="75"/>
              <a:chOff x="2468" y="1332"/>
              <a:chExt cx="310" cy="60"/>
            </a:xfrm>
          </p:grpSpPr>
          <p:sp>
            <p:nvSpPr>
              <p:cNvPr id="77916" name="Freeform 177">
                <a:extLst>
                  <a:ext uri="{FF2B5EF4-FFF2-40B4-BE49-F238E27FC236}">
                    <a16:creationId xmlns:a16="http://schemas.microsoft.com/office/drawing/2014/main" id="{AD9D29D7-4E38-4E86-A5D3-3AB1EC7FD7B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917" name="Freeform 178">
                <a:extLst>
                  <a:ext uri="{FF2B5EF4-FFF2-40B4-BE49-F238E27FC236}">
                    <a16:creationId xmlns:a16="http://schemas.microsoft.com/office/drawing/2014/main" id="{9554B540-2D17-4CB3-8018-AF52A8B8C99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914" name="Line 179">
              <a:extLst>
                <a:ext uri="{FF2B5EF4-FFF2-40B4-BE49-F238E27FC236}">
                  <a16:creationId xmlns:a16="http://schemas.microsoft.com/office/drawing/2014/main" id="{AD87BB90-02D6-404B-A9F6-DE5651519BF2}"/>
                </a:ext>
              </a:extLst>
            </p:cNvPr>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915" name="Line 180">
              <a:extLst>
                <a:ext uri="{FF2B5EF4-FFF2-40B4-BE49-F238E27FC236}">
                  <a16:creationId xmlns:a16="http://schemas.microsoft.com/office/drawing/2014/main" id="{878E18D4-13BC-4C4F-88B9-FCAE63360B04}"/>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50" name="Group 181">
            <a:extLst>
              <a:ext uri="{FF2B5EF4-FFF2-40B4-BE49-F238E27FC236}">
                <a16:creationId xmlns:a16="http://schemas.microsoft.com/office/drawing/2014/main" id="{02E29AB2-0A67-418F-965A-69961562C0C6}"/>
              </a:ext>
            </a:extLst>
          </p:cNvPr>
          <p:cNvGrpSpPr>
            <a:grpSpLocks/>
          </p:cNvGrpSpPr>
          <p:nvPr/>
        </p:nvGrpSpPr>
        <p:grpSpPr bwMode="auto">
          <a:xfrm>
            <a:off x="7092950" y="2487613"/>
            <a:ext cx="698500" cy="355600"/>
            <a:chOff x="4396" y="1245"/>
            <a:chExt cx="672" cy="248"/>
          </a:xfrm>
        </p:grpSpPr>
        <p:sp>
          <p:nvSpPr>
            <p:cNvPr id="77902" name="Oval 407">
              <a:extLst>
                <a:ext uri="{FF2B5EF4-FFF2-40B4-BE49-F238E27FC236}">
                  <a16:creationId xmlns:a16="http://schemas.microsoft.com/office/drawing/2014/main" id="{EFAC6722-3E22-4750-AF4E-8B7A90D0F3B0}"/>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7903" name="Rectangle 410">
              <a:extLst>
                <a:ext uri="{FF2B5EF4-FFF2-40B4-BE49-F238E27FC236}">
                  <a16:creationId xmlns:a16="http://schemas.microsoft.com/office/drawing/2014/main" id="{047C93FD-538D-4E76-98C7-3C7ADBA4EE76}"/>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7904" name="Oval 411">
              <a:extLst>
                <a:ext uri="{FF2B5EF4-FFF2-40B4-BE49-F238E27FC236}">
                  <a16:creationId xmlns:a16="http://schemas.microsoft.com/office/drawing/2014/main" id="{6BA438DB-4A43-4C0C-B074-C37A5226443F}"/>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grpSp>
          <p:nvGrpSpPr>
            <p:cNvPr id="77905" name="Group 185">
              <a:extLst>
                <a:ext uri="{FF2B5EF4-FFF2-40B4-BE49-F238E27FC236}">
                  <a16:creationId xmlns:a16="http://schemas.microsoft.com/office/drawing/2014/main" id="{A6235D18-A963-41D7-9E38-71A705A36170}"/>
                </a:ext>
              </a:extLst>
            </p:cNvPr>
            <p:cNvGrpSpPr>
              <a:grpSpLocks/>
            </p:cNvGrpSpPr>
            <p:nvPr/>
          </p:nvGrpSpPr>
          <p:grpSpPr bwMode="auto">
            <a:xfrm>
              <a:off x="4530" y="1287"/>
              <a:ext cx="377" cy="75"/>
              <a:chOff x="2468" y="1332"/>
              <a:chExt cx="310" cy="60"/>
            </a:xfrm>
          </p:grpSpPr>
          <p:sp>
            <p:nvSpPr>
              <p:cNvPr id="77908" name="Freeform 186">
                <a:extLst>
                  <a:ext uri="{FF2B5EF4-FFF2-40B4-BE49-F238E27FC236}">
                    <a16:creationId xmlns:a16="http://schemas.microsoft.com/office/drawing/2014/main" id="{F1C2D692-F317-4F91-9A15-9247099FC9E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909" name="Freeform 187">
                <a:extLst>
                  <a:ext uri="{FF2B5EF4-FFF2-40B4-BE49-F238E27FC236}">
                    <a16:creationId xmlns:a16="http://schemas.microsoft.com/office/drawing/2014/main" id="{8D84F030-2E7C-43DF-B49F-7E74B983BF4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906" name="Line 188">
              <a:extLst>
                <a:ext uri="{FF2B5EF4-FFF2-40B4-BE49-F238E27FC236}">
                  <a16:creationId xmlns:a16="http://schemas.microsoft.com/office/drawing/2014/main" id="{AEE27397-0015-40B8-94B5-4F00F191BA0C}"/>
                </a:ext>
              </a:extLst>
            </p:cNvPr>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907" name="Line 189">
              <a:extLst>
                <a:ext uri="{FF2B5EF4-FFF2-40B4-BE49-F238E27FC236}">
                  <a16:creationId xmlns:a16="http://schemas.microsoft.com/office/drawing/2014/main" id="{918F8D71-F867-4B18-B004-8D91CB256C1A}"/>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51" name="Group 190">
            <a:extLst>
              <a:ext uri="{FF2B5EF4-FFF2-40B4-BE49-F238E27FC236}">
                <a16:creationId xmlns:a16="http://schemas.microsoft.com/office/drawing/2014/main" id="{D204FC08-70E2-45A1-BD21-AFA60B7E3A86}"/>
              </a:ext>
            </a:extLst>
          </p:cNvPr>
          <p:cNvGrpSpPr>
            <a:grpSpLocks/>
          </p:cNvGrpSpPr>
          <p:nvPr/>
        </p:nvGrpSpPr>
        <p:grpSpPr bwMode="auto">
          <a:xfrm>
            <a:off x="7924800" y="2062163"/>
            <a:ext cx="698500" cy="355600"/>
            <a:chOff x="4396" y="1245"/>
            <a:chExt cx="672" cy="248"/>
          </a:xfrm>
        </p:grpSpPr>
        <p:sp>
          <p:nvSpPr>
            <p:cNvPr id="77894" name="Oval 407">
              <a:extLst>
                <a:ext uri="{FF2B5EF4-FFF2-40B4-BE49-F238E27FC236}">
                  <a16:creationId xmlns:a16="http://schemas.microsoft.com/office/drawing/2014/main" id="{AE8643A0-388F-4DC9-97AD-48EC6235FDE6}"/>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7895" name="Rectangle 410">
              <a:extLst>
                <a:ext uri="{FF2B5EF4-FFF2-40B4-BE49-F238E27FC236}">
                  <a16:creationId xmlns:a16="http://schemas.microsoft.com/office/drawing/2014/main" id="{3A0872CA-DFC5-46D5-92B8-823CBA3D4D5D}"/>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7896" name="Oval 411">
              <a:extLst>
                <a:ext uri="{FF2B5EF4-FFF2-40B4-BE49-F238E27FC236}">
                  <a16:creationId xmlns:a16="http://schemas.microsoft.com/office/drawing/2014/main" id="{ABE305D6-0805-4230-9EFA-1768983A4091}"/>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grpSp>
          <p:nvGrpSpPr>
            <p:cNvPr id="77897" name="Group 194">
              <a:extLst>
                <a:ext uri="{FF2B5EF4-FFF2-40B4-BE49-F238E27FC236}">
                  <a16:creationId xmlns:a16="http://schemas.microsoft.com/office/drawing/2014/main" id="{AF75B30F-21D4-4D39-AC59-A0545022815C}"/>
                </a:ext>
              </a:extLst>
            </p:cNvPr>
            <p:cNvGrpSpPr>
              <a:grpSpLocks/>
            </p:cNvGrpSpPr>
            <p:nvPr/>
          </p:nvGrpSpPr>
          <p:grpSpPr bwMode="auto">
            <a:xfrm>
              <a:off x="4530" y="1287"/>
              <a:ext cx="377" cy="75"/>
              <a:chOff x="2468" y="1332"/>
              <a:chExt cx="310" cy="60"/>
            </a:xfrm>
          </p:grpSpPr>
          <p:sp>
            <p:nvSpPr>
              <p:cNvPr id="77900" name="Freeform 195">
                <a:extLst>
                  <a:ext uri="{FF2B5EF4-FFF2-40B4-BE49-F238E27FC236}">
                    <a16:creationId xmlns:a16="http://schemas.microsoft.com/office/drawing/2014/main" id="{EDF89C5A-2B30-4469-99AD-B91B7A3441E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901" name="Freeform 196">
                <a:extLst>
                  <a:ext uri="{FF2B5EF4-FFF2-40B4-BE49-F238E27FC236}">
                    <a16:creationId xmlns:a16="http://schemas.microsoft.com/office/drawing/2014/main" id="{C68F90FB-1B64-4B7E-928B-D51E53CB7B1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898" name="Line 197">
              <a:extLst>
                <a:ext uri="{FF2B5EF4-FFF2-40B4-BE49-F238E27FC236}">
                  <a16:creationId xmlns:a16="http://schemas.microsoft.com/office/drawing/2014/main" id="{2B4E2D44-7CAB-45F2-A37D-8429473C6778}"/>
                </a:ext>
              </a:extLst>
            </p:cNvPr>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99" name="Line 198">
              <a:extLst>
                <a:ext uri="{FF2B5EF4-FFF2-40B4-BE49-F238E27FC236}">
                  <a16:creationId xmlns:a16="http://schemas.microsoft.com/office/drawing/2014/main" id="{8493DE50-BFC2-47F8-BE51-CFDF479B9CA0}"/>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 name="Group 200">
            <a:extLst>
              <a:ext uri="{FF2B5EF4-FFF2-40B4-BE49-F238E27FC236}">
                <a16:creationId xmlns:a16="http://schemas.microsoft.com/office/drawing/2014/main" id="{3CA742F2-2DB0-4097-A8A0-D54D44C776B8}"/>
              </a:ext>
            </a:extLst>
          </p:cNvPr>
          <p:cNvGrpSpPr>
            <a:grpSpLocks/>
          </p:cNvGrpSpPr>
          <p:nvPr/>
        </p:nvGrpSpPr>
        <p:grpSpPr bwMode="auto">
          <a:xfrm>
            <a:off x="8750301" y="3165475"/>
            <a:ext cx="1033463" cy="801688"/>
            <a:chOff x="4045" y="1955"/>
            <a:chExt cx="651" cy="505"/>
          </a:xfrm>
        </p:grpSpPr>
        <p:grpSp>
          <p:nvGrpSpPr>
            <p:cNvPr id="77882" name="Group 123">
              <a:extLst>
                <a:ext uri="{FF2B5EF4-FFF2-40B4-BE49-F238E27FC236}">
                  <a16:creationId xmlns:a16="http://schemas.microsoft.com/office/drawing/2014/main" id="{21F395A8-9AC0-4C4E-B9CE-61E478616E4D}"/>
                </a:ext>
              </a:extLst>
            </p:cNvPr>
            <p:cNvGrpSpPr>
              <a:grpSpLocks/>
            </p:cNvGrpSpPr>
            <p:nvPr/>
          </p:nvGrpSpPr>
          <p:grpSpPr bwMode="auto">
            <a:xfrm rot="3346875">
              <a:off x="3958" y="2042"/>
              <a:ext cx="282" cy="108"/>
              <a:chOff x="5078" y="1860"/>
              <a:chExt cx="282" cy="108"/>
            </a:xfrm>
          </p:grpSpPr>
          <p:sp>
            <p:nvSpPr>
              <p:cNvPr id="77892" name="Rectangle 124">
                <a:extLst>
                  <a:ext uri="{FF2B5EF4-FFF2-40B4-BE49-F238E27FC236}">
                    <a16:creationId xmlns:a16="http://schemas.microsoft.com/office/drawing/2014/main" id="{737FB9BB-7E8B-44ED-98D0-E87EF8E8B1CF}"/>
                  </a:ext>
                </a:extLst>
              </p:cNvPr>
              <p:cNvSpPr>
                <a:spLocks noChangeArrowheads="1"/>
              </p:cNvSpPr>
              <p:nvPr/>
            </p:nvSpPr>
            <p:spPr bwMode="auto">
              <a:xfrm>
                <a:off x="5215" y="1861"/>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77893" name="Rectangle 125">
                <a:extLst>
                  <a:ext uri="{FF2B5EF4-FFF2-40B4-BE49-F238E27FC236}">
                    <a16:creationId xmlns:a16="http://schemas.microsoft.com/office/drawing/2014/main" id="{1021D9FF-680B-40DF-97F8-31109786EFE5}"/>
                  </a:ext>
                </a:extLst>
              </p:cNvPr>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grpSp>
          <p:nvGrpSpPr>
            <p:cNvPr id="77883" name="Group 126">
              <a:extLst>
                <a:ext uri="{FF2B5EF4-FFF2-40B4-BE49-F238E27FC236}">
                  <a16:creationId xmlns:a16="http://schemas.microsoft.com/office/drawing/2014/main" id="{8CE50127-545E-4B5C-A0E0-75467ACBB83F}"/>
                </a:ext>
              </a:extLst>
            </p:cNvPr>
            <p:cNvGrpSpPr>
              <a:grpSpLocks/>
            </p:cNvGrpSpPr>
            <p:nvPr/>
          </p:nvGrpSpPr>
          <p:grpSpPr bwMode="auto">
            <a:xfrm rot="3215306">
              <a:off x="4158" y="2108"/>
              <a:ext cx="282" cy="108"/>
              <a:chOff x="5078" y="1860"/>
              <a:chExt cx="282" cy="108"/>
            </a:xfrm>
          </p:grpSpPr>
          <p:sp>
            <p:nvSpPr>
              <p:cNvPr id="77890" name="Rectangle 127">
                <a:extLst>
                  <a:ext uri="{FF2B5EF4-FFF2-40B4-BE49-F238E27FC236}">
                    <a16:creationId xmlns:a16="http://schemas.microsoft.com/office/drawing/2014/main" id="{E95EE7C6-7646-445A-9A71-6A47780FCBB5}"/>
                  </a:ext>
                </a:extLst>
              </p:cNvPr>
              <p:cNvSpPr>
                <a:spLocks noChangeArrowheads="1"/>
              </p:cNvSpPr>
              <p:nvPr/>
            </p:nvSpPr>
            <p:spPr bwMode="auto">
              <a:xfrm>
                <a:off x="5214"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77891" name="Rectangle 128">
                <a:extLst>
                  <a:ext uri="{FF2B5EF4-FFF2-40B4-BE49-F238E27FC236}">
                    <a16:creationId xmlns:a16="http://schemas.microsoft.com/office/drawing/2014/main" id="{31115FE1-7C96-41E8-AA62-283250624320}"/>
                  </a:ext>
                </a:extLst>
              </p:cNvPr>
              <p:cNvSpPr>
                <a:spLocks noChangeArrowheads="1"/>
              </p:cNvSpPr>
              <p:nvPr/>
            </p:nvSpPr>
            <p:spPr bwMode="auto">
              <a:xfrm>
                <a:off x="5076"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grpSp>
          <p:nvGrpSpPr>
            <p:cNvPr id="77884" name="Group 129">
              <a:extLst>
                <a:ext uri="{FF2B5EF4-FFF2-40B4-BE49-F238E27FC236}">
                  <a16:creationId xmlns:a16="http://schemas.microsoft.com/office/drawing/2014/main" id="{AB886D6F-EF98-408B-ADB7-21E6DC0BEFE6}"/>
                </a:ext>
              </a:extLst>
            </p:cNvPr>
            <p:cNvGrpSpPr>
              <a:grpSpLocks/>
            </p:cNvGrpSpPr>
            <p:nvPr/>
          </p:nvGrpSpPr>
          <p:grpSpPr bwMode="auto">
            <a:xfrm rot="3051000">
              <a:off x="4380" y="2184"/>
              <a:ext cx="282" cy="108"/>
              <a:chOff x="5078" y="1860"/>
              <a:chExt cx="282" cy="108"/>
            </a:xfrm>
          </p:grpSpPr>
          <p:sp>
            <p:nvSpPr>
              <p:cNvPr id="77888" name="Rectangle 130">
                <a:extLst>
                  <a:ext uri="{FF2B5EF4-FFF2-40B4-BE49-F238E27FC236}">
                    <a16:creationId xmlns:a16="http://schemas.microsoft.com/office/drawing/2014/main" id="{EABDE903-EC0E-4617-8249-9C30D62BF491}"/>
                  </a:ext>
                </a:extLst>
              </p:cNvPr>
              <p:cNvSpPr>
                <a:spLocks noChangeArrowheads="1"/>
              </p:cNvSpPr>
              <p:nvPr/>
            </p:nvSpPr>
            <p:spPr bwMode="auto">
              <a:xfrm>
                <a:off x="5214"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77889" name="Rectangle 131">
                <a:extLst>
                  <a:ext uri="{FF2B5EF4-FFF2-40B4-BE49-F238E27FC236}">
                    <a16:creationId xmlns:a16="http://schemas.microsoft.com/office/drawing/2014/main" id="{30C03C8B-BD34-44CC-9D01-01A679A46A12}"/>
                  </a:ext>
                </a:extLst>
              </p:cNvPr>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sp>
          <p:nvSpPr>
            <p:cNvPr id="77885" name="Line 133">
              <a:extLst>
                <a:ext uri="{FF2B5EF4-FFF2-40B4-BE49-F238E27FC236}">
                  <a16:creationId xmlns:a16="http://schemas.microsoft.com/office/drawing/2014/main" id="{739CB8BB-5A93-4561-8116-0BC7E8E22CEB}"/>
                </a:ext>
              </a:extLst>
            </p:cNvPr>
            <p:cNvSpPr>
              <a:spLocks noChangeShapeType="1"/>
            </p:cNvSpPr>
            <p:nvPr/>
          </p:nvSpPr>
          <p:spPr bwMode="auto">
            <a:xfrm>
              <a:off x="4184" y="2216"/>
              <a:ext cx="84" cy="1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86" name="Line 134">
              <a:extLst>
                <a:ext uri="{FF2B5EF4-FFF2-40B4-BE49-F238E27FC236}">
                  <a16:creationId xmlns:a16="http://schemas.microsoft.com/office/drawing/2014/main" id="{6885DC28-4E88-41A3-AA21-34EA41047558}"/>
                </a:ext>
              </a:extLst>
            </p:cNvPr>
            <p:cNvSpPr>
              <a:spLocks noChangeShapeType="1"/>
            </p:cNvSpPr>
            <p:nvPr/>
          </p:nvSpPr>
          <p:spPr bwMode="auto">
            <a:xfrm>
              <a:off x="4388" y="2278"/>
              <a:ext cx="82" cy="1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87" name="Line 135">
              <a:extLst>
                <a:ext uri="{FF2B5EF4-FFF2-40B4-BE49-F238E27FC236}">
                  <a16:creationId xmlns:a16="http://schemas.microsoft.com/office/drawing/2014/main" id="{333FCC7B-BE23-46DE-8305-F9FDF9614F8D}"/>
                </a:ext>
              </a:extLst>
            </p:cNvPr>
            <p:cNvSpPr>
              <a:spLocks noChangeShapeType="1"/>
            </p:cNvSpPr>
            <p:nvPr/>
          </p:nvSpPr>
          <p:spPr bwMode="auto">
            <a:xfrm>
              <a:off x="4620" y="2350"/>
              <a:ext cx="76" cy="11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7853" name="Group 201">
            <a:extLst>
              <a:ext uri="{FF2B5EF4-FFF2-40B4-BE49-F238E27FC236}">
                <a16:creationId xmlns:a16="http://schemas.microsoft.com/office/drawing/2014/main" id="{4BA2D7F8-EB0E-4701-AE9C-D1AE4F5C9F45}"/>
              </a:ext>
            </a:extLst>
          </p:cNvPr>
          <p:cNvGrpSpPr>
            <a:grpSpLocks/>
          </p:cNvGrpSpPr>
          <p:nvPr/>
        </p:nvGrpSpPr>
        <p:grpSpPr bwMode="auto">
          <a:xfrm>
            <a:off x="9023350" y="3948113"/>
            <a:ext cx="698500" cy="355600"/>
            <a:chOff x="4396" y="1245"/>
            <a:chExt cx="672" cy="248"/>
          </a:xfrm>
        </p:grpSpPr>
        <p:sp>
          <p:nvSpPr>
            <p:cNvPr id="77874" name="Oval 407">
              <a:extLst>
                <a:ext uri="{FF2B5EF4-FFF2-40B4-BE49-F238E27FC236}">
                  <a16:creationId xmlns:a16="http://schemas.microsoft.com/office/drawing/2014/main" id="{8530F7F5-57DC-4CDC-BE62-F64AD7A82290}"/>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7875" name="Rectangle 410">
              <a:extLst>
                <a:ext uri="{FF2B5EF4-FFF2-40B4-BE49-F238E27FC236}">
                  <a16:creationId xmlns:a16="http://schemas.microsoft.com/office/drawing/2014/main" id="{34CD0FC7-ED6A-46F2-B320-98660BF54A51}"/>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7876" name="Oval 411">
              <a:extLst>
                <a:ext uri="{FF2B5EF4-FFF2-40B4-BE49-F238E27FC236}">
                  <a16:creationId xmlns:a16="http://schemas.microsoft.com/office/drawing/2014/main" id="{B0D749ED-4F4E-4200-AF50-41B748D28949}"/>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grpSp>
          <p:nvGrpSpPr>
            <p:cNvPr id="77877" name="Group 205">
              <a:extLst>
                <a:ext uri="{FF2B5EF4-FFF2-40B4-BE49-F238E27FC236}">
                  <a16:creationId xmlns:a16="http://schemas.microsoft.com/office/drawing/2014/main" id="{664E2A8F-164F-4F8F-81DE-706C66C71A15}"/>
                </a:ext>
              </a:extLst>
            </p:cNvPr>
            <p:cNvGrpSpPr>
              <a:grpSpLocks/>
            </p:cNvGrpSpPr>
            <p:nvPr/>
          </p:nvGrpSpPr>
          <p:grpSpPr bwMode="auto">
            <a:xfrm>
              <a:off x="4530" y="1287"/>
              <a:ext cx="377" cy="75"/>
              <a:chOff x="2468" y="1332"/>
              <a:chExt cx="310" cy="60"/>
            </a:xfrm>
          </p:grpSpPr>
          <p:sp>
            <p:nvSpPr>
              <p:cNvPr id="77880" name="Freeform 206">
                <a:extLst>
                  <a:ext uri="{FF2B5EF4-FFF2-40B4-BE49-F238E27FC236}">
                    <a16:creationId xmlns:a16="http://schemas.microsoft.com/office/drawing/2014/main" id="{AAD583C2-6A67-47B1-AE39-2C5CDDEC222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881" name="Freeform 207">
                <a:extLst>
                  <a:ext uri="{FF2B5EF4-FFF2-40B4-BE49-F238E27FC236}">
                    <a16:creationId xmlns:a16="http://schemas.microsoft.com/office/drawing/2014/main" id="{5C3FE3F6-6B73-4E47-B81D-FA6D4F98B92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878" name="Line 208">
              <a:extLst>
                <a:ext uri="{FF2B5EF4-FFF2-40B4-BE49-F238E27FC236}">
                  <a16:creationId xmlns:a16="http://schemas.microsoft.com/office/drawing/2014/main" id="{6D02310D-74EB-4C80-807E-8824C2630DBA}"/>
                </a:ext>
              </a:extLst>
            </p:cNvPr>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79" name="Line 209">
              <a:extLst>
                <a:ext uri="{FF2B5EF4-FFF2-40B4-BE49-F238E27FC236}">
                  <a16:creationId xmlns:a16="http://schemas.microsoft.com/office/drawing/2014/main" id="{6BE479D5-2477-426F-A6C3-A05F181DD140}"/>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54" name="Group 210">
            <a:extLst>
              <a:ext uri="{FF2B5EF4-FFF2-40B4-BE49-F238E27FC236}">
                <a16:creationId xmlns:a16="http://schemas.microsoft.com/office/drawing/2014/main" id="{217D8992-A866-407C-AA60-2F5CAD689705}"/>
              </a:ext>
            </a:extLst>
          </p:cNvPr>
          <p:cNvGrpSpPr>
            <a:grpSpLocks/>
          </p:cNvGrpSpPr>
          <p:nvPr/>
        </p:nvGrpSpPr>
        <p:grpSpPr bwMode="auto">
          <a:xfrm>
            <a:off x="8120063" y="5016500"/>
            <a:ext cx="698500" cy="355600"/>
            <a:chOff x="4396" y="1245"/>
            <a:chExt cx="672" cy="248"/>
          </a:xfrm>
        </p:grpSpPr>
        <p:sp>
          <p:nvSpPr>
            <p:cNvPr id="77866" name="Oval 407">
              <a:extLst>
                <a:ext uri="{FF2B5EF4-FFF2-40B4-BE49-F238E27FC236}">
                  <a16:creationId xmlns:a16="http://schemas.microsoft.com/office/drawing/2014/main" id="{6CA563D9-0F83-466F-8B4C-4FD4BE3FD985}"/>
                </a:ext>
              </a:extLst>
            </p:cNvPr>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7867" name="Rectangle 410">
              <a:extLst>
                <a:ext uri="{FF2B5EF4-FFF2-40B4-BE49-F238E27FC236}">
                  <a16:creationId xmlns:a16="http://schemas.microsoft.com/office/drawing/2014/main" id="{ABB2FD2B-DC27-497B-AC28-877B0CA21044}"/>
                </a:ext>
              </a:extLst>
            </p:cNvPr>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7868" name="Oval 411">
              <a:extLst>
                <a:ext uri="{FF2B5EF4-FFF2-40B4-BE49-F238E27FC236}">
                  <a16:creationId xmlns:a16="http://schemas.microsoft.com/office/drawing/2014/main" id="{ABA4DB96-BC3B-459A-B2EB-C09B9A3434F8}"/>
                </a:ext>
              </a:extLst>
            </p:cNvPr>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grpSp>
          <p:nvGrpSpPr>
            <p:cNvPr id="77869" name="Group 214">
              <a:extLst>
                <a:ext uri="{FF2B5EF4-FFF2-40B4-BE49-F238E27FC236}">
                  <a16:creationId xmlns:a16="http://schemas.microsoft.com/office/drawing/2014/main" id="{1CA64550-5665-445A-9BB1-549611ABEC21}"/>
                </a:ext>
              </a:extLst>
            </p:cNvPr>
            <p:cNvGrpSpPr>
              <a:grpSpLocks/>
            </p:cNvGrpSpPr>
            <p:nvPr/>
          </p:nvGrpSpPr>
          <p:grpSpPr bwMode="auto">
            <a:xfrm>
              <a:off x="4530" y="1287"/>
              <a:ext cx="377" cy="75"/>
              <a:chOff x="2468" y="1332"/>
              <a:chExt cx="310" cy="60"/>
            </a:xfrm>
          </p:grpSpPr>
          <p:sp>
            <p:nvSpPr>
              <p:cNvPr id="77872" name="Freeform 215">
                <a:extLst>
                  <a:ext uri="{FF2B5EF4-FFF2-40B4-BE49-F238E27FC236}">
                    <a16:creationId xmlns:a16="http://schemas.microsoft.com/office/drawing/2014/main" id="{68CC3DB1-06BD-4C08-B988-D44F9E17187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873" name="Freeform 216">
                <a:extLst>
                  <a:ext uri="{FF2B5EF4-FFF2-40B4-BE49-F238E27FC236}">
                    <a16:creationId xmlns:a16="http://schemas.microsoft.com/office/drawing/2014/main" id="{21E8B3B6-E41E-4566-BEDB-051AA12EC46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870" name="Line 217">
              <a:extLst>
                <a:ext uri="{FF2B5EF4-FFF2-40B4-BE49-F238E27FC236}">
                  <a16:creationId xmlns:a16="http://schemas.microsoft.com/office/drawing/2014/main" id="{A95C93B4-388B-40EE-BC33-0F374E487DDE}"/>
                </a:ext>
              </a:extLst>
            </p:cNvPr>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71" name="Line 218">
              <a:extLst>
                <a:ext uri="{FF2B5EF4-FFF2-40B4-BE49-F238E27FC236}">
                  <a16:creationId xmlns:a16="http://schemas.microsoft.com/office/drawing/2014/main" id="{592BC983-03CB-408F-B18A-F8FD770F9D2E}"/>
                </a:ext>
              </a:extLst>
            </p:cNvPr>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55" name="Group 221">
            <a:extLst>
              <a:ext uri="{FF2B5EF4-FFF2-40B4-BE49-F238E27FC236}">
                <a16:creationId xmlns:a16="http://schemas.microsoft.com/office/drawing/2014/main" id="{A0176FF6-0FC5-4DF0-B02A-A4333ACFA815}"/>
              </a:ext>
            </a:extLst>
          </p:cNvPr>
          <p:cNvGrpSpPr>
            <a:grpSpLocks/>
          </p:cNvGrpSpPr>
          <p:nvPr/>
        </p:nvGrpSpPr>
        <p:grpSpPr bwMode="auto">
          <a:xfrm>
            <a:off x="7081839" y="4462464"/>
            <a:ext cx="738187" cy="1385887"/>
            <a:chOff x="2345" y="1140"/>
            <a:chExt cx="528" cy="1084"/>
          </a:xfrm>
        </p:grpSpPr>
        <p:sp>
          <p:nvSpPr>
            <p:cNvPr id="77856" name="Line 222">
              <a:extLst>
                <a:ext uri="{FF2B5EF4-FFF2-40B4-BE49-F238E27FC236}">
                  <a16:creationId xmlns:a16="http://schemas.microsoft.com/office/drawing/2014/main" id="{5E14661B-DB2E-4E58-9FCB-FB392103BF93}"/>
                </a:ext>
              </a:extLst>
            </p:cNvPr>
            <p:cNvSpPr>
              <a:spLocks noChangeShapeType="1"/>
            </p:cNvSpPr>
            <p:nvPr/>
          </p:nvSpPr>
          <p:spPr bwMode="auto">
            <a:xfrm flipV="1">
              <a:off x="2811" y="1459"/>
              <a:ext cx="6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57" name="Line 223">
              <a:extLst>
                <a:ext uri="{FF2B5EF4-FFF2-40B4-BE49-F238E27FC236}">
                  <a16:creationId xmlns:a16="http://schemas.microsoft.com/office/drawing/2014/main" id="{AFDFA0A4-CD82-49B9-B167-D0F490545440}"/>
                </a:ext>
              </a:extLst>
            </p:cNvPr>
            <p:cNvSpPr>
              <a:spLocks noChangeShapeType="1"/>
            </p:cNvSpPr>
            <p:nvPr/>
          </p:nvSpPr>
          <p:spPr bwMode="auto">
            <a:xfrm flipV="1">
              <a:off x="2811" y="1967"/>
              <a:ext cx="6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58" name="Line 224">
              <a:extLst>
                <a:ext uri="{FF2B5EF4-FFF2-40B4-BE49-F238E27FC236}">
                  <a16:creationId xmlns:a16="http://schemas.microsoft.com/office/drawing/2014/main" id="{A2FA9D91-D771-499F-BE34-F067EB963D5A}"/>
                </a:ext>
              </a:extLst>
            </p:cNvPr>
            <p:cNvSpPr>
              <a:spLocks noChangeShapeType="1"/>
            </p:cNvSpPr>
            <p:nvPr/>
          </p:nvSpPr>
          <p:spPr bwMode="auto">
            <a:xfrm>
              <a:off x="2868" y="1455"/>
              <a:ext cx="0" cy="50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7859" name="Group 225">
              <a:extLst>
                <a:ext uri="{FF2B5EF4-FFF2-40B4-BE49-F238E27FC236}">
                  <a16:creationId xmlns:a16="http://schemas.microsoft.com/office/drawing/2014/main" id="{25839BE9-76B7-4A4E-8948-1AE2384ECE27}"/>
                </a:ext>
              </a:extLst>
            </p:cNvPr>
            <p:cNvGrpSpPr>
              <a:grpSpLocks/>
            </p:cNvGrpSpPr>
            <p:nvPr/>
          </p:nvGrpSpPr>
          <p:grpSpPr bwMode="auto">
            <a:xfrm>
              <a:off x="2345" y="1140"/>
              <a:ext cx="503" cy="444"/>
              <a:chOff x="-44" y="1473"/>
              <a:chExt cx="981" cy="1105"/>
            </a:xfrm>
          </p:grpSpPr>
          <p:pic>
            <p:nvPicPr>
              <p:cNvPr id="77864" name="Picture 226" descr="desktop_computer_stylized_medium">
                <a:extLst>
                  <a:ext uri="{FF2B5EF4-FFF2-40B4-BE49-F238E27FC236}">
                    <a16:creationId xmlns:a16="http://schemas.microsoft.com/office/drawing/2014/main" id="{6CB3FFA5-E3AF-4E9F-89AC-136862355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65" name="Freeform 227">
                <a:extLst>
                  <a:ext uri="{FF2B5EF4-FFF2-40B4-BE49-F238E27FC236}">
                    <a16:creationId xmlns:a16="http://schemas.microsoft.com/office/drawing/2014/main" id="{925EC5E4-9E72-4F56-BEFD-2EE7892A389B}"/>
                  </a:ext>
                </a:extLst>
              </p:cNvPr>
              <p:cNvSpPr>
                <a:spLocks/>
              </p:cNvSpPr>
              <p:nvPr/>
            </p:nvSpPr>
            <p:spPr bwMode="auto">
              <a:xfrm flipH="1">
                <a:off x="374" y="1579"/>
                <a:ext cx="477" cy="506"/>
              </a:xfrm>
              <a:custGeom>
                <a:avLst/>
                <a:gdLst>
                  <a:gd name="T0" fmla="*/ 0 w 356"/>
                  <a:gd name="T1" fmla="*/ 0 h 368"/>
                  <a:gd name="T2" fmla="*/ 15089648 w 356"/>
                  <a:gd name="T3" fmla="*/ 1851256 h 368"/>
                  <a:gd name="T4" fmla="*/ 17900690 w 356"/>
                  <a:gd name="T5" fmla="*/ 38567519 h 368"/>
                  <a:gd name="T6" fmla="*/ 3945041 w 356"/>
                  <a:gd name="T7" fmla="*/ 4823387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sp>
          <p:nvSpPr>
            <p:cNvPr id="77860" name="Text Box 228">
              <a:extLst>
                <a:ext uri="{FF2B5EF4-FFF2-40B4-BE49-F238E27FC236}">
                  <a16:creationId xmlns:a16="http://schemas.microsoft.com/office/drawing/2014/main" id="{194B8DA2-7B58-45AB-AE42-0EAC90FC5FCF}"/>
                </a:ext>
              </a:extLst>
            </p:cNvPr>
            <p:cNvSpPr txBox="1">
              <a:spLocks noChangeArrowheads="1"/>
            </p:cNvSpPr>
            <p:nvPr/>
          </p:nvSpPr>
          <p:spPr bwMode="auto">
            <a:xfrm rot="5400000">
              <a:off x="2463" y="1529"/>
              <a:ext cx="422"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800" u="none">
                  <a:ea typeface="MS PGothic" panose="020B0600070205080204" pitchFamily="34" charset="-128"/>
                </a:rPr>
                <a:t>…</a:t>
              </a:r>
            </a:p>
          </p:txBody>
        </p:sp>
        <p:grpSp>
          <p:nvGrpSpPr>
            <p:cNvPr id="77861" name="Group 229">
              <a:extLst>
                <a:ext uri="{FF2B5EF4-FFF2-40B4-BE49-F238E27FC236}">
                  <a16:creationId xmlns:a16="http://schemas.microsoft.com/office/drawing/2014/main" id="{538BC72B-184F-4157-AA24-60313C777DAE}"/>
                </a:ext>
              </a:extLst>
            </p:cNvPr>
            <p:cNvGrpSpPr>
              <a:grpSpLocks/>
            </p:cNvGrpSpPr>
            <p:nvPr/>
          </p:nvGrpSpPr>
          <p:grpSpPr bwMode="auto">
            <a:xfrm>
              <a:off x="2357" y="1780"/>
              <a:ext cx="503" cy="444"/>
              <a:chOff x="-44" y="1473"/>
              <a:chExt cx="981" cy="1105"/>
            </a:xfrm>
          </p:grpSpPr>
          <p:pic>
            <p:nvPicPr>
              <p:cNvPr id="77862" name="Picture 230" descr="desktop_computer_stylized_medium">
                <a:extLst>
                  <a:ext uri="{FF2B5EF4-FFF2-40B4-BE49-F238E27FC236}">
                    <a16:creationId xmlns:a16="http://schemas.microsoft.com/office/drawing/2014/main" id="{85722BD4-AA0E-457C-9E4A-CD6709F52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63" name="Freeform 231">
                <a:extLst>
                  <a:ext uri="{FF2B5EF4-FFF2-40B4-BE49-F238E27FC236}">
                    <a16:creationId xmlns:a16="http://schemas.microsoft.com/office/drawing/2014/main" id="{44AEE784-4016-4629-B1E7-9167897F47DA}"/>
                  </a:ext>
                </a:extLst>
              </p:cNvPr>
              <p:cNvSpPr>
                <a:spLocks/>
              </p:cNvSpPr>
              <p:nvPr/>
            </p:nvSpPr>
            <p:spPr bwMode="auto">
              <a:xfrm flipH="1">
                <a:off x="374" y="1579"/>
                <a:ext cx="477" cy="506"/>
              </a:xfrm>
              <a:custGeom>
                <a:avLst/>
                <a:gdLst>
                  <a:gd name="T0" fmla="*/ 0 w 356"/>
                  <a:gd name="T1" fmla="*/ 0 h 368"/>
                  <a:gd name="T2" fmla="*/ 15089648 w 356"/>
                  <a:gd name="T3" fmla="*/ 1851256 h 368"/>
                  <a:gd name="T4" fmla="*/ 17900690 w 356"/>
                  <a:gd name="T5" fmla="*/ 38567519 h 368"/>
                  <a:gd name="T6" fmla="*/ 3945041 w 356"/>
                  <a:gd name="T7" fmla="*/ 4823387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sp>
        <p:nvSpPr>
          <p:cNvPr id="3" name="灯片编号占位符 2">
            <a:extLst>
              <a:ext uri="{FF2B5EF4-FFF2-40B4-BE49-F238E27FC236}">
                <a16:creationId xmlns:a16="http://schemas.microsoft.com/office/drawing/2014/main" id="{411AA1A7-E0A2-4337-BF5D-45C1038BF13A}"/>
              </a:ext>
            </a:extLst>
          </p:cNvPr>
          <p:cNvSpPr>
            <a:spLocks noGrp="1"/>
          </p:cNvSpPr>
          <p:nvPr>
            <p:ph type="sldNum" sz="quarter" idx="12"/>
          </p:nvPr>
        </p:nvSpPr>
        <p:spPr/>
        <p:txBody>
          <a:bodyPr/>
          <a:lstStyle/>
          <a:p>
            <a:fld id="{91F2D4EF-46D4-4764-B373-FC59CD1D281E}" type="slidenum">
              <a:rPr lang="zh-CN" altLang="en-US" smtClean="0"/>
              <a:t>36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1000"/>
                                        <p:tgtEl>
                                          <p:spTgt spid="23"/>
                                        </p:tgtEl>
                                      </p:cBhvr>
                                    </p:animEffect>
                                  </p:childTnLst>
                                </p:cTn>
                              </p:par>
                              <p:par>
                                <p:cTn id="13" presetID="9" presetClass="entr" presetSubtype="0" fill="hold" nodeType="withEffect">
                                  <p:stCondLst>
                                    <p:cond delay="0"/>
                                  </p:stCondLst>
                                  <p:childTnLst>
                                    <p:set>
                                      <p:cBhvr>
                                        <p:cTn id="14" dur="1" fill="hold">
                                          <p:stCondLst>
                                            <p:cond delay="0"/>
                                          </p:stCondLst>
                                        </p:cTn>
                                        <p:tgtEl>
                                          <p:spTgt spid="151">
                                            <p:txEl>
                                              <p:pRg st="0" end="0"/>
                                            </p:txEl>
                                          </p:spTgt>
                                        </p:tgtEl>
                                        <p:attrNameLst>
                                          <p:attrName>style.visibility</p:attrName>
                                        </p:attrNameLst>
                                      </p:cBhvr>
                                      <p:to>
                                        <p:strVal val="visible"/>
                                      </p:to>
                                    </p:set>
                                    <p:animEffect transition="in" filter="dissolve">
                                      <p:cBhvr>
                                        <p:cTn id="15" dur="500"/>
                                        <p:tgtEl>
                                          <p:spTgt spid="151">
                                            <p:txEl>
                                              <p:pRg st="0" end="0"/>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51">
                                            <p:txEl>
                                              <p:pRg st="1" end="1"/>
                                            </p:txEl>
                                          </p:spTgt>
                                        </p:tgtEl>
                                        <p:attrNameLst>
                                          <p:attrName>style.visibility</p:attrName>
                                        </p:attrNameLst>
                                      </p:cBhvr>
                                      <p:to>
                                        <p:strVal val="visible"/>
                                      </p:to>
                                    </p:set>
                                    <p:animEffect transition="in" filter="dissolve">
                                      <p:cBhvr>
                                        <p:cTn id="18" dur="500"/>
                                        <p:tgtEl>
                                          <p:spTgt spid="151">
                                            <p:txEl>
                                              <p:pRg st="1" end="1"/>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51">
                                            <p:txEl>
                                              <p:pRg st="2" end="2"/>
                                            </p:txEl>
                                          </p:spTgt>
                                        </p:tgtEl>
                                        <p:attrNameLst>
                                          <p:attrName>style.visibility</p:attrName>
                                        </p:attrNameLst>
                                      </p:cBhvr>
                                      <p:to>
                                        <p:strVal val="visible"/>
                                      </p:to>
                                    </p:set>
                                    <p:animEffect transition="in" filter="dissolve">
                                      <p:cBhvr>
                                        <p:cTn id="21" dur="500"/>
                                        <p:tgtEl>
                                          <p:spTgt spid="151">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2"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right)">
                                      <p:cBhvr>
                                        <p:cTn id="26" dur="1000"/>
                                        <p:tgtEl>
                                          <p:spTgt spid="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2"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right)">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8493553" cy="1428589"/>
            <a:chOff x="551030" y="-368704"/>
            <a:chExt cx="8493553" cy="1428589"/>
          </a:xfrm>
        </p:grpSpPr>
        <p:grpSp>
          <p:nvGrpSpPr>
            <p:cNvPr id="29" name="组合 28"/>
            <p:cNvGrpSpPr/>
            <p:nvPr/>
          </p:nvGrpSpPr>
          <p:grpSpPr>
            <a:xfrm>
              <a:off x="1201631" y="303925"/>
              <a:ext cx="7842952" cy="682185"/>
              <a:chOff x="1839058" y="967769"/>
              <a:chExt cx="7842952" cy="682185"/>
            </a:xfrm>
          </p:grpSpPr>
          <p:sp>
            <p:nvSpPr>
              <p:cNvPr id="31" name="矩形: 圆角 30"/>
              <p:cNvSpPr/>
              <p:nvPr/>
            </p:nvSpPr>
            <p:spPr>
              <a:xfrm>
                <a:off x="1839058" y="967769"/>
                <a:ext cx="4987520"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32" name="文本框 31"/>
              <p:cNvSpPr txBox="1"/>
              <p:nvPr/>
            </p:nvSpPr>
            <p:spPr>
              <a:xfrm>
                <a:off x="2786093" y="1034835"/>
                <a:ext cx="6895917"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IP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协议数据报格式</a:t>
                </a:r>
                <a:endPar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33" name="组合 32"/>
          <p:cNvGrpSpPr/>
          <p:nvPr/>
        </p:nvGrpSpPr>
        <p:grpSpPr>
          <a:xfrm>
            <a:off x="515938" y="1514317"/>
            <a:ext cx="3224791" cy="526730"/>
            <a:chOff x="722008" y="1303131"/>
            <a:chExt cx="3079125" cy="502938"/>
          </a:xfrm>
        </p:grpSpPr>
        <p:sp>
          <p:nvSpPr>
            <p:cNvPr id="34" name="流程图: 手动输入 6"/>
            <p:cNvSpPr/>
            <p:nvPr/>
          </p:nvSpPr>
          <p:spPr>
            <a:xfrm rot="5400000" flipV="1">
              <a:off x="2117325" y="98592"/>
              <a:ext cx="475861" cy="289175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 name="connsiteX0-81" fmla="*/ 50 w 10000"/>
                <a:gd name="connsiteY0-82" fmla="*/ 468 h 10000"/>
                <a:gd name="connsiteX1-83" fmla="*/ 9911 w 10000"/>
                <a:gd name="connsiteY1-84" fmla="*/ 0 h 10000"/>
                <a:gd name="connsiteX2-85" fmla="*/ 10000 w 10000"/>
                <a:gd name="connsiteY2-86" fmla="*/ 10000 h 10000"/>
                <a:gd name="connsiteX3-87" fmla="*/ 0 w 10000"/>
                <a:gd name="connsiteY3-88" fmla="*/ 10000 h 10000"/>
                <a:gd name="connsiteX4-89" fmla="*/ 50 w 10000"/>
                <a:gd name="connsiteY4-90" fmla="*/ 468 h 10000"/>
                <a:gd name="connsiteX0-91" fmla="*/ 50 w 10000"/>
                <a:gd name="connsiteY0-92" fmla="*/ 643 h 10175"/>
                <a:gd name="connsiteX1-93" fmla="*/ 9911 w 10000"/>
                <a:gd name="connsiteY1-94" fmla="*/ 0 h 10175"/>
                <a:gd name="connsiteX2-95" fmla="*/ 10000 w 10000"/>
                <a:gd name="connsiteY2-96" fmla="*/ 10175 h 10175"/>
                <a:gd name="connsiteX3-97" fmla="*/ 0 w 10000"/>
                <a:gd name="connsiteY3-98" fmla="*/ 10175 h 10175"/>
                <a:gd name="connsiteX4-99" fmla="*/ 50 w 10000"/>
                <a:gd name="connsiteY4-100" fmla="*/ 643 h 10175"/>
                <a:gd name="connsiteX0-101" fmla="*/ 50 w 10000"/>
                <a:gd name="connsiteY0-102" fmla="*/ 916 h 10175"/>
                <a:gd name="connsiteX1-103" fmla="*/ 9911 w 10000"/>
                <a:gd name="connsiteY1-104" fmla="*/ 0 h 10175"/>
                <a:gd name="connsiteX2-105" fmla="*/ 10000 w 10000"/>
                <a:gd name="connsiteY2-106" fmla="*/ 10175 h 10175"/>
                <a:gd name="connsiteX3-107" fmla="*/ 0 w 10000"/>
                <a:gd name="connsiteY3-108" fmla="*/ 10175 h 10175"/>
                <a:gd name="connsiteX4-109" fmla="*/ 50 w 10000"/>
                <a:gd name="connsiteY4-110" fmla="*/ 916 h 10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175">
                  <a:moveTo>
                    <a:pt x="50" y="916"/>
                  </a:moveTo>
                  <a:lnTo>
                    <a:pt x="9911" y="0"/>
                  </a:lnTo>
                  <a:cubicBezTo>
                    <a:pt x="9941" y="3334"/>
                    <a:pt x="9970" y="6841"/>
                    <a:pt x="10000" y="10175"/>
                  </a:cubicBezTo>
                  <a:lnTo>
                    <a:pt x="0" y="10175"/>
                  </a:lnTo>
                  <a:cubicBezTo>
                    <a:pt x="35" y="7110"/>
                    <a:pt x="15" y="3981"/>
                    <a:pt x="50" y="91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grpSp>
          <p:nvGrpSpPr>
            <p:cNvPr id="35" name="组合 34"/>
            <p:cNvGrpSpPr/>
            <p:nvPr/>
          </p:nvGrpSpPr>
          <p:grpSpPr>
            <a:xfrm>
              <a:off x="722008" y="1303131"/>
              <a:ext cx="546594" cy="475865"/>
              <a:chOff x="708742" y="1296102"/>
              <a:chExt cx="454744" cy="283828"/>
            </a:xfrm>
          </p:grpSpPr>
          <p:sp>
            <p:nvSpPr>
              <p:cNvPr id="37" name="平行四边形 3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8" name="平行四边形 3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6" name="Text Box 79"/>
            <p:cNvSpPr txBox="1">
              <a:spLocks noChangeArrowheads="1"/>
            </p:cNvSpPr>
            <p:nvPr/>
          </p:nvSpPr>
          <p:spPr bwMode="auto">
            <a:xfrm>
              <a:off x="1351237" y="1335869"/>
              <a:ext cx="2449895"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分片相关字段</a:t>
              </a:r>
            </a:p>
          </p:txBody>
        </p:sp>
      </p:grpSp>
      <p:grpSp>
        <p:nvGrpSpPr>
          <p:cNvPr id="25" name="组合 24"/>
          <p:cNvGrpSpPr/>
          <p:nvPr/>
        </p:nvGrpSpPr>
        <p:grpSpPr>
          <a:xfrm>
            <a:off x="1506206" y="2735389"/>
            <a:ext cx="9832353" cy="830997"/>
            <a:chOff x="3912525" y="2322955"/>
            <a:chExt cx="6291058" cy="1846203"/>
          </a:xfrm>
        </p:grpSpPr>
        <p:sp>
          <p:nvSpPr>
            <p:cNvPr id="26" name="矩形: 圆角 25"/>
            <p:cNvSpPr/>
            <p:nvPr/>
          </p:nvSpPr>
          <p:spPr>
            <a:xfrm>
              <a:off x="3912525" y="2322955"/>
              <a:ext cx="6129273" cy="1806724"/>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27" name="文本框 26"/>
            <p:cNvSpPr txBox="1"/>
            <p:nvPr/>
          </p:nvSpPr>
          <p:spPr>
            <a:xfrm>
              <a:off x="3958990" y="2322955"/>
              <a:ext cx="6244593" cy="1846203"/>
            </a:xfrm>
            <a:prstGeom prst="rect">
              <a:avLst/>
            </a:prstGeom>
            <a:noFill/>
          </p:spPr>
          <p:txBody>
            <a:bodyPr wrap="square" rtlCol="0">
              <a:spAutoFit/>
            </a:bodyPr>
            <a:lstStyle/>
            <a:p>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16bit</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，同一个</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分组的标识。是为了使分片后的各数据报片最后能准确地重装，</a:t>
              </a:r>
            </a:p>
          </p:txBody>
        </p:sp>
      </p:grpSp>
      <p:grpSp>
        <p:nvGrpSpPr>
          <p:cNvPr id="39" name="组合 38"/>
          <p:cNvGrpSpPr/>
          <p:nvPr/>
        </p:nvGrpSpPr>
        <p:grpSpPr>
          <a:xfrm>
            <a:off x="1106296" y="2259852"/>
            <a:ext cx="2063648" cy="476221"/>
            <a:chOff x="1403750" y="3593123"/>
            <a:chExt cx="2063648" cy="476221"/>
          </a:xfrm>
        </p:grpSpPr>
        <p:grpSp>
          <p:nvGrpSpPr>
            <p:cNvPr id="40" name="组合 39"/>
            <p:cNvGrpSpPr/>
            <p:nvPr/>
          </p:nvGrpSpPr>
          <p:grpSpPr>
            <a:xfrm>
              <a:off x="1403750" y="3593123"/>
              <a:ext cx="490436" cy="476221"/>
              <a:chOff x="1403750" y="3593123"/>
              <a:chExt cx="808892" cy="785446"/>
            </a:xfrm>
          </p:grpSpPr>
          <p:sp>
            <p:nvSpPr>
              <p:cNvPr id="42" name="对话气泡: 椭圆形 4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1" name="Text Box 79"/>
            <p:cNvSpPr txBox="1">
              <a:spLocks noChangeArrowheads="1"/>
            </p:cNvSpPr>
            <p:nvPr/>
          </p:nvSpPr>
          <p:spPr bwMode="auto">
            <a:xfrm>
              <a:off x="1985932" y="3593123"/>
              <a:ext cx="148146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标识：</a:t>
              </a:r>
            </a:p>
          </p:txBody>
        </p:sp>
      </p:grpSp>
      <p:grpSp>
        <p:nvGrpSpPr>
          <p:cNvPr id="44" name="组合 43"/>
          <p:cNvGrpSpPr/>
          <p:nvPr/>
        </p:nvGrpSpPr>
        <p:grpSpPr>
          <a:xfrm>
            <a:off x="1524110" y="4203048"/>
            <a:ext cx="9579497" cy="1663557"/>
            <a:chOff x="4650627" y="2323882"/>
            <a:chExt cx="6129273" cy="2253683"/>
          </a:xfrm>
        </p:grpSpPr>
        <p:sp>
          <p:nvSpPr>
            <p:cNvPr id="45" name="矩形: 圆角 44"/>
            <p:cNvSpPr/>
            <p:nvPr/>
          </p:nvSpPr>
          <p:spPr>
            <a:xfrm>
              <a:off x="4650627" y="2323882"/>
              <a:ext cx="6129273" cy="137177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46" name="文本框 45"/>
            <p:cNvSpPr txBox="1"/>
            <p:nvPr/>
          </p:nvSpPr>
          <p:spPr>
            <a:xfrm>
              <a:off x="4732797" y="2451088"/>
              <a:ext cx="5992416" cy="2126477"/>
            </a:xfrm>
            <a:prstGeom prst="rect">
              <a:avLst/>
            </a:prstGeom>
            <a:noFill/>
          </p:spPr>
          <p:txBody>
            <a:bodyPr wrap="square" rtlCol="0">
              <a:spAutoFit/>
            </a:bodyPr>
            <a:lstStyle/>
            <a:p>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3bit</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，前</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2bit</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有意义。最低位为</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MF</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MF=1</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即表示后面还有分片的数据报，</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MF=0</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表示这已是若干数据报片的最后一个。第二位记为</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DF</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，当</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DF=0</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时才允许分片</a:t>
              </a:r>
            </a:p>
            <a:p>
              <a:endPar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47" name="组合 46"/>
          <p:cNvGrpSpPr/>
          <p:nvPr/>
        </p:nvGrpSpPr>
        <p:grpSpPr>
          <a:xfrm>
            <a:off x="1106296" y="3698348"/>
            <a:ext cx="2063648" cy="476221"/>
            <a:chOff x="1403750" y="3593123"/>
            <a:chExt cx="2063648" cy="476221"/>
          </a:xfrm>
        </p:grpSpPr>
        <p:grpSp>
          <p:nvGrpSpPr>
            <p:cNvPr id="48" name="组合 47"/>
            <p:cNvGrpSpPr/>
            <p:nvPr/>
          </p:nvGrpSpPr>
          <p:grpSpPr>
            <a:xfrm>
              <a:off x="1403750" y="3593123"/>
              <a:ext cx="490436" cy="476221"/>
              <a:chOff x="1403750" y="3593123"/>
              <a:chExt cx="808892" cy="785446"/>
            </a:xfrm>
          </p:grpSpPr>
          <p:sp>
            <p:nvSpPr>
              <p:cNvPr id="62" name="对话气泡: 椭圆形 4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9" name="Text Box 79"/>
            <p:cNvSpPr txBox="1">
              <a:spLocks noChangeArrowheads="1"/>
            </p:cNvSpPr>
            <p:nvPr/>
          </p:nvSpPr>
          <p:spPr bwMode="auto">
            <a:xfrm>
              <a:off x="1985932" y="3593123"/>
              <a:ext cx="148146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标志：</a:t>
              </a:r>
            </a:p>
          </p:txBody>
        </p:sp>
      </p:grpSp>
      <p:grpSp>
        <p:nvGrpSpPr>
          <p:cNvPr id="50" name="组合 49"/>
          <p:cNvGrpSpPr/>
          <p:nvPr/>
        </p:nvGrpSpPr>
        <p:grpSpPr>
          <a:xfrm>
            <a:off x="1506206" y="5994854"/>
            <a:ext cx="9597401" cy="721159"/>
            <a:chOff x="4650628" y="2323882"/>
            <a:chExt cx="4279892" cy="1293474"/>
          </a:xfrm>
        </p:grpSpPr>
        <p:sp>
          <p:nvSpPr>
            <p:cNvPr id="51" name="矩形: 圆角 50"/>
            <p:cNvSpPr/>
            <p:nvPr/>
          </p:nvSpPr>
          <p:spPr>
            <a:xfrm>
              <a:off x="4650628" y="2323882"/>
              <a:ext cx="4279892" cy="1293474"/>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52" name="文本框 51"/>
            <p:cNvSpPr txBox="1"/>
            <p:nvPr/>
          </p:nvSpPr>
          <p:spPr>
            <a:xfrm>
              <a:off x="4731911" y="2657900"/>
              <a:ext cx="4174725" cy="828044"/>
            </a:xfrm>
            <a:prstGeom prst="rect">
              <a:avLst/>
            </a:prstGeom>
            <a:noFill/>
          </p:spPr>
          <p:txBody>
            <a:bodyPr wrap="square" rtlCol="0">
              <a:spAutoFit/>
            </a:bodyPr>
            <a:lstStyle/>
            <a:p>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每个分片在整个报文（分组）中的位置（</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8</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字节为度量单位）</a:t>
              </a:r>
            </a:p>
          </p:txBody>
        </p:sp>
      </p:grpSp>
      <p:grpSp>
        <p:nvGrpSpPr>
          <p:cNvPr id="53" name="组合 52"/>
          <p:cNvGrpSpPr/>
          <p:nvPr/>
        </p:nvGrpSpPr>
        <p:grpSpPr>
          <a:xfrm>
            <a:off x="1088390" y="5490155"/>
            <a:ext cx="2063648" cy="476221"/>
            <a:chOff x="1403750" y="3593123"/>
            <a:chExt cx="2063648" cy="476221"/>
          </a:xfrm>
        </p:grpSpPr>
        <p:grpSp>
          <p:nvGrpSpPr>
            <p:cNvPr id="54" name="组合 53"/>
            <p:cNvGrpSpPr/>
            <p:nvPr/>
          </p:nvGrpSpPr>
          <p:grpSpPr>
            <a:xfrm>
              <a:off x="1403750" y="3593123"/>
              <a:ext cx="490436" cy="476221"/>
              <a:chOff x="1403750" y="3593123"/>
              <a:chExt cx="808892" cy="785446"/>
            </a:xfrm>
          </p:grpSpPr>
          <p:sp>
            <p:nvSpPr>
              <p:cNvPr id="56" name="对话气泡: 椭圆形 4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5" name="Text Box 79"/>
            <p:cNvSpPr txBox="1">
              <a:spLocks noChangeArrowheads="1"/>
            </p:cNvSpPr>
            <p:nvPr/>
          </p:nvSpPr>
          <p:spPr bwMode="auto">
            <a:xfrm>
              <a:off x="1985932" y="3593123"/>
              <a:ext cx="1481466"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片偏移：</a:t>
              </a:r>
            </a:p>
          </p:txBody>
        </p:sp>
      </p:grpSp>
      <p:sp>
        <p:nvSpPr>
          <p:cNvPr id="2" name="灯片编号占位符 1">
            <a:extLst>
              <a:ext uri="{FF2B5EF4-FFF2-40B4-BE49-F238E27FC236}">
                <a16:creationId xmlns:a16="http://schemas.microsoft.com/office/drawing/2014/main" id="{C893B2DD-E993-4746-AEC4-C50C84D9CDC3}"/>
              </a:ext>
            </a:extLst>
          </p:cNvPr>
          <p:cNvSpPr>
            <a:spLocks noGrp="1"/>
          </p:cNvSpPr>
          <p:nvPr>
            <p:ph type="sldNum" sz="quarter" idx="12"/>
          </p:nvPr>
        </p:nvSpPr>
        <p:spPr/>
        <p:txBody>
          <a:bodyPr/>
          <a:lstStyle/>
          <a:p>
            <a:fld id="{91F2D4EF-46D4-4764-B373-FC59CD1D281E}" type="slidenum">
              <a:rPr lang="zh-CN" altLang="en-US" smtClean="0"/>
              <a:t>37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left)">
                                      <p:cBhvr>
                                        <p:cTn id="27" dur="500"/>
                                        <p:tgtEl>
                                          <p:spTgt spid="5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6310F23A-68F2-4AAE-82F4-96B773AB8070}"/>
              </a:ext>
            </a:extLst>
          </p:cNvPr>
          <p:cNvGrpSpPr>
            <a:grpSpLocks/>
          </p:cNvGrpSpPr>
          <p:nvPr/>
        </p:nvGrpSpPr>
        <p:grpSpPr bwMode="auto">
          <a:xfrm>
            <a:off x="2646363" y="1412876"/>
            <a:ext cx="6970712" cy="701675"/>
            <a:chOff x="855" y="1460"/>
            <a:chExt cx="4227" cy="278"/>
          </a:xfrm>
        </p:grpSpPr>
        <p:sp>
          <p:nvSpPr>
            <p:cNvPr id="79909" name="Rectangle 6">
              <a:extLst>
                <a:ext uri="{FF2B5EF4-FFF2-40B4-BE49-F238E27FC236}">
                  <a16:creationId xmlns:a16="http://schemas.microsoft.com/office/drawing/2014/main" id="{3C0ED256-B95A-4325-9CE5-7FC6C378194F}"/>
                </a:ext>
              </a:extLst>
            </p:cNvPr>
            <p:cNvSpPr>
              <a:spLocks noChangeArrowheads="1"/>
            </p:cNvSpPr>
            <p:nvPr/>
          </p:nvSpPr>
          <p:spPr bwMode="auto">
            <a:xfrm>
              <a:off x="855" y="1460"/>
              <a:ext cx="524" cy="278"/>
            </a:xfrm>
            <a:prstGeom prst="rect">
              <a:avLst/>
            </a:prstGeom>
            <a:solidFill>
              <a:srgbClr val="99FFCC"/>
            </a:solidFill>
            <a:ln w="28575">
              <a:solidFill>
                <a:srgbClr val="FFFF00"/>
              </a:solidFill>
              <a:miter lim="800000"/>
              <a:headEnd/>
              <a:tailEnd/>
            </a:ln>
          </p:spPr>
          <p:txBody>
            <a:bodyPr wrap="none" lIns="0" tIns="0" rIns="0" bIns="0"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en-US" altLang="zh-CN" sz="2000" u="none">
                  <a:solidFill>
                    <a:srgbClr val="000099"/>
                  </a:solidFill>
                  <a:latin typeface="Verdana" panose="020B0604030504040204" pitchFamily="34" charset="0"/>
                  <a:ea typeface="隶书" panose="02010509060101010101" pitchFamily="49" charset="-122"/>
                </a:rPr>
                <a:t>IP </a:t>
              </a:r>
              <a:r>
                <a:rPr kumimoji="1" lang="zh-CN" altLang="en-US" sz="2000" u="none">
                  <a:solidFill>
                    <a:srgbClr val="000099"/>
                  </a:solidFill>
                  <a:latin typeface="Verdana" panose="020B0604030504040204" pitchFamily="34" charset="0"/>
                  <a:ea typeface="隶书" panose="02010509060101010101" pitchFamily="49" charset="-122"/>
                </a:rPr>
                <a:t>头</a:t>
              </a:r>
            </a:p>
          </p:txBody>
        </p:sp>
        <p:sp>
          <p:nvSpPr>
            <p:cNvPr id="79910" name="Rectangle 7">
              <a:extLst>
                <a:ext uri="{FF2B5EF4-FFF2-40B4-BE49-F238E27FC236}">
                  <a16:creationId xmlns:a16="http://schemas.microsoft.com/office/drawing/2014/main" id="{62BFAD45-7A3E-4EE8-AE90-50B0AA2EE96E}"/>
                </a:ext>
              </a:extLst>
            </p:cNvPr>
            <p:cNvSpPr>
              <a:spLocks noChangeArrowheads="1"/>
            </p:cNvSpPr>
            <p:nvPr/>
          </p:nvSpPr>
          <p:spPr bwMode="auto">
            <a:xfrm>
              <a:off x="1368" y="1460"/>
              <a:ext cx="3714" cy="278"/>
            </a:xfrm>
            <a:prstGeom prst="rect">
              <a:avLst/>
            </a:prstGeom>
            <a:solidFill>
              <a:srgbClr val="000099"/>
            </a:solidFill>
            <a:ln w="28575">
              <a:solidFill>
                <a:srgbClr val="FFFF00"/>
              </a:solidFill>
              <a:miter lim="800000"/>
              <a:headEnd/>
              <a:tailEnd/>
            </a:ln>
          </p:spPr>
          <p:txBody>
            <a:bodyPr wrap="none" lIns="0" tIns="0" rIns="0" bIns="0"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zh-CN" altLang="en-US" sz="2000" u="none">
                  <a:solidFill>
                    <a:srgbClr val="FFFF00"/>
                  </a:solidFill>
                  <a:latin typeface="Verdana" panose="020B0604030504040204" pitchFamily="34" charset="0"/>
                  <a:ea typeface="隶书" panose="02010509060101010101" pitchFamily="49" charset="-122"/>
                </a:rPr>
                <a:t>数据区（</a:t>
              </a:r>
              <a:r>
                <a:rPr kumimoji="1" lang="en-US" altLang="zh-CN" sz="2000" u="none">
                  <a:solidFill>
                    <a:srgbClr val="FFFF00"/>
                  </a:solidFill>
                  <a:latin typeface="Verdana" panose="020B0604030504040204" pitchFamily="34" charset="0"/>
                  <a:ea typeface="隶书" panose="02010509060101010101" pitchFamily="49" charset="-122"/>
                </a:rPr>
                <a:t>3980</a:t>
              </a:r>
              <a:r>
                <a:rPr kumimoji="1" lang="zh-CN" altLang="en-US" u="none">
                  <a:solidFill>
                    <a:srgbClr val="FFFF00"/>
                  </a:solidFill>
                </a:rPr>
                <a:t>字节</a:t>
              </a:r>
              <a:r>
                <a:rPr kumimoji="1" lang="en-US" altLang="zh-CN" u="none">
                  <a:solidFill>
                    <a:srgbClr val="FFFF00"/>
                  </a:solidFill>
                </a:rPr>
                <a:t>, </a:t>
              </a:r>
              <a:r>
                <a:rPr kumimoji="1" lang="zh-CN" altLang="en-US" u="none">
                  <a:solidFill>
                    <a:srgbClr val="FFFF00"/>
                  </a:solidFill>
                </a:rPr>
                <a:t>共</a:t>
              </a:r>
              <a:r>
                <a:rPr kumimoji="1" lang="en-US" altLang="zh-CN" sz="2000" u="none">
                  <a:solidFill>
                    <a:srgbClr val="FFFF00"/>
                  </a:solidFill>
                  <a:latin typeface="Verdana" panose="020B0604030504040204" pitchFamily="34" charset="0"/>
                  <a:ea typeface="隶书" panose="02010509060101010101" pitchFamily="49" charset="-122"/>
                </a:rPr>
                <a:t>4000 </a:t>
              </a:r>
              <a:r>
                <a:rPr kumimoji="1" lang="zh-CN" altLang="en-US" sz="2000" u="none">
                  <a:solidFill>
                    <a:srgbClr val="FFFF00"/>
                  </a:solidFill>
                  <a:latin typeface="Verdana" panose="020B0604030504040204" pitchFamily="34" charset="0"/>
                  <a:ea typeface="隶书" panose="02010509060101010101" pitchFamily="49" charset="-122"/>
                </a:rPr>
                <a:t>字节）</a:t>
              </a:r>
            </a:p>
          </p:txBody>
        </p:sp>
      </p:grpSp>
      <p:grpSp>
        <p:nvGrpSpPr>
          <p:cNvPr id="3" name="Group 8">
            <a:extLst>
              <a:ext uri="{FF2B5EF4-FFF2-40B4-BE49-F238E27FC236}">
                <a16:creationId xmlns:a16="http://schemas.microsoft.com/office/drawing/2014/main" id="{20F060AE-9D85-4F33-942B-17F6166BA450}"/>
              </a:ext>
            </a:extLst>
          </p:cNvPr>
          <p:cNvGrpSpPr>
            <a:grpSpLocks/>
          </p:cNvGrpSpPr>
          <p:nvPr/>
        </p:nvGrpSpPr>
        <p:grpSpPr bwMode="auto">
          <a:xfrm>
            <a:off x="3019426" y="2116138"/>
            <a:ext cx="2271713" cy="830262"/>
            <a:chOff x="1070" y="1975"/>
            <a:chExt cx="1378" cy="329"/>
          </a:xfrm>
        </p:grpSpPr>
        <p:sp>
          <p:nvSpPr>
            <p:cNvPr id="79906" name="Line 9">
              <a:extLst>
                <a:ext uri="{FF2B5EF4-FFF2-40B4-BE49-F238E27FC236}">
                  <a16:creationId xmlns:a16="http://schemas.microsoft.com/office/drawing/2014/main" id="{7AC1730A-900D-418E-9E5B-D0F5291C9C99}"/>
                </a:ext>
              </a:extLst>
            </p:cNvPr>
            <p:cNvSpPr>
              <a:spLocks noChangeShapeType="1"/>
            </p:cNvSpPr>
            <p:nvPr/>
          </p:nvSpPr>
          <p:spPr bwMode="auto">
            <a:xfrm>
              <a:off x="1070" y="1975"/>
              <a:ext cx="0" cy="206"/>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07" name="Line 10">
              <a:extLst>
                <a:ext uri="{FF2B5EF4-FFF2-40B4-BE49-F238E27FC236}">
                  <a16:creationId xmlns:a16="http://schemas.microsoft.com/office/drawing/2014/main" id="{28D8DA6E-C361-42DD-9135-70DA80A3C813}"/>
                </a:ext>
              </a:extLst>
            </p:cNvPr>
            <p:cNvSpPr>
              <a:spLocks noChangeShapeType="1"/>
            </p:cNvSpPr>
            <p:nvPr/>
          </p:nvSpPr>
          <p:spPr bwMode="auto">
            <a:xfrm>
              <a:off x="1070" y="2181"/>
              <a:ext cx="524" cy="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08" name="Rectangle 11">
              <a:extLst>
                <a:ext uri="{FF2B5EF4-FFF2-40B4-BE49-F238E27FC236}">
                  <a16:creationId xmlns:a16="http://schemas.microsoft.com/office/drawing/2014/main" id="{A4311976-1370-44E8-AAF6-1495AA911D83}"/>
                </a:ext>
              </a:extLst>
            </p:cNvPr>
            <p:cNvSpPr>
              <a:spLocks noChangeArrowheads="1"/>
            </p:cNvSpPr>
            <p:nvPr/>
          </p:nvSpPr>
          <p:spPr bwMode="auto">
            <a:xfrm>
              <a:off x="1625" y="2067"/>
              <a:ext cx="823" cy="237"/>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en-US" altLang="zh-CN" sz="2000" u="none">
                  <a:solidFill>
                    <a:srgbClr val="080808"/>
                  </a:solidFill>
                  <a:latin typeface="Verdana" panose="020B0604030504040204" pitchFamily="34" charset="0"/>
                  <a:ea typeface="华文新魏" panose="02010800040101010101" pitchFamily="2" charset="-122"/>
                </a:rPr>
                <a:t>ID = 100</a:t>
              </a:r>
            </a:p>
          </p:txBody>
        </p:sp>
      </p:grpSp>
      <p:grpSp>
        <p:nvGrpSpPr>
          <p:cNvPr id="79879" name="Group 13">
            <a:extLst>
              <a:ext uri="{FF2B5EF4-FFF2-40B4-BE49-F238E27FC236}">
                <a16:creationId xmlns:a16="http://schemas.microsoft.com/office/drawing/2014/main" id="{789DEE18-0F79-4A8F-9B4A-0FA88D41B22E}"/>
              </a:ext>
            </a:extLst>
          </p:cNvPr>
          <p:cNvGrpSpPr>
            <a:grpSpLocks/>
          </p:cNvGrpSpPr>
          <p:nvPr/>
        </p:nvGrpSpPr>
        <p:grpSpPr bwMode="auto">
          <a:xfrm>
            <a:off x="1566863" y="3646489"/>
            <a:ext cx="3016250" cy="701675"/>
            <a:chOff x="277" y="2396"/>
            <a:chExt cx="2048" cy="278"/>
          </a:xfrm>
        </p:grpSpPr>
        <p:sp>
          <p:nvSpPr>
            <p:cNvPr id="79904" name="Rectangle 14">
              <a:extLst>
                <a:ext uri="{FF2B5EF4-FFF2-40B4-BE49-F238E27FC236}">
                  <a16:creationId xmlns:a16="http://schemas.microsoft.com/office/drawing/2014/main" id="{7C1A3FAF-1555-4065-8161-738D74452539}"/>
                </a:ext>
              </a:extLst>
            </p:cNvPr>
            <p:cNvSpPr>
              <a:spLocks noChangeArrowheads="1"/>
            </p:cNvSpPr>
            <p:nvPr/>
          </p:nvSpPr>
          <p:spPr bwMode="auto">
            <a:xfrm>
              <a:off x="277" y="2396"/>
              <a:ext cx="513" cy="278"/>
            </a:xfrm>
            <a:prstGeom prst="rect">
              <a:avLst/>
            </a:prstGeom>
            <a:solidFill>
              <a:srgbClr val="99FFCC"/>
            </a:solidFill>
            <a:ln w="28575">
              <a:solidFill>
                <a:srgbClr val="FFFF00"/>
              </a:solidFill>
              <a:miter lim="800000"/>
              <a:headEnd/>
              <a:tailEnd/>
            </a:ln>
          </p:spPr>
          <p:txBody>
            <a:bodyPr wrap="none" lIns="0" tIns="0" rIns="0" bIns="0"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zh-CN" altLang="en-US" sz="2000" u="none">
                  <a:solidFill>
                    <a:srgbClr val="000099"/>
                  </a:solidFill>
                  <a:latin typeface="Verdana" panose="020B0604030504040204" pitchFamily="34" charset="0"/>
                  <a:ea typeface="隶书" panose="02010509060101010101" pitchFamily="49" charset="-122"/>
                </a:rPr>
                <a:t>片头</a:t>
              </a:r>
            </a:p>
          </p:txBody>
        </p:sp>
        <p:sp>
          <p:nvSpPr>
            <p:cNvPr id="79905" name="Rectangle 15">
              <a:extLst>
                <a:ext uri="{FF2B5EF4-FFF2-40B4-BE49-F238E27FC236}">
                  <a16:creationId xmlns:a16="http://schemas.microsoft.com/office/drawing/2014/main" id="{E7860C2B-1FA3-4CAC-8818-FC022D25D5CA}"/>
                </a:ext>
              </a:extLst>
            </p:cNvPr>
            <p:cNvSpPr>
              <a:spLocks noChangeArrowheads="1"/>
            </p:cNvSpPr>
            <p:nvPr/>
          </p:nvSpPr>
          <p:spPr bwMode="auto">
            <a:xfrm>
              <a:off x="792" y="2396"/>
              <a:ext cx="1533" cy="278"/>
            </a:xfrm>
            <a:prstGeom prst="rect">
              <a:avLst/>
            </a:prstGeom>
            <a:solidFill>
              <a:srgbClr val="000099"/>
            </a:solidFill>
            <a:ln w="28575">
              <a:solidFill>
                <a:srgbClr val="FFFF00"/>
              </a:solidFill>
              <a:miter lim="800000"/>
              <a:headEnd/>
              <a:tailEnd/>
            </a:ln>
          </p:spPr>
          <p:txBody>
            <a:bodyPr wrap="none" lIns="0" tIns="0" rIns="0" bIns="0"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zh-CN" altLang="en-US" sz="2000" u="none">
                  <a:solidFill>
                    <a:srgbClr val="FFFF00"/>
                  </a:solidFill>
                  <a:latin typeface="Verdana" panose="020B0604030504040204" pitchFamily="34" charset="0"/>
                  <a:ea typeface="隶书" panose="02010509060101010101" pitchFamily="49" charset="-122"/>
                </a:rPr>
                <a:t>数据 </a:t>
              </a:r>
              <a:r>
                <a:rPr kumimoji="1" lang="en-US" altLang="zh-CN" sz="2000" u="none">
                  <a:solidFill>
                    <a:srgbClr val="FFFF00"/>
                  </a:solidFill>
                  <a:latin typeface="Verdana" panose="020B0604030504040204" pitchFamily="34" charset="0"/>
                  <a:ea typeface="隶书" panose="02010509060101010101" pitchFamily="49" charset="-122"/>
                </a:rPr>
                <a:t>1</a:t>
              </a:r>
              <a:r>
                <a:rPr kumimoji="1" lang="zh-CN" altLang="en-US" u="none">
                  <a:solidFill>
                    <a:srgbClr val="FFFF00"/>
                  </a:solidFill>
                  <a:latin typeface="Verdana" panose="020B0604030504040204" pitchFamily="34" charset="0"/>
                  <a:ea typeface="隶书" panose="02010509060101010101" pitchFamily="49" charset="-122"/>
                </a:rPr>
                <a:t>（</a:t>
              </a:r>
              <a:r>
                <a:rPr kumimoji="1" lang="en-US" altLang="zh-CN" u="none">
                  <a:solidFill>
                    <a:srgbClr val="FFFF00"/>
                  </a:solidFill>
                  <a:latin typeface="Verdana" panose="020B0604030504040204" pitchFamily="34" charset="0"/>
                  <a:ea typeface="隶书" panose="02010509060101010101" pitchFamily="49" charset="-122"/>
                </a:rPr>
                <a:t>1480</a:t>
              </a:r>
              <a:r>
                <a:rPr kumimoji="1" lang="zh-CN" altLang="en-US" u="none">
                  <a:solidFill>
                    <a:srgbClr val="FFFF00"/>
                  </a:solidFill>
                  <a:latin typeface="Verdana" panose="020B0604030504040204" pitchFamily="34" charset="0"/>
                  <a:ea typeface="隶书" panose="02010509060101010101" pitchFamily="49" charset="-122"/>
                </a:rPr>
                <a:t>）</a:t>
              </a:r>
            </a:p>
          </p:txBody>
        </p:sp>
      </p:grpSp>
      <p:sp>
        <p:nvSpPr>
          <p:cNvPr id="79880" name="Rectangle 17">
            <a:extLst>
              <a:ext uri="{FF2B5EF4-FFF2-40B4-BE49-F238E27FC236}">
                <a16:creationId xmlns:a16="http://schemas.microsoft.com/office/drawing/2014/main" id="{D710DBEF-DBFD-4471-9C4E-EE09AD2CC810}"/>
              </a:ext>
            </a:extLst>
          </p:cNvPr>
          <p:cNvSpPr>
            <a:spLocks noChangeArrowheads="1"/>
          </p:cNvSpPr>
          <p:nvPr/>
        </p:nvSpPr>
        <p:spPr bwMode="auto">
          <a:xfrm>
            <a:off x="8832851" y="3646489"/>
            <a:ext cx="1655763" cy="701675"/>
          </a:xfrm>
          <a:prstGeom prst="rect">
            <a:avLst/>
          </a:prstGeom>
          <a:solidFill>
            <a:srgbClr val="000099"/>
          </a:solidFill>
          <a:ln w="28575">
            <a:solidFill>
              <a:srgbClr val="FFFF00"/>
            </a:solidFill>
            <a:miter lim="800000"/>
            <a:headEnd/>
            <a:tailEnd/>
          </a:ln>
        </p:spPr>
        <p:txBody>
          <a:bodyPr wrap="none" lIns="0" tIns="0" rIns="0" bIns="0"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zh-CN" altLang="en-US" sz="2000" u="none">
                <a:solidFill>
                  <a:srgbClr val="FFFF00"/>
                </a:solidFill>
                <a:latin typeface="Verdana" panose="020B0604030504040204" pitchFamily="34" charset="0"/>
                <a:ea typeface="隶书" panose="02010509060101010101" pitchFamily="49" charset="-122"/>
              </a:rPr>
              <a:t>数据</a:t>
            </a:r>
            <a:r>
              <a:rPr kumimoji="1" lang="en-US" altLang="zh-CN" sz="2000" u="none">
                <a:solidFill>
                  <a:srgbClr val="FFFF00"/>
                </a:solidFill>
                <a:latin typeface="Verdana" panose="020B0604030504040204" pitchFamily="34" charset="0"/>
                <a:ea typeface="隶书" panose="02010509060101010101" pitchFamily="49" charset="-122"/>
              </a:rPr>
              <a:t>3 </a:t>
            </a:r>
            <a:r>
              <a:rPr kumimoji="1" lang="en-US" altLang="zh-CN" u="none">
                <a:solidFill>
                  <a:srgbClr val="FFFF00"/>
                </a:solidFill>
                <a:latin typeface="Verdana" panose="020B0604030504040204" pitchFamily="34" charset="0"/>
                <a:ea typeface="隶书" panose="02010509060101010101" pitchFamily="49" charset="-122"/>
              </a:rPr>
              <a:t>(1020)</a:t>
            </a:r>
          </a:p>
        </p:txBody>
      </p:sp>
      <p:sp>
        <p:nvSpPr>
          <p:cNvPr id="79881" name="Rectangle 18">
            <a:extLst>
              <a:ext uri="{FF2B5EF4-FFF2-40B4-BE49-F238E27FC236}">
                <a16:creationId xmlns:a16="http://schemas.microsoft.com/office/drawing/2014/main" id="{0B1378F5-DC82-4CD3-8664-2A38CC2164EF}"/>
              </a:ext>
            </a:extLst>
          </p:cNvPr>
          <p:cNvSpPr>
            <a:spLocks noChangeArrowheads="1"/>
          </p:cNvSpPr>
          <p:nvPr/>
        </p:nvSpPr>
        <p:spPr bwMode="auto">
          <a:xfrm>
            <a:off x="8040688" y="3646489"/>
            <a:ext cx="792162" cy="701675"/>
          </a:xfrm>
          <a:prstGeom prst="rect">
            <a:avLst/>
          </a:prstGeom>
          <a:solidFill>
            <a:srgbClr val="99FFCC"/>
          </a:solidFill>
          <a:ln w="28575">
            <a:solidFill>
              <a:srgbClr val="FFFF00"/>
            </a:solidFill>
            <a:miter lim="800000"/>
            <a:headEnd/>
            <a:tailEnd/>
          </a:ln>
        </p:spPr>
        <p:txBody>
          <a:bodyPr wrap="none" lIns="0" tIns="0" rIns="0" bIns="0"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zh-CN" altLang="en-US" sz="2000" u="none">
                <a:solidFill>
                  <a:srgbClr val="000099"/>
                </a:solidFill>
                <a:latin typeface="Verdana" panose="020B0604030504040204" pitchFamily="34" charset="0"/>
                <a:ea typeface="隶书" panose="02010509060101010101" pitchFamily="49" charset="-122"/>
              </a:rPr>
              <a:t>片头</a:t>
            </a:r>
          </a:p>
        </p:txBody>
      </p:sp>
      <p:grpSp>
        <p:nvGrpSpPr>
          <p:cNvPr id="79882" name="Group 19">
            <a:extLst>
              <a:ext uri="{FF2B5EF4-FFF2-40B4-BE49-F238E27FC236}">
                <a16:creationId xmlns:a16="http://schemas.microsoft.com/office/drawing/2014/main" id="{F0064702-129F-4B9E-9187-02DEE289A167}"/>
              </a:ext>
            </a:extLst>
          </p:cNvPr>
          <p:cNvGrpSpPr>
            <a:grpSpLocks/>
          </p:cNvGrpSpPr>
          <p:nvPr/>
        </p:nvGrpSpPr>
        <p:grpSpPr bwMode="auto">
          <a:xfrm>
            <a:off x="4795839" y="3646489"/>
            <a:ext cx="3100387" cy="701675"/>
            <a:chOff x="277" y="2396"/>
            <a:chExt cx="2048" cy="278"/>
          </a:xfrm>
        </p:grpSpPr>
        <p:sp>
          <p:nvSpPr>
            <p:cNvPr id="79902" name="Rectangle 20">
              <a:extLst>
                <a:ext uri="{FF2B5EF4-FFF2-40B4-BE49-F238E27FC236}">
                  <a16:creationId xmlns:a16="http://schemas.microsoft.com/office/drawing/2014/main" id="{17755952-94B1-423E-96B8-9519A237ACC2}"/>
                </a:ext>
              </a:extLst>
            </p:cNvPr>
            <p:cNvSpPr>
              <a:spLocks noChangeArrowheads="1"/>
            </p:cNvSpPr>
            <p:nvPr/>
          </p:nvSpPr>
          <p:spPr bwMode="auto">
            <a:xfrm>
              <a:off x="277" y="2396"/>
              <a:ext cx="513" cy="278"/>
            </a:xfrm>
            <a:prstGeom prst="rect">
              <a:avLst/>
            </a:prstGeom>
            <a:solidFill>
              <a:srgbClr val="99FFCC"/>
            </a:solidFill>
            <a:ln w="28575">
              <a:solidFill>
                <a:srgbClr val="FFFF00"/>
              </a:solidFill>
              <a:miter lim="800000"/>
              <a:headEnd/>
              <a:tailEnd/>
            </a:ln>
          </p:spPr>
          <p:txBody>
            <a:bodyPr wrap="none" lIns="0" tIns="0" rIns="0" bIns="0"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zh-CN" altLang="en-US" sz="2000" u="none">
                  <a:solidFill>
                    <a:srgbClr val="000099"/>
                  </a:solidFill>
                  <a:latin typeface="Verdana" panose="020B0604030504040204" pitchFamily="34" charset="0"/>
                  <a:ea typeface="隶书" panose="02010509060101010101" pitchFamily="49" charset="-122"/>
                </a:rPr>
                <a:t>片头</a:t>
              </a:r>
            </a:p>
          </p:txBody>
        </p:sp>
        <p:sp>
          <p:nvSpPr>
            <p:cNvPr id="79903" name="Rectangle 21">
              <a:extLst>
                <a:ext uri="{FF2B5EF4-FFF2-40B4-BE49-F238E27FC236}">
                  <a16:creationId xmlns:a16="http://schemas.microsoft.com/office/drawing/2014/main" id="{1DEA30E7-E4C5-4839-BC06-FF0AAC3817EC}"/>
                </a:ext>
              </a:extLst>
            </p:cNvPr>
            <p:cNvSpPr>
              <a:spLocks noChangeArrowheads="1"/>
            </p:cNvSpPr>
            <p:nvPr/>
          </p:nvSpPr>
          <p:spPr bwMode="auto">
            <a:xfrm>
              <a:off x="792" y="2396"/>
              <a:ext cx="1533" cy="278"/>
            </a:xfrm>
            <a:prstGeom prst="rect">
              <a:avLst/>
            </a:prstGeom>
            <a:solidFill>
              <a:srgbClr val="000099"/>
            </a:solidFill>
            <a:ln w="28575">
              <a:solidFill>
                <a:srgbClr val="FFFF00"/>
              </a:solidFill>
              <a:miter lim="800000"/>
              <a:headEnd/>
              <a:tailEnd/>
            </a:ln>
          </p:spPr>
          <p:txBody>
            <a:bodyPr wrap="none" lIns="0" tIns="0" rIns="0" bIns="0"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zh-CN" altLang="en-US" sz="2000" u="none">
                  <a:solidFill>
                    <a:srgbClr val="FFFF00"/>
                  </a:solidFill>
                  <a:latin typeface="Verdana" panose="020B0604030504040204" pitchFamily="34" charset="0"/>
                  <a:ea typeface="隶书" panose="02010509060101010101" pitchFamily="49" charset="-122"/>
                </a:rPr>
                <a:t>数据 </a:t>
              </a:r>
              <a:r>
                <a:rPr kumimoji="1" lang="en-US" altLang="zh-CN" sz="2000" u="none">
                  <a:solidFill>
                    <a:srgbClr val="FFFF00"/>
                  </a:solidFill>
                  <a:latin typeface="Verdana" panose="020B0604030504040204" pitchFamily="34" charset="0"/>
                  <a:ea typeface="隶书" panose="02010509060101010101" pitchFamily="49" charset="-122"/>
                </a:rPr>
                <a:t>2</a:t>
              </a:r>
              <a:r>
                <a:rPr kumimoji="1" lang="zh-CN" altLang="en-US" u="none">
                  <a:solidFill>
                    <a:srgbClr val="FFFF00"/>
                  </a:solidFill>
                  <a:latin typeface="Verdana" panose="020B0604030504040204" pitchFamily="34" charset="0"/>
                  <a:ea typeface="隶书" panose="02010509060101010101" pitchFamily="49" charset="-122"/>
                </a:rPr>
                <a:t>（</a:t>
              </a:r>
              <a:r>
                <a:rPr kumimoji="1" lang="en-US" altLang="zh-CN" u="none">
                  <a:solidFill>
                    <a:srgbClr val="FFFF00"/>
                  </a:solidFill>
                  <a:latin typeface="Verdana" panose="020B0604030504040204" pitchFamily="34" charset="0"/>
                  <a:ea typeface="隶书" panose="02010509060101010101" pitchFamily="49" charset="-122"/>
                </a:rPr>
                <a:t>1480</a:t>
              </a:r>
              <a:r>
                <a:rPr kumimoji="1" lang="zh-CN" altLang="en-US" u="none">
                  <a:solidFill>
                    <a:srgbClr val="FFFF00"/>
                  </a:solidFill>
                  <a:latin typeface="Verdana" panose="020B0604030504040204" pitchFamily="34" charset="0"/>
                  <a:ea typeface="隶书" panose="02010509060101010101" pitchFamily="49" charset="-122"/>
                </a:rPr>
                <a:t>）</a:t>
              </a:r>
            </a:p>
          </p:txBody>
        </p:sp>
      </p:grpSp>
      <p:sp>
        <p:nvSpPr>
          <p:cNvPr id="79883" name="Line 22">
            <a:extLst>
              <a:ext uri="{FF2B5EF4-FFF2-40B4-BE49-F238E27FC236}">
                <a16:creationId xmlns:a16="http://schemas.microsoft.com/office/drawing/2014/main" id="{99DDBA70-7652-46A3-8378-F41DEF3B5420}"/>
              </a:ext>
            </a:extLst>
          </p:cNvPr>
          <p:cNvSpPr>
            <a:spLocks noChangeShapeType="1"/>
          </p:cNvSpPr>
          <p:nvPr/>
        </p:nvSpPr>
        <p:spPr bwMode="auto">
          <a:xfrm flipH="1">
            <a:off x="1558925" y="2114550"/>
            <a:ext cx="1085850" cy="1506538"/>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4" name="Line 23">
            <a:extLst>
              <a:ext uri="{FF2B5EF4-FFF2-40B4-BE49-F238E27FC236}">
                <a16:creationId xmlns:a16="http://schemas.microsoft.com/office/drawing/2014/main" id="{63402147-2D02-4CC6-B646-73BE5FBBE0E7}"/>
              </a:ext>
            </a:extLst>
          </p:cNvPr>
          <p:cNvSpPr>
            <a:spLocks noChangeShapeType="1"/>
          </p:cNvSpPr>
          <p:nvPr/>
        </p:nvSpPr>
        <p:spPr bwMode="auto">
          <a:xfrm flipH="1">
            <a:off x="2389189" y="2116139"/>
            <a:ext cx="1087437" cy="1506537"/>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5" name="Line 24">
            <a:extLst>
              <a:ext uri="{FF2B5EF4-FFF2-40B4-BE49-F238E27FC236}">
                <a16:creationId xmlns:a16="http://schemas.microsoft.com/office/drawing/2014/main" id="{9A6DFB46-69C3-4BEA-AC6A-475146B38DF5}"/>
              </a:ext>
            </a:extLst>
          </p:cNvPr>
          <p:cNvSpPr>
            <a:spLocks noChangeShapeType="1"/>
          </p:cNvSpPr>
          <p:nvPr/>
        </p:nvSpPr>
        <p:spPr bwMode="auto">
          <a:xfrm flipH="1">
            <a:off x="4583114" y="2144714"/>
            <a:ext cx="1087437" cy="1506537"/>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6" name="Line 25">
            <a:extLst>
              <a:ext uri="{FF2B5EF4-FFF2-40B4-BE49-F238E27FC236}">
                <a16:creationId xmlns:a16="http://schemas.microsoft.com/office/drawing/2014/main" id="{C90E83C3-E683-4D37-90E8-AD595C238A96}"/>
              </a:ext>
            </a:extLst>
          </p:cNvPr>
          <p:cNvSpPr>
            <a:spLocks noChangeShapeType="1"/>
          </p:cNvSpPr>
          <p:nvPr/>
        </p:nvSpPr>
        <p:spPr bwMode="auto">
          <a:xfrm flipH="1">
            <a:off x="5591176" y="2114550"/>
            <a:ext cx="68263" cy="1531938"/>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7" name="Line 26">
            <a:extLst>
              <a:ext uri="{FF2B5EF4-FFF2-40B4-BE49-F238E27FC236}">
                <a16:creationId xmlns:a16="http://schemas.microsoft.com/office/drawing/2014/main" id="{3C6C7A66-E2EF-42B8-986E-E08DCBDDBD29}"/>
              </a:ext>
            </a:extLst>
          </p:cNvPr>
          <p:cNvSpPr>
            <a:spLocks noChangeShapeType="1"/>
          </p:cNvSpPr>
          <p:nvPr/>
        </p:nvSpPr>
        <p:spPr bwMode="auto">
          <a:xfrm flipH="1">
            <a:off x="7896226" y="2114550"/>
            <a:ext cx="68263" cy="1531938"/>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8" name="Line 27">
            <a:extLst>
              <a:ext uri="{FF2B5EF4-FFF2-40B4-BE49-F238E27FC236}">
                <a16:creationId xmlns:a16="http://schemas.microsoft.com/office/drawing/2014/main" id="{EF5997FC-D928-49FE-B197-65D27E3AE6F3}"/>
              </a:ext>
            </a:extLst>
          </p:cNvPr>
          <p:cNvSpPr>
            <a:spLocks noChangeShapeType="1"/>
          </p:cNvSpPr>
          <p:nvPr/>
        </p:nvSpPr>
        <p:spPr bwMode="auto">
          <a:xfrm>
            <a:off x="7967663" y="2114551"/>
            <a:ext cx="931862" cy="1584325"/>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89" name="Line 28">
            <a:extLst>
              <a:ext uri="{FF2B5EF4-FFF2-40B4-BE49-F238E27FC236}">
                <a16:creationId xmlns:a16="http://schemas.microsoft.com/office/drawing/2014/main" id="{A501791C-C881-4936-A7FA-96C807E5EEDE}"/>
              </a:ext>
            </a:extLst>
          </p:cNvPr>
          <p:cNvSpPr>
            <a:spLocks noChangeShapeType="1"/>
          </p:cNvSpPr>
          <p:nvPr/>
        </p:nvSpPr>
        <p:spPr bwMode="auto">
          <a:xfrm>
            <a:off x="9551988" y="2063751"/>
            <a:ext cx="933450" cy="1584325"/>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90" name="Line 29">
            <a:extLst>
              <a:ext uri="{FF2B5EF4-FFF2-40B4-BE49-F238E27FC236}">
                <a16:creationId xmlns:a16="http://schemas.microsoft.com/office/drawing/2014/main" id="{FFB1CCFE-917F-475C-82BB-34A34F54C788}"/>
              </a:ext>
            </a:extLst>
          </p:cNvPr>
          <p:cNvSpPr>
            <a:spLocks noChangeShapeType="1"/>
          </p:cNvSpPr>
          <p:nvPr/>
        </p:nvSpPr>
        <p:spPr bwMode="auto">
          <a:xfrm>
            <a:off x="1900238" y="4375151"/>
            <a:ext cx="0" cy="96202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91" name="Line 30">
            <a:extLst>
              <a:ext uri="{FF2B5EF4-FFF2-40B4-BE49-F238E27FC236}">
                <a16:creationId xmlns:a16="http://schemas.microsoft.com/office/drawing/2014/main" id="{0D0FFEFF-C558-445A-9EED-F19A06C7067F}"/>
              </a:ext>
            </a:extLst>
          </p:cNvPr>
          <p:cNvSpPr>
            <a:spLocks noChangeShapeType="1"/>
          </p:cNvSpPr>
          <p:nvPr/>
        </p:nvSpPr>
        <p:spPr bwMode="auto">
          <a:xfrm>
            <a:off x="1900239" y="5337175"/>
            <a:ext cx="339725"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92" name="Rectangle 31">
            <a:extLst>
              <a:ext uri="{FF2B5EF4-FFF2-40B4-BE49-F238E27FC236}">
                <a16:creationId xmlns:a16="http://schemas.microsoft.com/office/drawing/2014/main" id="{C5421686-F82F-4B9A-9254-F15BBE26506E}"/>
              </a:ext>
            </a:extLst>
          </p:cNvPr>
          <p:cNvSpPr>
            <a:spLocks noChangeArrowheads="1"/>
          </p:cNvSpPr>
          <p:nvPr/>
        </p:nvSpPr>
        <p:spPr bwMode="auto">
          <a:xfrm>
            <a:off x="2273301" y="4606925"/>
            <a:ext cx="1662113" cy="155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defTabSz="566738">
              <a:defRPr u="sng">
                <a:solidFill>
                  <a:schemeClr val="tx1"/>
                </a:solidFill>
                <a:latin typeface="Arial" panose="020B0604020202020204" pitchFamily="34" charset="0"/>
                <a:ea typeface="宋体" panose="02010600030101010101" pitchFamily="2" charset="-122"/>
              </a:defRPr>
            </a:lvl1pPr>
            <a:lvl2pPr marL="742950" indent="-285750" defTabSz="566738">
              <a:defRPr u="sng">
                <a:solidFill>
                  <a:schemeClr val="tx1"/>
                </a:solidFill>
                <a:latin typeface="Arial" panose="020B0604020202020204" pitchFamily="34" charset="0"/>
                <a:ea typeface="宋体" panose="02010600030101010101" pitchFamily="2" charset="-122"/>
              </a:defRPr>
            </a:lvl2pPr>
            <a:lvl3pPr marL="1143000" indent="-228600" defTabSz="566738">
              <a:defRPr u="sng">
                <a:solidFill>
                  <a:schemeClr val="tx1"/>
                </a:solidFill>
                <a:latin typeface="Arial" panose="020B0604020202020204" pitchFamily="34" charset="0"/>
                <a:ea typeface="宋体" panose="02010600030101010101" pitchFamily="2" charset="-122"/>
              </a:defRPr>
            </a:lvl3pPr>
            <a:lvl4pPr marL="1600200" indent="-228600" defTabSz="566738">
              <a:defRPr u="sng">
                <a:solidFill>
                  <a:schemeClr val="tx1"/>
                </a:solidFill>
                <a:latin typeface="Arial" panose="020B0604020202020204" pitchFamily="34" charset="0"/>
                <a:ea typeface="宋体" panose="02010600030101010101" pitchFamily="2" charset="-122"/>
              </a:defRPr>
            </a:lvl4pPr>
            <a:lvl5pPr marL="2057400" indent="-228600" defTabSz="566738">
              <a:defRPr u="sng">
                <a:solidFill>
                  <a:schemeClr val="tx1"/>
                </a:solidFill>
                <a:latin typeface="Arial" panose="020B0604020202020204" pitchFamily="34" charset="0"/>
                <a:ea typeface="宋体" panose="02010600030101010101" pitchFamily="2" charset="-122"/>
              </a:defRPr>
            </a:lvl5pPr>
            <a:lvl6pPr marL="2514600" indent="-228600" defTabSz="56673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56673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56673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56673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sz="2000" u="none">
                <a:solidFill>
                  <a:srgbClr val="080808"/>
                </a:solidFill>
                <a:latin typeface="Verdana" panose="020B0604030504040204" pitchFamily="34" charset="0"/>
                <a:ea typeface="华文新魏" panose="02010800040101010101" pitchFamily="2" charset="-122"/>
              </a:rPr>
              <a:t>ID 	= 100</a:t>
            </a:r>
          </a:p>
          <a:p>
            <a:r>
              <a:rPr kumimoji="1" lang="en-US" altLang="zh-CN" sz="2000" u="none">
                <a:solidFill>
                  <a:srgbClr val="080808"/>
                </a:solidFill>
                <a:latin typeface="Verdana" panose="020B0604030504040204" pitchFamily="34" charset="0"/>
                <a:ea typeface="华文新魏" panose="02010800040101010101" pitchFamily="2" charset="-122"/>
              </a:rPr>
              <a:t>MF 	= 1</a:t>
            </a:r>
          </a:p>
          <a:p>
            <a:r>
              <a:rPr kumimoji="1" lang="en-US" altLang="zh-CN" sz="2000" u="none">
                <a:solidFill>
                  <a:srgbClr val="080808"/>
                </a:solidFill>
                <a:latin typeface="Verdana" panose="020B0604030504040204" pitchFamily="34" charset="0"/>
                <a:ea typeface="华文新魏" panose="02010800040101010101" pitchFamily="2" charset="-122"/>
              </a:rPr>
              <a:t>FO 	= 0</a:t>
            </a:r>
          </a:p>
          <a:p>
            <a:r>
              <a:rPr kumimoji="1" lang="en-US" altLang="zh-CN" sz="2000" u="none">
                <a:solidFill>
                  <a:srgbClr val="080808"/>
                </a:solidFill>
                <a:latin typeface="Verdana" panose="020B0604030504040204" pitchFamily="34" charset="0"/>
                <a:ea typeface="华文新魏" panose="02010800040101010101" pitchFamily="2" charset="-122"/>
              </a:rPr>
              <a:t>Len	= 1500</a:t>
            </a:r>
          </a:p>
        </p:txBody>
      </p:sp>
      <p:sp>
        <p:nvSpPr>
          <p:cNvPr id="79893" name="Line 32">
            <a:extLst>
              <a:ext uri="{FF2B5EF4-FFF2-40B4-BE49-F238E27FC236}">
                <a16:creationId xmlns:a16="http://schemas.microsoft.com/office/drawing/2014/main" id="{DBE52DBB-A8E1-4965-AD2A-81C25489C284}"/>
              </a:ext>
            </a:extLst>
          </p:cNvPr>
          <p:cNvSpPr>
            <a:spLocks noChangeShapeType="1"/>
          </p:cNvSpPr>
          <p:nvPr/>
        </p:nvSpPr>
        <p:spPr bwMode="auto">
          <a:xfrm>
            <a:off x="5159375" y="4375151"/>
            <a:ext cx="0" cy="96202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94" name="Line 33">
            <a:extLst>
              <a:ext uri="{FF2B5EF4-FFF2-40B4-BE49-F238E27FC236}">
                <a16:creationId xmlns:a16="http://schemas.microsoft.com/office/drawing/2014/main" id="{490D113B-5B0C-4400-94C1-776A85905FCB}"/>
              </a:ext>
            </a:extLst>
          </p:cNvPr>
          <p:cNvSpPr>
            <a:spLocks noChangeShapeType="1"/>
          </p:cNvSpPr>
          <p:nvPr/>
        </p:nvSpPr>
        <p:spPr bwMode="auto">
          <a:xfrm>
            <a:off x="5159376" y="5337175"/>
            <a:ext cx="339725"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95" name="Line 34">
            <a:extLst>
              <a:ext uri="{FF2B5EF4-FFF2-40B4-BE49-F238E27FC236}">
                <a16:creationId xmlns:a16="http://schemas.microsoft.com/office/drawing/2014/main" id="{E75A1DBF-D8D8-49F3-BDD6-658B7876F967}"/>
              </a:ext>
            </a:extLst>
          </p:cNvPr>
          <p:cNvSpPr>
            <a:spLocks noChangeShapeType="1"/>
          </p:cNvSpPr>
          <p:nvPr/>
        </p:nvSpPr>
        <p:spPr bwMode="auto">
          <a:xfrm>
            <a:off x="8401050" y="4375151"/>
            <a:ext cx="0" cy="96202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96" name="Line 35">
            <a:extLst>
              <a:ext uri="{FF2B5EF4-FFF2-40B4-BE49-F238E27FC236}">
                <a16:creationId xmlns:a16="http://schemas.microsoft.com/office/drawing/2014/main" id="{8C29E61B-1171-4DE3-BBAE-66D032D048F5}"/>
              </a:ext>
            </a:extLst>
          </p:cNvPr>
          <p:cNvSpPr>
            <a:spLocks noChangeShapeType="1"/>
          </p:cNvSpPr>
          <p:nvPr/>
        </p:nvSpPr>
        <p:spPr bwMode="auto">
          <a:xfrm>
            <a:off x="8401050" y="5337175"/>
            <a:ext cx="338138"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897" name="Rectangle 36">
            <a:extLst>
              <a:ext uri="{FF2B5EF4-FFF2-40B4-BE49-F238E27FC236}">
                <a16:creationId xmlns:a16="http://schemas.microsoft.com/office/drawing/2014/main" id="{B3C5785C-26AD-4362-9907-A028F89D0EDD}"/>
              </a:ext>
            </a:extLst>
          </p:cNvPr>
          <p:cNvSpPr>
            <a:spLocks noChangeArrowheads="1"/>
          </p:cNvSpPr>
          <p:nvPr/>
        </p:nvSpPr>
        <p:spPr bwMode="auto">
          <a:xfrm>
            <a:off x="5480051" y="4579939"/>
            <a:ext cx="1662113" cy="155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defTabSz="566738">
              <a:defRPr u="sng">
                <a:solidFill>
                  <a:schemeClr val="tx1"/>
                </a:solidFill>
                <a:latin typeface="Arial" panose="020B0604020202020204" pitchFamily="34" charset="0"/>
                <a:ea typeface="宋体" panose="02010600030101010101" pitchFamily="2" charset="-122"/>
              </a:defRPr>
            </a:lvl1pPr>
            <a:lvl2pPr marL="742950" indent="-285750" defTabSz="566738">
              <a:defRPr u="sng">
                <a:solidFill>
                  <a:schemeClr val="tx1"/>
                </a:solidFill>
                <a:latin typeface="Arial" panose="020B0604020202020204" pitchFamily="34" charset="0"/>
                <a:ea typeface="宋体" panose="02010600030101010101" pitchFamily="2" charset="-122"/>
              </a:defRPr>
            </a:lvl2pPr>
            <a:lvl3pPr marL="1143000" indent="-228600" defTabSz="566738">
              <a:defRPr u="sng">
                <a:solidFill>
                  <a:schemeClr val="tx1"/>
                </a:solidFill>
                <a:latin typeface="Arial" panose="020B0604020202020204" pitchFamily="34" charset="0"/>
                <a:ea typeface="宋体" panose="02010600030101010101" pitchFamily="2" charset="-122"/>
              </a:defRPr>
            </a:lvl3pPr>
            <a:lvl4pPr marL="1600200" indent="-228600" defTabSz="566738">
              <a:defRPr u="sng">
                <a:solidFill>
                  <a:schemeClr val="tx1"/>
                </a:solidFill>
                <a:latin typeface="Arial" panose="020B0604020202020204" pitchFamily="34" charset="0"/>
                <a:ea typeface="宋体" panose="02010600030101010101" pitchFamily="2" charset="-122"/>
              </a:defRPr>
            </a:lvl4pPr>
            <a:lvl5pPr marL="2057400" indent="-228600" defTabSz="566738">
              <a:defRPr u="sng">
                <a:solidFill>
                  <a:schemeClr val="tx1"/>
                </a:solidFill>
                <a:latin typeface="Arial" panose="020B0604020202020204" pitchFamily="34" charset="0"/>
                <a:ea typeface="宋体" panose="02010600030101010101" pitchFamily="2" charset="-122"/>
              </a:defRPr>
            </a:lvl5pPr>
            <a:lvl6pPr marL="2514600" indent="-228600" defTabSz="56673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56673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56673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56673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sz="2000" u="none">
                <a:solidFill>
                  <a:srgbClr val="080808"/>
                </a:solidFill>
                <a:latin typeface="Verdana" panose="020B0604030504040204" pitchFamily="34" charset="0"/>
                <a:ea typeface="华文新魏" panose="02010800040101010101" pitchFamily="2" charset="-122"/>
              </a:rPr>
              <a:t>ID 	= 100</a:t>
            </a:r>
          </a:p>
          <a:p>
            <a:r>
              <a:rPr kumimoji="1" lang="en-US" altLang="zh-CN" sz="2000" u="none">
                <a:solidFill>
                  <a:srgbClr val="080808"/>
                </a:solidFill>
                <a:latin typeface="Verdana" panose="020B0604030504040204" pitchFamily="34" charset="0"/>
                <a:ea typeface="华文新魏" panose="02010800040101010101" pitchFamily="2" charset="-122"/>
              </a:rPr>
              <a:t>MF	= 1</a:t>
            </a:r>
          </a:p>
          <a:p>
            <a:r>
              <a:rPr kumimoji="1" lang="en-US" altLang="zh-CN" sz="2000" u="none">
                <a:solidFill>
                  <a:srgbClr val="080808"/>
                </a:solidFill>
                <a:latin typeface="Verdana" panose="020B0604030504040204" pitchFamily="34" charset="0"/>
                <a:ea typeface="华文新魏" panose="02010800040101010101" pitchFamily="2" charset="-122"/>
              </a:rPr>
              <a:t>FO 	= 185</a:t>
            </a:r>
            <a:r>
              <a:rPr kumimoji="1" lang="zh-CN" altLang="en-US" sz="2000" i="1" u="none">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en-US" altLang="zh-CN" sz="2000" i="1" u="none">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1480/8</a:t>
            </a:r>
            <a:r>
              <a:rPr kumimoji="1" lang="zh-CN" altLang="en-US" sz="2000" i="1" u="none">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a:t>
            </a:r>
          </a:p>
          <a:p>
            <a:r>
              <a:rPr kumimoji="1" lang="en-US" altLang="zh-CN" sz="2000" u="none">
                <a:solidFill>
                  <a:srgbClr val="080808"/>
                </a:solidFill>
                <a:latin typeface="Verdana" panose="020B0604030504040204" pitchFamily="34" charset="0"/>
                <a:ea typeface="华文新魏" panose="02010800040101010101" pitchFamily="2" charset="-122"/>
              </a:rPr>
              <a:t>Len	= 1500</a:t>
            </a:r>
          </a:p>
        </p:txBody>
      </p:sp>
      <p:sp>
        <p:nvSpPr>
          <p:cNvPr id="79898" name="Rectangle 37">
            <a:extLst>
              <a:ext uri="{FF2B5EF4-FFF2-40B4-BE49-F238E27FC236}">
                <a16:creationId xmlns:a16="http://schemas.microsoft.com/office/drawing/2014/main" id="{E82BE439-CEFA-4BB6-947D-61F9727882D6}"/>
              </a:ext>
            </a:extLst>
          </p:cNvPr>
          <p:cNvSpPr>
            <a:spLocks noChangeArrowheads="1"/>
          </p:cNvSpPr>
          <p:nvPr/>
        </p:nvSpPr>
        <p:spPr bwMode="auto">
          <a:xfrm>
            <a:off x="8723313" y="4554539"/>
            <a:ext cx="1662112" cy="155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defTabSz="566738">
              <a:defRPr u="sng">
                <a:solidFill>
                  <a:schemeClr val="tx1"/>
                </a:solidFill>
                <a:latin typeface="Arial" panose="020B0604020202020204" pitchFamily="34" charset="0"/>
                <a:ea typeface="宋体" panose="02010600030101010101" pitchFamily="2" charset="-122"/>
              </a:defRPr>
            </a:lvl1pPr>
            <a:lvl2pPr marL="742950" indent="-285750" defTabSz="566738">
              <a:defRPr u="sng">
                <a:solidFill>
                  <a:schemeClr val="tx1"/>
                </a:solidFill>
                <a:latin typeface="Arial" panose="020B0604020202020204" pitchFamily="34" charset="0"/>
                <a:ea typeface="宋体" panose="02010600030101010101" pitchFamily="2" charset="-122"/>
              </a:defRPr>
            </a:lvl2pPr>
            <a:lvl3pPr marL="1143000" indent="-228600" defTabSz="566738">
              <a:defRPr u="sng">
                <a:solidFill>
                  <a:schemeClr val="tx1"/>
                </a:solidFill>
                <a:latin typeface="Arial" panose="020B0604020202020204" pitchFamily="34" charset="0"/>
                <a:ea typeface="宋体" panose="02010600030101010101" pitchFamily="2" charset="-122"/>
              </a:defRPr>
            </a:lvl3pPr>
            <a:lvl4pPr marL="1600200" indent="-228600" defTabSz="566738">
              <a:defRPr u="sng">
                <a:solidFill>
                  <a:schemeClr val="tx1"/>
                </a:solidFill>
                <a:latin typeface="Arial" panose="020B0604020202020204" pitchFamily="34" charset="0"/>
                <a:ea typeface="宋体" panose="02010600030101010101" pitchFamily="2" charset="-122"/>
              </a:defRPr>
            </a:lvl4pPr>
            <a:lvl5pPr marL="2057400" indent="-228600" defTabSz="566738">
              <a:defRPr u="sng">
                <a:solidFill>
                  <a:schemeClr val="tx1"/>
                </a:solidFill>
                <a:latin typeface="Arial" panose="020B0604020202020204" pitchFamily="34" charset="0"/>
                <a:ea typeface="宋体" panose="02010600030101010101" pitchFamily="2" charset="-122"/>
              </a:defRPr>
            </a:lvl5pPr>
            <a:lvl6pPr marL="2514600" indent="-228600" defTabSz="56673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56673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56673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56673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sz="2000" u="none">
                <a:solidFill>
                  <a:srgbClr val="080808"/>
                </a:solidFill>
                <a:latin typeface="Verdana" panose="020B0604030504040204" pitchFamily="34" charset="0"/>
                <a:ea typeface="华文新魏" panose="02010800040101010101" pitchFamily="2" charset="-122"/>
              </a:rPr>
              <a:t>ID 	= 100</a:t>
            </a:r>
          </a:p>
          <a:p>
            <a:r>
              <a:rPr kumimoji="1" lang="en-US" altLang="zh-CN" sz="2000" u="none">
                <a:solidFill>
                  <a:srgbClr val="080808"/>
                </a:solidFill>
                <a:latin typeface="Verdana" panose="020B0604030504040204" pitchFamily="34" charset="0"/>
                <a:ea typeface="华文新魏" panose="02010800040101010101" pitchFamily="2" charset="-122"/>
              </a:rPr>
              <a:t>MF	= 0</a:t>
            </a:r>
          </a:p>
          <a:p>
            <a:r>
              <a:rPr kumimoji="1" lang="en-US" altLang="zh-CN" sz="2000" u="none">
                <a:solidFill>
                  <a:srgbClr val="080808"/>
                </a:solidFill>
                <a:latin typeface="Verdana" panose="020B0604030504040204" pitchFamily="34" charset="0"/>
                <a:ea typeface="华文新魏" panose="02010800040101010101" pitchFamily="2" charset="-122"/>
              </a:rPr>
              <a:t>FO 	= 370</a:t>
            </a:r>
          </a:p>
          <a:p>
            <a:r>
              <a:rPr kumimoji="1" lang="en-US" altLang="zh-CN" sz="2000" u="none">
                <a:solidFill>
                  <a:srgbClr val="080808"/>
                </a:solidFill>
                <a:latin typeface="Verdana" panose="020B0604030504040204" pitchFamily="34" charset="0"/>
                <a:ea typeface="华文新魏" panose="02010800040101010101" pitchFamily="2" charset="-122"/>
              </a:rPr>
              <a:t>Len	= 1040</a:t>
            </a:r>
          </a:p>
        </p:txBody>
      </p:sp>
      <p:sp>
        <p:nvSpPr>
          <p:cNvPr id="79899" name="Line 38">
            <a:extLst>
              <a:ext uri="{FF2B5EF4-FFF2-40B4-BE49-F238E27FC236}">
                <a16:creationId xmlns:a16="http://schemas.microsoft.com/office/drawing/2014/main" id="{3C789275-0722-4BF1-8453-85CF51A2806C}"/>
              </a:ext>
            </a:extLst>
          </p:cNvPr>
          <p:cNvSpPr>
            <a:spLocks noChangeShapeType="1"/>
          </p:cNvSpPr>
          <p:nvPr/>
        </p:nvSpPr>
        <p:spPr bwMode="auto">
          <a:xfrm>
            <a:off x="2625726" y="2146301"/>
            <a:ext cx="2341563" cy="1482725"/>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00" name="Line 39">
            <a:extLst>
              <a:ext uri="{FF2B5EF4-FFF2-40B4-BE49-F238E27FC236}">
                <a16:creationId xmlns:a16="http://schemas.microsoft.com/office/drawing/2014/main" id="{19EF0C88-D74E-402E-9D86-2D4F80DB6E91}"/>
              </a:ext>
            </a:extLst>
          </p:cNvPr>
          <p:cNvSpPr>
            <a:spLocks noChangeShapeType="1"/>
          </p:cNvSpPr>
          <p:nvPr/>
        </p:nvSpPr>
        <p:spPr bwMode="auto">
          <a:xfrm>
            <a:off x="3489326" y="2146301"/>
            <a:ext cx="2341563" cy="1482725"/>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901" name="Rectangle 60">
            <a:extLst>
              <a:ext uri="{FF2B5EF4-FFF2-40B4-BE49-F238E27FC236}">
                <a16:creationId xmlns:a16="http://schemas.microsoft.com/office/drawing/2014/main" id="{9376D1A3-430F-478B-997B-60C38BC32242}"/>
              </a:ext>
            </a:extLst>
          </p:cNvPr>
          <p:cNvSpPr>
            <a:spLocks noChangeArrowheads="1"/>
          </p:cNvSpPr>
          <p:nvPr/>
        </p:nvSpPr>
        <p:spPr bwMode="auto">
          <a:xfrm>
            <a:off x="6810376" y="2214563"/>
            <a:ext cx="2830513" cy="124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85000"/>
              </a:lnSpc>
              <a:spcBef>
                <a:spcPct val="20000"/>
              </a:spcBef>
              <a:buClr>
                <a:srgbClr val="000099"/>
              </a:buClr>
              <a:buSzPct val="65000"/>
              <a:buFont typeface="Wingdings" panose="05000000000000000000" pitchFamily="2" charset="2"/>
              <a:buNone/>
            </a:pPr>
            <a:r>
              <a:rPr lang="zh-CN" altLang="en-US" sz="2800" i="1" u="none">
                <a:solidFill>
                  <a:srgbClr val="CC0000"/>
                </a:solidFill>
                <a:ea typeface="楷体" panose="02010609060101010101" pitchFamily="49" charset="-122"/>
                <a:cs typeface="Arial" panose="020B0604020202020204" pitchFamily="34" charset="0"/>
              </a:rPr>
              <a:t>示例</a:t>
            </a:r>
            <a:r>
              <a:rPr lang="en-US" altLang="zh-CN" sz="2800" i="1" u="none">
                <a:solidFill>
                  <a:srgbClr val="CC0000"/>
                </a:solidFill>
                <a:ea typeface="楷体" panose="02010609060101010101" pitchFamily="49" charset="-122"/>
                <a:cs typeface="Arial" panose="020B0604020202020204" pitchFamily="34" charset="0"/>
              </a:rPr>
              <a:t>:</a:t>
            </a:r>
          </a:p>
          <a:p>
            <a:pPr>
              <a:lnSpc>
                <a:spcPct val="85000"/>
              </a:lnSpc>
              <a:spcBef>
                <a:spcPct val="20000"/>
              </a:spcBef>
              <a:buClr>
                <a:srgbClr val="000099"/>
              </a:buClr>
              <a:buSzPct val="65000"/>
              <a:buFont typeface="Wingdings" panose="05000000000000000000" pitchFamily="2" charset="2"/>
              <a:buChar char="v"/>
            </a:pPr>
            <a:r>
              <a:rPr lang="en-US" altLang="zh-CN" sz="2000" u="none">
                <a:ea typeface="楷体" panose="02010609060101010101" pitchFamily="49" charset="-122"/>
                <a:cs typeface="Arial" panose="020B0604020202020204" pitchFamily="34" charset="0"/>
              </a:rPr>
              <a:t>4000 </a:t>
            </a:r>
            <a:r>
              <a:rPr lang="zh-CN" altLang="en-US" sz="2000" u="none">
                <a:ea typeface="楷体" panose="02010609060101010101" pitchFamily="49" charset="-122"/>
                <a:cs typeface="Arial" panose="020B0604020202020204" pitchFamily="34" charset="0"/>
              </a:rPr>
              <a:t>字节的数据报</a:t>
            </a:r>
            <a:endParaRPr lang="en-US" altLang="zh-CN" sz="2000" u="none">
              <a:ea typeface="楷体" panose="02010609060101010101" pitchFamily="49" charset="-122"/>
              <a:cs typeface="Arial" panose="020B0604020202020204" pitchFamily="34" charset="0"/>
            </a:endParaRPr>
          </a:p>
          <a:p>
            <a:pPr>
              <a:lnSpc>
                <a:spcPct val="85000"/>
              </a:lnSpc>
              <a:spcBef>
                <a:spcPct val="20000"/>
              </a:spcBef>
              <a:buClr>
                <a:srgbClr val="000099"/>
              </a:buClr>
              <a:buSzPct val="65000"/>
              <a:buFont typeface="Wingdings" panose="05000000000000000000" pitchFamily="2" charset="2"/>
              <a:buChar char="v"/>
            </a:pPr>
            <a:r>
              <a:rPr lang="en-US" altLang="zh-CN" sz="2000" u="none">
                <a:ea typeface="楷体" panose="02010609060101010101" pitchFamily="49" charset="-122"/>
                <a:cs typeface="Arial" panose="020B0604020202020204" pitchFamily="34" charset="0"/>
              </a:rPr>
              <a:t>MTU = 1500 </a:t>
            </a:r>
            <a:r>
              <a:rPr lang="zh-CN" altLang="en-US" sz="2000" u="none">
                <a:ea typeface="楷体" panose="02010609060101010101" pitchFamily="49" charset="-122"/>
                <a:cs typeface="Arial" panose="020B0604020202020204" pitchFamily="34" charset="0"/>
              </a:rPr>
              <a:t>字节</a:t>
            </a:r>
            <a:endParaRPr lang="en-US" altLang="zh-CN" sz="2000" u="none">
              <a:ea typeface="楷体" panose="02010609060101010101" pitchFamily="49" charset="-122"/>
              <a:cs typeface="Arial" panose="020B0604020202020204" pitchFamily="34" charset="0"/>
            </a:endParaRPr>
          </a:p>
          <a:p>
            <a:pPr>
              <a:lnSpc>
                <a:spcPct val="85000"/>
              </a:lnSpc>
              <a:spcBef>
                <a:spcPct val="20000"/>
              </a:spcBef>
              <a:buClr>
                <a:srgbClr val="000099"/>
              </a:buClr>
              <a:buSzPct val="65000"/>
              <a:buFont typeface="Wingdings" panose="05000000000000000000" pitchFamily="2" charset="2"/>
              <a:buChar char="v"/>
            </a:pPr>
            <a:endParaRPr lang="en-US" altLang="zh-CN" sz="2000" u="none">
              <a:ea typeface="楷体" panose="02010609060101010101" pitchFamily="49" charset="-122"/>
              <a:cs typeface="Arial" panose="020B0604020202020204" pitchFamily="34" charset="0"/>
            </a:endParaRPr>
          </a:p>
        </p:txBody>
      </p:sp>
      <p:sp>
        <p:nvSpPr>
          <p:cNvPr id="4" name="灯片编号占位符 3">
            <a:extLst>
              <a:ext uri="{FF2B5EF4-FFF2-40B4-BE49-F238E27FC236}">
                <a16:creationId xmlns:a16="http://schemas.microsoft.com/office/drawing/2014/main" id="{F087826C-F5D0-4C13-A434-D9F58B6CC1E7}"/>
              </a:ext>
            </a:extLst>
          </p:cNvPr>
          <p:cNvSpPr>
            <a:spLocks noGrp="1"/>
          </p:cNvSpPr>
          <p:nvPr>
            <p:ph type="sldNum" sz="quarter" idx="12"/>
          </p:nvPr>
        </p:nvSpPr>
        <p:spPr/>
        <p:txBody>
          <a:bodyPr/>
          <a:lstStyle/>
          <a:p>
            <a:fld id="{91F2D4EF-46D4-4764-B373-FC59CD1D281E}" type="slidenum">
              <a:rPr lang="zh-CN" altLang="en-US" smtClean="0"/>
              <a:t>38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499"/>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486420" y="11425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3268163" y="1628942"/>
            <a:ext cx="3550972" cy="2610047"/>
            <a:chOff x="3165865" y="2101118"/>
            <a:chExt cx="3550972" cy="2610047"/>
          </a:xfrm>
        </p:grpSpPr>
        <p:grpSp>
          <p:nvGrpSpPr>
            <p:cNvPr id="9" name="组合 8"/>
            <p:cNvGrpSpPr/>
            <p:nvPr/>
          </p:nvGrpSpPr>
          <p:grpSpPr>
            <a:xfrm>
              <a:off x="3165865" y="2101118"/>
              <a:ext cx="3550972" cy="2113183"/>
              <a:chOff x="2374402" y="1575838"/>
              <a:chExt cx="2663233" cy="1584887"/>
            </a:xfrm>
          </p:grpSpPr>
          <p:sp>
            <p:nvSpPr>
              <p:cNvPr id="11" name="矩形 10"/>
              <p:cNvSpPr/>
              <p:nvPr/>
            </p:nvSpPr>
            <p:spPr>
              <a:xfrm>
                <a:off x="2374402" y="1575838"/>
                <a:ext cx="2663233" cy="1061829"/>
              </a:xfrm>
              <a:prstGeom prst="rect">
                <a:avLst/>
              </a:prstGeom>
            </p:spPr>
            <p:txBody>
              <a:bodyPr wrap="none">
                <a:spAutoFit/>
              </a:bodyPr>
              <a:lstStyle/>
              <a:p>
                <a:pPr algn="ctr">
                  <a:lnSpc>
                    <a:spcPct val="110000"/>
                  </a:lnSpc>
                </a:pPr>
                <a:r>
                  <a:rPr lang="en-US" altLang="zh-CN" sz="8000" dirty="0">
                    <a:solidFill>
                      <a:schemeClr val="tx1">
                        <a:lumMod val="85000"/>
                        <a:lumOff val="15000"/>
                      </a:schemeClr>
                    </a:solidFill>
                    <a:latin typeface="造字工房朗倩（非商用）常规体" pitchFamily="50" charset="-122"/>
                    <a:ea typeface="造字工房朗倩（非商用）常规体" pitchFamily="50" charset="-122"/>
                  </a:rPr>
                  <a:t>IP</a:t>
                </a:r>
                <a:r>
                  <a:rPr lang="zh-CN" altLang="en-US" sz="8000" dirty="0">
                    <a:solidFill>
                      <a:schemeClr val="tx1">
                        <a:lumMod val="85000"/>
                        <a:lumOff val="15000"/>
                      </a:schemeClr>
                    </a:solidFill>
                    <a:latin typeface="造字工房朗倩（非商用）常规体" pitchFamily="50" charset="-122"/>
                    <a:ea typeface="造字工房朗倩（非商用）常规体" pitchFamily="50" charset="-122"/>
                  </a:rPr>
                  <a:t>地址</a:t>
                </a:r>
              </a:p>
            </p:txBody>
          </p:sp>
          <p:sp>
            <p:nvSpPr>
              <p:cNvPr id="12" name="矩形 11"/>
              <p:cNvSpPr/>
              <p:nvPr/>
            </p:nvSpPr>
            <p:spPr>
              <a:xfrm>
                <a:off x="3320618" y="2468228"/>
                <a:ext cx="1541530" cy="577081"/>
              </a:xfrm>
              <a:prstGeom prst="rect">
                <a:avLst/>
              </a:prstGeom>
            </p:spPr>
            <p:txBody>
              <a:bodyPr wrap="none">
                <a:spAutoFit/>
              </a:bodyPr>
              <a:lstStyle/>
              <a:p>
                <a:r>
                  <a:rPr lang="en-US" altLang="zh-CN" sz="66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address</a:t>
                </a:r>
                <a:endParaRPr lang="zh-CN" altLang="en-US" sz="66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endParaRPr>
              </a:p>
            </p:txBody>
          </p:sp>
          <p:sp>
            <p:nvSpPr>
              <p:cNvPr id="13" name="矩形 12"/>
              <p:cNvSpPr/>
              <p:nvPr/>
            </p:nvSpPr>
            <p:spPr>
              <a:xfrm>
                <a:off x="2723869" y="2237396"/>
                <a:ext cx="725199" cy="807913"/>
              </a:xfrm>
              <a:prstGeom prst="rect">
                <a:avLst/>
              </a:prstGeom>
            </p:spPr>
            <p:txBody>
              <a:bodyPr wrap="none">
                <a:spAutoFit/>
              </a:bodyPr>
              <a:lstStyle/>
              <a:p>
                <a:r>
                  <a:rPr lang="en-US" altLang="zh-CN" sz="96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IP</a:t>
                </a:r>
                <a:endParaRPr lang="zh-CN" altLang="en-US" sz="9600" baseline="-25000" dirty="0">
                  <a:solidFill>
                    <a:srgbClr val="2E95D1"/>
                  </a:solidFill>
                  <a:latin typeface="Times New Roman" panose="02020803070505020304" pitchFamily="18" charset="0"/>
                  <a:cs typeface="Times New Roman" panose="02020803070505020304" pitchFamily="18" charset="0"/>
                </a:endParaRPr>
              </a:p>
            </p:txBody>
          </p:sp>
          <p:cxnSp>
            <p:nvCxnSpPr>
              <p:cNvPr id="15" name="直接连接符 14"/>
              <p:cNvCxnSpPr/>
              <p:nvPr/>
            </p:nvCxnSpPr>
            <p:spPr>
              <a:xfrm>
                <a:off x="2803640" y="3160725"/>
                <a:ext cx="1891033"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5185500" y="4003279"/>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1156702" y="15518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88204C9A-C90E-4748-B4B0-B2298EE782A6}"/>
              </a:ext>
            </a:extLst>
          </p:cNvPr>
          <p:cNvSpPr>
            <a:spLocks noGrp="1"/>
          </p:cNvSpPr>
          <p:nvPr>
            <p:ph type="sldNum" sz="quarter" idx="12"/>
          </p:nvPr>
        </p:nvSpPr>
        <p:spPr/>
        <p:txBody>
          <a:bodyPr/>
          <a:lstStyle/>
          <a:p>
            <a:fld id="{91F2D4EF-46D4-4764-B373-FC59CD1D281E}" type="slidenum">
              <a:rPr lang="zh-CN" altLang="en-US" smtClean="0"/>
              <a:t>39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2532511" y="1423107"/>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2010629" y="2261490"/>
            <a:ext cx="6944711" cy="2442684"/>
            <a:chOff x="795849" y="2437544"/>
            <a:chExt cx="6944711" cy="2442684"/>
          </a:xfrm>
        </p:grpSpPr>
        <p:grpSp>
          <p:nvGrpSpPr>
            <p:cNvPr id="9" name="组合 8"/>
            <p:cNvGrpSpPr/>
            <p:nvPr/>
          </p:nvGrpSpPr>
          <p:grpSpPr>
            <a:xfrm>
              <a:off x="795849" y="2437544"/>
              <a:ext cx="6944711" cy="1762695"/>
              <a:chOff x="596888" y="1828158"/>
              <a:chExt cx="5208542" cy="1322021"/>
            </a:xfrm>
          </p:grpSpPr>
          <p:sp>
            <p:nvSpPr>
              <p:cNvPr id="11" name="矩形 10"/>
              <p:cNvSpPr/>
              <p:nvPr/>
            </p:nvSpPr>
            <p:spPr>
              <a:xfrm>
                <a:off x="2492979" y="1828158"/>
                <a:ext cx="3312451" cy="907171"/>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网络层概述</a:t>
                </a:r>
              </a:p>
            </p:txBody>
          </p:sp>
          <p:sp>
            <p:nvSpPr>
              <p:cNvPr id="12" name="矩形 11"/>
              <p:cNvSpPr/>
              <p:nvPr/>
            </p:nvSpPr>
            <p:spPr>
              <a:xfrm>
                <a:off x="1055083" y="2281744"/>
                <a:ext cx="4750347" cy="761747"/>
              </a:xfrm>
              <a:prstGeom prst="rect">
                <a:avLst/>
              </a:prstGeom>
            </p:spPr>
            <p:txBody>
              <a:bodyPr wrap="none">
                <a:spAutoFit/>
              </a:bodyPr>
              <a:lstStyle/>
              <a:p>
                <a:r>
                  <a:rPr lang="en-US" altLang="zh-CN" sz="6000" spc="300" baseline="-25000" dirty="0" err="1">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verview</a:t>
                </a:r>
                <a:r>
                  <a:rPr lang="en-US" altLang="zh-CN" sz="60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 of Network</a:t>
                </a:r>
                <a:r>
                  <a:rPr lang="en-US" altLang="zh-CN" sz="6000" spc="3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 </a:t>
                </a:r>
                <a:r>
                  <a:rPr lang="en-US" altLang="zh-CN" sz="60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Layer</a:t>
                </a:r>
                <a:endParaRPr lang="zh-CN" altLang="en-US" sz="60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endParaRPr>
              </a:p>
            </p:txBody>
          </p:sp>
          <p:sp>
            <p:nvSpPr>
              <p:cNvPr id="13" name="矩形 12"/>
              <p:cNvSpPr/>
              <p:nvPr/>
            </p:nvSpPr>
            <p:spPr>
              <a:xfrm>
                <a:off x="596888" y="2217483"/>
                <a:ext cx="583334" cy="807913"/>
              </a:xfrm>
              <a:prstGeom prst="rect">
                <a:avLst/>
              </a:prstGeom>
            </p:spPr>
            <p:txBody>
              <a:bodyPr wrap="none">
                <a:spAutoFit/>
              </a:bodyPr>
              <a:lstStyle/>
              <a:p>
                <a:r>
                  <a:rPr lang="en-US" altLang="zh-CN" sz="9600" baseline="-25000" dirty="0">
                    <a:solidFill>
                      <a:srgbClr val="2E95D1"/>
                    </a:solidFill>
                    <a:latin typeface="Times New Roman" panose="02020803070505020304" pitchFamily="18" charset="0"/>
                    <a:cs typeface="Times New Roman" panose="02020803070505020304" pitchFamily="18" charset="0"/>
                  </a:rPr>
                  <a:t>O</a:t>
                </a:r>
                <a:endParaRPr lang="zh-CN" altLang="en-US" sz="9600" baseline="-25000" dirty="0">
                  <a:solidFill>
                    <a:srgbClr val="2E95D1"/>
                  </a:solidFill>
                  <a:latin typeface="Times New Roman" panose="02020803070505020304" pitchFamily="18" charset="0"/>
                  <a:cs typeface="Times New Roman" panose="02020803070505020304" pitchFamily="18" charset="0"/>
                </a:endParaRPr>
              </a:p>
            </p:txBody>
          </p:sp>
          <p:cxnSp>
            <p:nvCxnSpPr>
              <p:cNvPr id="15" name="直接连接符 14"/>
              <p:cNvCxnSpPr/>
              <p:nvPr/>
            </p:nvCxnSpPr>
            <p:spPr>
              <a:xfrm flipV="1">
                <a:off x="741011" y="3107754"/>
                <a:ext cx="4866181" cy="42425"/>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236802" y="4172342"/>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2202793" y="1832412"/>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CF650072-81DB-4714-BD7E-E6D83AAA2C70}"/>
              </a:ext>
            </a:extLst>
          </p:cNvPr>
          <p:cNvSpPr>
            <a:spLocks noGrp="1"/>
          </p:cNvSpPr>
          <p:nvPr>
            <p:ph type="sldNum" sz="quarter" idx="12"/>
          </p:nvPr>
        </p:nvSpPr>
        <p:spPr/>
        <p:txBody>
          <a:bodyPr/>
          <a:lstStyle/>
          <a:p>
            <a:fld id="{91F2D4EF-46D4-4764-B373-FC59CD1D281E}" type="slidenum">
              <a:rPr lang="zh-CN" altLang="en-US" smtClean="0"/>
              <a:t>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841750" cy="1428589"/>
            <a:chOff x="551030" y="-368704"/>
            <a:chExt cx="3841750" cy="1428589"/>
          </a:xfrm>
        </p:grpSpPr>
        <p:grpSp>
          <p:nvGrpSpPr>
            <p:cNvPr id="29" name="组合 28"/>
            <p:cNvGrpSpPr/>
            <p:nvPr/>
          </p:nvGrpSpPr>
          <p:grpSpPr>
            <a:xfrm>
              <a:off x="1201633" y="303925"/>
              <a:ext cx="3191147" cy="687997"/>
              <a:chOff x="1839060" y="967769"/>
              <a:chExt cx="3191147" cy="687997"/>
            </a:xfrm>
          </p:grpSpPr>
          <p:sp>
            <p:nvSpPr>
              <p:cNvPr id="31" name="矩形: 圆角 30"/>
              <p:cNvSpPr/>
              <p:nvPr/>
            </p:nvSpPr>
            <p:spPr>
              <a:xfrm>
                <a:off x="1839060" y="967769"/>
                <a:ext cx="31911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5" y="1009435"/>
                <a:ext cx="19297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81" name="组合 80"/>
          <p:cNvGrpSpPr/>
          <p:nvPr/>
        </p:nvGrpSpPr>
        <p:grpSpPr>
          <a:xfrm>
            <a:off x="1130980" y="2912205"/>
            <a:ext cx="3851911" cy="476221"/>
            <a:chOff x="1403750" y="3593123"/>
            <a:chExt cx="3851911" cy="476221"/>
          </a:xfrm>
        </p:grpSpPr>
        <p:grpSp>
          <p:nvGrpSpPr>
            <p:cNvPr id="82" name="组合 81"/>
            <p:cNvGrpSpPr/>
            <p:nvPr/>
          </p:nvGrpSpPr>
          <p:grpSpPr>
            <a:xfrm>
              <a:off x="1403750" y="3593123"/>
              <a:ext cx="490436" cy="476221"/>
              <a:chOff x="1403750" y="3593123"/>
              <a:chExt cx="808892" cy="785446"/>
            </a:xfrm>
          </p:grpSpPr>
          <p:sp>
            <p:nvSpPr>
              <p:cNvPr id="84" name="对话气泡: 椭圆形 83"/>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3" name="Text Box 79"/>
            <p:cNvSpPr txBox="1">
              <a:spLocks noChangeArrowheads="1"/>
            </p:cNvSpPr>
            <p:nvPr/>
          </p:nvSpPr>
          <p:spPr bwMode="auto">
            <a:xfrm>
              <a:off x="1985931" y="3593123"/>
              <a:ext cx="326973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地址用来表示什么？</a:t>
              </a:r>
            </a:p>
          </p:txBody>
        </p:sp>
      </p:grpSp>
      <p:grpSp>
        <p:nvGrpSpPr>
          <p:cNvPr id="86" name="组合 85"/>
          <p:cNvGrpSpPr/>
          <p:nvPr/>
        </p:nvGrpSpPr>
        <p:grpSpPr>
          <a:xfrm>
            <a:off x="2474481" y="3468281"/>
            <a:ext cx="4620487" cy="517461"/>
            <a:chOff x="4628791" y="2375498"/>
            <a:chExt cx="3892170" cy="701023"/>
          </a:xfrm>
        </p:grpSpPr>
        <p:sp>
          <p:nvSpPr>
            <p:cNvPr id="87" name="矩形: 圆角 86"/>
            <p:cNvSpPr/>
            <p:nvPr/>
          </p:nvSpPr>
          <p:spPr>
            <a:xfrm>
              <a:off x="4628791" y="2375498"/>
              <a:ext cx="3892170"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88" name="文本框 87"/>
            <p:cNvSpPr txBox="1"/>
            <p:nvPr/>
          </p:nvSpPr>
          <p:spPr>
            <a:xfrm>
              <a:off x="4802675" y="2432868"/>
              <a:ext cx="3568158" cy="625434"/>
            </a:xfrm>
            <a:prstGeom prst="rect">
              <a:avLst/>
            </a:prstGeom>
            <a:noFill/>
          </p:spPr>
          <p:txBody>
            <a:bodyPr wrap="square" rtlCol="0">
              <a:spAutoFit/>
            </a:bodyPr>
            <a:lstStyle/>
            <a:p>
              <a:pPr algn="ctr"/>
              <a:r>
                <a:rPr lang="zh-CN" altLang="en-US" sz="2400" dirty="0">
                  <a:latin typeface="思源黑体 CN Normal" panose="020B0400000000000000" pitchFamily="34" charset="-122"/>
                  <a:ea typeface="思源黑体 CN Normal" panose="020B0400000000000000" pitchFamily="34" charset="-122"/>
                </a:rPr>
                <a:t>主机、路由器 </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or</a:t>
              </a:r>
              <a:r>
                <a:rPr lang="en-US" altLang="zh-CN" sz="2400" dirty="0">
                  <a:latin typeface="思源黑体 CN Normal" panose="020B0400000000000000" pitchFamily="34" charset="-122"/>
                  <a:ea typeface="思源黑体 CN Normal" panose="020B0400000000000000" pitchFamily="34" charset="-122"/>
                </a:rPr>
                <a:t> </a:t>
              </a:r>
              <a:r>
                <a:rPr lang="zh-CN" altLang="en-US" sz="2400" dirty="0">
                  <a:latin typeface="思源黑体 CN Normal" panose="020B0400000000000000" pitchFamily="34" charset="-122"/>
                  <a:ea typeface="思源黑体 CN Normal" panose="020B0400000000000000" pitchFamily="34" charset="-122"/>
                </a:rPr>
                <a:t>接口？</a:t>
              </a:r>
            </a:p>
          </p:txBody>
        </p:sp>
      </p:grpSp>
      <p:grpSp>
        <p:nvGrpSpPr>
          <p:cNvPr id="89" name="组合 88"/>
          <p:cNvGrpSpPr/>
          <p:nvPr/>
        </p:nvGrpSpPr>
        <p:grpSpPr>
          <a:xfrm>
            <a:off x="1713160" y="2222642"/>
            <a:ext cx="2392947" cy="584775"/>
            <a:chOff x="1263767" y="4127662"/>
            <a:chExt cx="2742828" cy="584775"/>
          </a:xfrm>
        </p:grpSpPr>
        <p:sp>
          <p:nvSpPr>
            <p:cNvPr id="90" name="矩形: 圆角 89"/>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1735233" y="4172591"/>
              <a:ext cx="1831363" cy="461665"/>
            </a:xfrm>
            <a:prstGeom prst="rect">
              <a:avLst/>
            </a:prstGeom>
          </p:spPr>
          <p:txBody>
            <a:bodyPr wrap="none">
              <a:spAutoFit/>
            </a:bodyPr>
            <a:lstStyle/>
            <a:p>
              <a:pPr algn="ctr"/>
              <a:r>
                <a:rPr kumimoji="1" lang="en-US" altLang="zh-CN" sz="2400"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192.168.0.12</a:t>
              </a:r>
            </a:p>
          </p:txBody>
        </p:sp>
      </p:grpSp>
      <p:grpSp>
        <p:nvGrpSpPr>
          <p:cNvPr id="93" name="组合 92"/>
          <p:cNvGrpSpPr/>
          <p:nvPr/>
        </p:nvGrpSpPr>
        <p:grpSpPr>
          <a:xfrm>
            <a:off x="5480439" y="2222641"/>
            <a:ext cx="2392947" cy="584775"/>
            <a:chOff x="1263767" y="4127662"/>
            <a:chExt cx="2742828" cy="584775"/>
          </a:xfrm>
        </p:grpSpPr>
        <p:sp>
          <p:nvSpPr>
            <p:cNvPr id="94" name="矩形: 圆角 93"/>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1883623" y="4172591"/>
              <a:ext cx="1534583" cy="461665"/>
            </a:xfrm>
            <a:prstGeom prst="rect">
              <a:avLst/>
            </a:prstGeom>
          </p:spPr>
          <p:txBody>
            <a:bodyPr wrap="none">
              <a:spAutoFit/>
            </a:bodyPr>
            <a:lstStyle/>
            <a:p>
              <a:pPr algn="ctr"/>
              <a:r>
                <a:rPr kumimoji="1" lang="en-US" altLang="zh-CN" sz="2400"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10.0.0.23</a:t>
              </a:r>
            </a:p>
          </p:txBody>
        </p:sp>
      </p:grpSp>
      <p:grpSp>
        <p:nvGrpSpPr>
          <p:cNvPr id="96" name="组合 95"/>
          <p:cNvGrpSpPr/>
          <p:nvPr/>
        </p:nvGrpSpPr>
        <p:grpSpPr>
          <a:xfrm>
            <a:off x="1130980" y="4066608"/>
            <a:ext cx="6115515" cy="476221"/>
            <a:chOff x="1403750" y="3593123"/>
            <a:chExt cx="6115515" cy="476221"/>
          </a:xfrm>
        </p:grpSpPr>
        <p:grpSp>
          <p:nvGrpSpPr>
            <p:cNvPr id="97" name="组合 96"/>
            <p:cNvGrpSpPr/>
            <p:nvPr/>
          </p:nvGrpSpPr>
          <p:grpSpPr>
            <a:xfrm>
              <a:off x="1403750" y="3593123"/>
              <a:ext cx="490436" cy="476221"/>
              <a:chOff x="1403750" y="3593123"/>
              <a:chExt cx="808892" cy="785446"/>
            </a:xfrm>
          </p:grpSpPr>
          <p:sp>
            <p:nvSpPr>
              <p:cNvPr id="99" name="对话气泡: 椭圆形 98"/>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round-web-cam_17861"/>
              <p:cNvSpPr>
                <a:spLocks noChangeAspect="1"/>
              </p:cNvSpPr>
              <p:nvPr/>
            </p:nvSpPr>
            <p:spPr bwMode="auto">
              <a:xfrm>
                <a:off x="1567765" y="3705355"/>
                <a:ext cx="480863" cy="560985"/>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8" name="Text Box 79"/>
            <p:cNvSpPr txBox="1">
              <a:spLocks noChangeArrowheads="1"/>
            </p:cNvSpPr>
            <p:nvPr/>
          </p:nvSpPr>
          <p:spPr bwMode="auto">
            <a:xfrm>
              <a:off x="1985930" y="3593123"/>
              <a:ext cx="5533335"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一台主机、路由器只有</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1</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个</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a:t>
              </a:r>
            </a:p>
          </p:txBody>
        </p:sp>
      </p:grpSp>
      <p:grpSp>
        <p:nvGrpSpPr>
          <p:cNvPr id="101" name="组合 100"/>
          <p:cNvGrpSpPr/>
          <p:nvPr/>
        </p:nvGrpSpPr>
        <p:grpSpPr>
          <a:xfrm>
            <a:off x="1621416" y="4663924"/>
            <a:ext cx="9145796" cy="584776"/>
            <a:chOff x="3946984" y="2375499"/>
            <a:chExt cx="7704165" cy="792218"/>
          </a:xfrm>
        </p:grpSpPr>
        <p:sp>
          <p:nvSpPr>
            <p:cNvPr id="102" name="矩形: 圆角 101"/>
            <p:cNvSpPr/>
            <p:nvPr/>
          </p:nvSpPr>
          <p:spPr>
            <a:xfrm>
              <a:off x="3970604" y="2375499"/>
              <a:ext cx="6201636" cy="792218"/>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103" name="文本框 102"/>
            <p:cNvSpPr txBox="1"/>
            <p:nvPr/>
          </p:nvSpPr>
          <p:spPr>
            <a:xfrm>
              <a:off x="3946984" y="2378079"/>
              <a:ext cx="7704165" cy="711867"/>
            </a:xfrm>
            <a:prstGeom prst="rect">
              <a:avLst/>
            </a:prstGeom>
            <a:noFill/>
          </p:spPr>
          <p:txBody>
            <a:bodyPr wrap="square" rtlCol="0">
              <a:spAutoFit/>
            </a:bodyPr>
            <a:lstStyle/>
            <a:p>
              <a:pPr>
                <a:lnSpc>
                  <a:spcPct val="130000"/>
                </a:lnSpc>
              </a:pP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lang="zh-CN" altLang="en-US" sz="2400" dirty="0">
                  <a:latin typeface="思源黑体 CN Normal" panose="020B0400000000000000" pitchFamily="34" charset="-122"/>
                  <a:ea typeface="思源黑体 CN Normal" panose="020B0400000000000000" pitchFamily="34" charset="-122"/>
                </a:rPr>
                <a:t>地址与接口有关，而与主机</a:t>
              </a:r>
              <a:r>
                <a:rPr lang="en-US" altLang="zh-CN" sz="2400" dirty="0">
                  <a:latin typeface="思源黑体 CN Normal" panose="020B0400000000000000" pitchFamily="34" charset="-122"/>
                  <a:ea typeface="思源黑体 CN Normal" panose="020B0400000000000000" pitchFamily="34" charset="-122"/>
                </a:rPr>
                <a:t>,</a:t>
              </a:r>
              <a:r>
                <a:rPr lang="zh-CN" altLang="en-US" sz="2400" dirty="0">
                  <a:latin typeface="思源黑体 CN Normal" panose="020B0400000000000000" pitchFamily="34" charset="-122"/>
                  <a:ea typeface="思源黑体 CN Normal" panose="020B0400000000000000" pitchFamily="34" charset="-122"/>
                </a:rPr>
                <a:t>路由器却没有太多关联。</a:t>
              </a:r>
            </a:p>
          </p:txBody>
        </p:sp>
      </p:grpSp>
      <p:grpSp>
        <p:nvGrpSpPr>
          <p:cNvPr id="104" name="组合 103"/>
          <p:cNvGrpSpPr/>
          <p:nvPr/>
        </p:nvGrpSpPr>
        <p:grpSpPr>
          <a:xfrm>
            <a:off x="1080816" y="1493969"/>
            <a:ext cx="2958785" cy="526732"/>
            <a:chOff x="722008" y="1303131"/>
            <a:chExt cx="2825135" cy="502940"/>
          </a:xfrm>
        </p:grpSpPr>
        <p:sp>
          <p:nvSpPr>
            <p:cNvPr id="106" name="流程图: 手动输入 6"/>
            <p:cNvSpPr/>
            <p:nvPr/>
          </p:nvSpPr>
          <p:spPr>
            <a:xfrm rot="5400000" flipV="1">
              <a:off x="2029940" y="265198"/>
              <a:ext cx="475861" cy="255854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dirty="0">
                <a:latin typeface="+mn-ea"/>
                <a:cs typeface="Arial" panose="020B0704020202020204" pitchFamily="34" charset="0"/>
              </a:endParaRPr>
            </a:p>
          </p:txBody>
        </p:sp>
        <p:grpSp>
          <p:nvGrpSpPr>
            <p:cNvPr id="105" name="组合 104"/>
            <p:cNvGrpSpPr/>
            <p:nvPr/>
          </p:nvGrpSpPr>
          <p:grpSpPr>
            <a:xfrm>
              <a:off x="722008" y="1303131"/>
              <a:ext cx="546594" cy="475865"/>
              <a:chOff x="708742" y="1296102"/>
              <a:chExt cx="454744" cy="283828"/>
            </a:xfrm>
          </p:grpSpPr>
          <p:sp>
            <p:nvSpPr>
              <p:cNvPr id="108" name="平行四边形 107"/>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09" name="平行四边形 108"/>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07" name="Text Box 79"/>
            <p:cNvSpPr txBox="1">
              <a:spLocks noChangeArrowheads="1"/>
            </p:cNvSpPr>
            <p:nvPr/>
          </p:nvSpPr>
          <p:spPr bwMode="auto">
            <a:xfrm>
              <a:off x="1351236" y="1335871"/>
              <a:ext cx="2116737"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IP</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 </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地址示例</a:t>
              </a:r>
            </a:p>
          </p:txBody>
        </p:sp>
      </p:grpSp>
      <p:sp>
        <p:nvSpPr>
          <p:cNvPr id="2" name="灯片编号占位符 1">
            <a:extLst>
              <a:ext uri="{FF2B5EF4-FFF2-40B4-BE49-F238E27FC236}">
                <a16:creationId xmlns:a16="http://schemas.microsoft.com/office/drawing/2014/main" id="{9567201B-900C-4EAB-A95D-2F09B1D6E159}"/>
              </a:ext>
            </a:extLst>
          </p:cNvPr>
          <p:cNvSpPr>
            <a:spLocks noGrp="1"/>
          </p:cNvSpPr>
          <p:nvPr>
            <p:ph type="sldNum" sz="quarter" idx="12"/>
          </p:nvPr>
        </p:nvSpPr>
        <p:spPr/>
        <p:txBody>
          <a:bodyPr/>
          <a:lstStyle/>
          <a:p>
            <a:fld id="{91F2D4EF-46D4-4764-B373-FC59CD1D281E}" type="slidenum">
              <a:rPr lang="zh-CN" altLang="en-US" smtClean="0"/>
              <a:t>40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wipe(left)">
                                      <p:cBhvr>
                                        <p:cTn id="11" dur="500"/>
                                        <p:tgtEl>
                                          <p:spTgt spid="10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500"/>
                                        <p:tgtEl>
                                          <p:spTgt spid="8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wipe(left)">
                                      <p:cBhvr>
                                        <p:cTn id="23" dur="500"/>
                                        <p:tgtEl>
                                          <p:spTgt spid="8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6"/>
                                        </p:tgtEl>
                                        <p:attrNameLst>
                                          <p:attrName>style.visibility</p:attrName>
                                        </p:attrNameLst>
                                      </p:cBhvr>
                                      <p:to>
                                        <p:strVal val="visible"/>
                                      </p:to>
                                    </p:set>
                                    <p:animEffect transition="in" filter="fade">
                                      <p:cBhvr>
                                        <p:cTn id="28" dur="500"/>
                                        <p:tgtEl>
                                          <p:spTgt spid="8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96"/>
                                        </p:tgtEl>
                                        <p:attrNameLst>
                                          <p:attrName>style.visibility</p:attrName>
                                        </p:attrNameLst>
                                      </p:cBhvr>
                                      <p:to>
                                        <p:strVal val="visible"/>
                                      </p:to>
                                    </p:set>
                                    <p:animEffect transition="in" filter="wipe(left)">
                                      <p:cBhvr>
                                        <p:cTn id="33" dur="500"/>
                                        <p:tgtEl>
                                          <p:spTgt spid="9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1"/>
                                        </p:tgtEl>
                                        <p:attrNameLst>
                                          <p:attrName>style.visibility</p:attrName>
                                        </p:attrNameLst>
                                      </p:cBhvr>
                                      <p:to>
                                        <p:strVal val="visible"/>
                                      </p:to>
                                    </p:set>
                                    <p:animEffect transition="in" filter="fade">
                                      <p:cBhvr>
                                        <p:cTn id="38"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5" name="Rectangle 3">
            <a:extLst>
              <a:ext uri="{FF2B5EF4-FFF2-40B4-BE49-F238E27FC236}">
                <a16:creationId xmlns:a16="http://schemas.microsoft.com/office/drawing/2014/main" id="{D46FFA8F-572B-411F-BC91-FA1A3FD45788}"/>
              </a:ext>
            </a:extLst>
          </p:cNvPr>
          <p:cNvSpPr>
            <a:spLocks noGrp="1" noChangeArrowheads="1"/>
          </p:cNvSpPr>
          <p:nvPr>
            <p:ph type="body" idx="1"/>
          </p:nvPr>
        </p:nvSpPr>
        <p:spPr>
          <a:xfrm>
            <a:off x="838200" y="1134509"/>
            <a:ext cx="10515600" cy="4351338"/>
          </a:xfrm>
        </p:spPr>
        <p:txBody>
          <a:bodyPr/>
          <a:lstStyle/>
          <a:p>
            <a:pPr eaLnBrk="1" hangingPunct="1"/>
            <a:r>
              <a:rPr lang="en-US" altLang="zh-CN" b="1" dirty="0">
                <a:ea typeface="楷体" panose="02010609060101010101" pitchFamily="49" charset="-122"/>
                <a:cs typeface="Arial" panose="020B0604020202020204" pitchFamily="34" charset="0"/>
              </a:rPr>
              <a:t>IP </a:t>
            </a:r>
            <a:r>
              <a:rPr lang="zh-CN" altLang="en-US" b="1" dirty="0">
                <a:ea typeface="楷体" panose="02010609060101010101" pitchFamily="49" charset="-122"/>
                <a:cs typeface="Arial" panose="020B0604020202020204" pitchFamily="34" charset="0"/>
              </a:rPr>
              <a:t>地址</a:t>
            </a:r>
          </a:p>
          <a:p>
            <a:pPr lvl="1" eaLnBrk="1" hangingPunct="1"/>
            <a:r>
              <a:rPr lang="en-US" altLang="zh-CN" dirty="0">
                <a:solidFill>
                  <a:srgbClr val="FF0000"/>
                </a:solidFill>
                <a:ea typeface="楷体" panose="02010609060101010101" pitchFamily="49" charset="-122"/>
                <a:cs typeface="Arial" panose="020B0604020202020204" pitchFamily="34" charset="0"/>
              </a:rPr>
              <a:t>32</a:t>
            </a:r>
            <a:r>
              <a:rPr lang="zh-CN" altLang="en-US" dirty="0">
                <a:solidFill>
                  <a:srgbClr val="FF0000"/>
                </a:solidFill>
                <a:ea typeface="楷体" panose="02010609060101010101" pitchFamily="49" charset="-122"/>
                <a:cs typeface="Arial" panose="020B0604020202020204" pitchFamily="34" charset="0"/>
              </a:rPr>
              <a:t>位</a:t>
            </a:r>
            <a:r>
              <a:rPr lang="zh-CN" altLang="en-US" dirty="0">
                <a:ea typeface="楷体" panose="02010609060101010101" pitchFamily="49" charset="-122"/>
                <a:cs typeface="Arial" panose="020B0604020202020204" pitchFamily="34" charset="0"/>
              </a:rPr>
              <a:t>主机或路由器的接口</a:t>
            </a:r>
            <a:r>
              <a:rPr lang="zh-CN" altLang="en-US" dirty="0">
                <a:solidFill>
                  <a:srgbClr val="FF0000"/>
                </a:solidFill>
                <a:ea typeface="楷体" panose="02010609060101010101" pitchFamily="49" charset="-122"/>
                <a:cs typeface="Arial" panose="020B0604020202020204" pitchFamily="34" charset="0"/>
              </a:rPr>
              <a:t>（网卡）</a:t>
            </a:r>
            <a:r>
              <a:rPr lang="zh-CN" altLang="en-US" dirty="0">
                <a:ea typeface="楷体" panose="02010609060101010101" pitchFamily="49" charset="-122"/>
                <a:cs typeface="Arial" panose="020B0604020202020204" pitchFamily="34" charset="0"/>
              </a:rPr>
              <a:t>标志符</a:t>
            </a:r>
          </a:p>
          <a:p>
            <a:pPr lvl="1" eaLnBrk="1" hangingPunct="1"/>
            <a:r>
              <a:rPr lang="zh-CN" altLang="en-US" dirty="0">
                <a:ea typeface="楷体" panose="02010609060101010101" pitchFamily="49" charset="-122"/>
                <a:cs typeface="Arial" panose="020B0604020202020204" pitchFamily="34" charset="0"/>
              </a:rPr>
              <a:t>接口</a:t>
            </a:r>
            <a:r>
              <a:rPr lang="en-US" altLang="zh-CN" dirty="0">
                <a:solidFill>
                  <a:srgbClr val="0000FF"/>
                </a:solidFill>
                <a:ea typeface="楷体" panose="02010609060101010101" pitchFamily="49" charset="-122"/>
                <a:cs typeface="Arial" panose="020B0604020202020204" pitchFamily="34" charset="0"/>
              </a:rPr>
              <a:t>:</a:t>
            </a:r>
            <a:r>
              <a:rPr lang="zh-CN" altLang="en-US" dirty="0">
                <a:ea typeface="楷体" panose="02010609060101010101" pitchFamily="49" charset="-122"/>
                <a:cs typeface="Arial" panose="020B0604020202020204" pitchFamily="34" charset="0"/>
              </a:rPr>
              <a:t>连接主机</a:t>
            </a:r>
            <a:r>
              <a:rPr lang="en-US" altLang="zh-CN" dirty="0">
                <a:ea typeface="楷体" panose="02010609060101010101" pitchFamily="49" charset="-122"/>
                <a:cs typeface="Arial" panose="020B0604020202020204" pitchFamily="34" charset="0"/>
              </a:rPr>
              <a:t>,</a:t>
            </a:r>
            <a:r>
              <a:rPr lang="zh-CN" altLang="en-US" dirty="0">
                <a:ea typeface="楷体" panose="02010609060101010101" pitchFamily="49" charset="-122"/>
                <a:cs typeface="Arial" panose="020B0604020202020204" pitchFamily="34" charset="0"/>
              </a:rPr>
              <a:t>路由器之间的物理链路</a:t>
            </a:r>
          </a:p>
          <a:p>
            <a:pPr lvl="2" eaLnBrk="1" hangingPunct="1"/>
            <a:r>
              <a:rPr lang="zh-CN" altLang="en-US" dirty="0">
                <a:ea typeface="楷体" panose="02010609060101010101" pitchFamily="49" charset="-122"/>
                <a:cs typeface="Arial" panose="020B0604020202020204" pitchFamily="34" charset="0"/>
              </a:rPr>
              <a:t>一般说来，路由器有多个接口</a:t>
            </a:r>
          </a:p>
          <a:p>
            <a:pPr lvl="2" eaLnBrk="1" hangingPunct="1"/>
            <a:r>
              <a:rPr lang="zh-CN" altLang="en-US" dirty="0">
                <a:ea typeface="楷体" panose="02010609060101010101" pitchFamily="49" charset="-122"/>
                <a:cs typeface="Arial" panose="020B0604020202020204" pitchFamily="34" charset="0"/>
              </a:rPr>
              <a:t>主机也有可能有多个接口（插入多块网卡）</a:t>
            </a:r>
          </a:p>
          <a:p>
            <a:pPr lvl="1" eaLnBrk="1" hangingPunct="1"/>
            <a:r>
              <a:rPr lang="en-US" altLang="zh-CN" dirty="0">
                <a:ea typeface="楷体" panose="02010609060101010101" pitchFamily="49" charset="-122"/>
                <a:cs typeface="Arial" panose="020B0604020202020204" pitchFamily="34" charset="0"/>
              </a:rPr>
              <a:t>IP </a:t>
            </a:r>
            <a:r>
              <a:rPr lang="zh-CN" altLang="en-US" dirty="0">
                <a:ea typeface="楷体" panose="02010609060101010101" pitchFamily="49" charset="-122"/>
                <a:cs typeface="Arial" panose="020B0604020202020204" pitchFamily="34" charset="0"/>
              </a:rPr>
              <a:t>地址只和接口有关</a:t>
            </a:r>
            <a:r>
              <a:rPr lang="en-US" altLang="zh-CN" dirty="0">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而与主机</a:t>
            </a:r>
            <a:r>
              <a:rPr lang="en-US" altLang="zh-CN" dirty="0">
                <a:ea typeface="楷体" panose="02010609060101010101" pitchFamily="49" charset="-122"/>
                <a:cs typeface="Arial" panose="020B0604020202020204" pitchFamily="34" charset="0"/>
              </a:rPr>
              <a:t>,</a:t>
            </a:r>
            <a:r>
              <a:rPr lang="zh-CN" altLang="en-US" dirty="0">
                <a:ea typeface="楷体" panose="02010609060101010101" pitchFamily="49" charset="-122"/>
                <a:cs typeface="Arial" panose="020B0604020202020204" pitchFamily="34" charset="0"/>
              </a:rPr>
              <a:t>路由器却没有太多关联</a:t>
            </a:r>
          </a:p>
        </p:txBody>
      </p:sp>
      <p:sp>
        <p:nvSpPr>
          <p:cNvPr id="2" name="灯片编号占位符 1">
            <a:extLst>
              <a:ext uri="{FF2B5EF4-FFF2-40B4-BE49-F238E27FC236}">
                <a16:creationId xmlns:a16="http://schemas.microsoft.com/office/drawing/2014/main" id="{2871E8BD-C3C1-4238-BE62-D144B9C45C88}"/>
              </a:ext>
            </a:extLst>
          </p:cNvPr>
          <p:cNvSpPr>
            <a:spLocks noGrp="1"/>
          </p:cNvSpPr>
          <p:nvPr>
            <p:ph type="sldNum" sz="quarter" idx="12"/>
          </p:nvPr>
        </p:nvSpPr>
        <p:spPr/>
        <p:txBody>
          <a:bodyPr/>
          <a:lstStyle/>
          <a:p>
            <a:fld id="{91F2D4EF-46D4-4764-B373-FC59CD1D281E}" type="slidenum">
              <a:rPr lang="zh-CN" altLang="en-US" smtClean="0"/>
              <a:t>41</a:t>
            </a:fld>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841750" cy="1428589"/>
            <a:chOff x="551030" y="-368704"/>
            <a:chExt cx="3841750" cy="1428589"/>
          </a:xfrm>
        </p:grpSpPr>
        <p:grpSp>
          <p:nvGrpSpPr>
            <p:cNvPr id="29" name="组合 28"/>
            <p:cNvGrpSpPr/>
            <p:nvPr/>
          </p:nvGrpSpPr>
          <p:grpSpPr>
            <a:xfrm>
              <a:off x="1201633" y="303925"/>
              <a:ext cx="3191147" cy="687997"/>
              <a:chOff x="1839060" y="967769"/>
              <a:chExt cx="3191147" cy="687997"/>
            </a:xfrm>
          </p:grpSpPr>
          <p:sp>
            <p:nvSpPr>
              <p:cNvPr id="31" name="矩形: 圆角 30"/>
              <p:cNvSpPr/>
              <p:nvPr/>
            </p:nvSpPr>
            <p:spPr>
              <a:xfrm>
                <a:off x="1839060" y="967769"/>
                <a:ext cx="31911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5" y="1009435"/>
                <a:ext cx="19297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7" name="组合 26"/>
          <p:cNvGrpSpPr/>
          <p:nvPr/>
        </p:nvGrpSpPr>
        <p:grpSpPr>
          <a:xfrm>
            <a:off x="643707" y="1514550"/>
            <a:ext cx="2958785" cy="526732"/>
            <a:chOff x="722008" y="1303131"/>
            <a:chExt cx="2825135" cy="502940"/>
          </a:xfrm>
        </p:grpSpPr>
        <p:sp>
          <p:nvSpPr>
            <p:cNvPr id="33" name="流程图: 手动输入 6"/>
            <p:cNvSpPr/>
            <p:nvPr/>
          </p:nvSpPr>
          <p:spPr>
            <a:xfrm rot="5400000" flipV="1">
              <a:off x="2029940" y="265198"/>
              <a:ext cx="475861" cy="255854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dirty="0">
                <a:latin typeface="+mn-ea"/>
                <a:cs typeface="Arial" panose="020B0704020202020204" pitchFamily="34" charset="0"/>
              </a:endParaRPr>
            </a:p>
          </p:txBody>
        </p:sp>
        <p:grpSp>
          <p:nvGrpSpPr>
            <p:cNvPr id="34" name="组合 33"/>
            <p:cNvGrpSpPr/>
            <p:nvPr/>
          </p:nvGrpSpPr>
          <p:grpSpPr>
            <a:xfrm>
              <a:off x="722008" y="1303131"/>
              <a:ext cx="546594" cy="475865"/>
              <a:chOff x="708742" y="1296102"/>
              <a:chExt cx="454744" cy="283828"/>
            </a:xfrm>
          </p:grpSpPr>
          <p:sp>
            <p:nvSpPr>
              <p:cNvPr id="36" name="平行四边形 35"/>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7" name="平行四边形 36"/>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5" name="Text Box 79"/>
            <p:cNvSpPr txBox="1">
              <a:spLocks noChangeArrowheads="1"/>
            </p:cNvSpPr>
            <p:nvPr/>
          </p:nvSpPr>
          <p:spPr bwMode="auto">
            <a:xfrm>
              <a:off x="1261359" y="1335871"/>
              <a:ext cx="2195907"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IP</a:t>
              </a:r>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地址的结构</a:t>
              </a:r>
            </a:p>
          </p:txBody>
        </p:sp>
      </p:grpSp>
      <p:grpSp>
        <p:nvGrpSpPr>
          <p:cNvPr id="62" name="Group 4"/>
          <p:cNvGrpSpPr/>
          <p:nvPr/>
        </p:nvGrpSpPr>
        <p:grpSpPr bwMode="auto">
          <a:xfrm>
            <a:off x="2891276" y="2321197"/>
            <a:ext cx="6730710" cy="1107801"/>
            <a:chOff x="481" y="2878"/>
            <a:chExt cx="4848" cy="784"/>
          </a:xfrm>
        </p:grpSpPr>
        <p:sp>
          <p:nvSpPr>
            <p:cNvPr id="63" name="Rectangle 5"/>
            <p:cNvSpPr>
              <a:spLocks noChangeArrowheads="1"/>
            </p:cNvSpPr>
            <p:nvPr/>
          </p:nvSpPr>
          <p:spPr bwMode="auto">
            <a:xfrm>
              <a:off x="481" y="3259"/>
              <a:ext cx="4848" cy="403"/>
            </a:xfrm>
            <a:prstGeom prst="rect">
              <a:avLst/>
            </a:prstGeom>
            <a:solidFill>
              <a:srgbClr val="FEF6E5"/>
            </a:solidFill>
            <a:ln w="1905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kumimoji="1" lang="zh-CN" altLang="en-US" sz="2400" b="1" u="none" dirty="0">
                  <a:solidFill>
                    <a:srgbClr val="080808"/>
                  </a:solidFill>
                  <a:latin typeface="Times New Roman" panose="02020803070505020304" pitchFamily="18" charset="0"/>
                  <a:ea typeface="思源黑体 CN Normal" panose="020B0400000000000000" pitchFamily="34" charset="-122"/>
                  <a:cs typeface="Times New Roman" panose="02020803070505020304" pitchFamily="18" charset="0"/>
                </a:rPr>
                <a:t>网络号 </a:t>
              </a:r>
              <a:r>
                <a:rPr kumimoji="1" lang="en-US" altLang="zh-CN" sz="2400" b="1" u="none" dirty="0">
                  <a:solidFill>
                    <a:srgbClr val="080808"/>
                  </a:solidFill>
                  <a:latin typeface="Times New Roman" panose="02020803070505020304" pitchFamily="18" charset="0"/>
                  <a:ea typeface="思源黑体 CN Normal" panose="020B0400000000000000" pitchFamily="34" charset="-122"/>
                  <a:cs typeface="Times New Roman" panose="02020803070505020304" pitchFamily="18" charset="0"/>
                </a:rPr>
                <a:t>Net-id               </a:t>
              </a:r>
              <a:r>
                <a:rPr kumimoji="1" lang="zh-CN" altLang="en-US" sz="2400" b="1" u="none" dirty="0">
                  <a:solidFill>
                    <a:srgbClr val="080808"/>
                  </a:solidFill>
                  <a:latin typeface="Times New Roman" panose="02020803070505020304" pitchFamily="18" charset="0"/>
                  <a:ea typeface="思源黑体 CN Normal" panose="020B0400000000000000" pitchFamily="34" charset="-122"/>
                  <a:cs typeface="Times New Roman" panose="02020803070505020304" pitchFamily="18" charset="0"/>
                </a:rPr>
                <a:t>主机号</a:t>
              </a:r>
              <a:r>
                <a:rPr kumimoji="1" lang="en-US" altLang="zh-CN" sz="2400" b="1" u="none" dirty="0">
                  <a:solidFill>
                    <a:srgbClr val="080808"/>
                  </a:solidFill>
                  <a:latin typeface="Times New Roman" panose="02020803070505020304" pitchFamily="18" charset="0"/>
                  <a:ea typeface="思源黑体 CN Normal" panose="020B0400000000000000" pitchFamily="34" charset="-122"/>
                  <a:cs typeface="Times New Roman" panose="02020803070505020304" pitchFamily="18" charset="0"/>
                </a:rPr>
                <a:t>host-id </a:t>
              </a:r>
            </a:p>
          </p:txBody>
        </p:sp>
        <p:sp>
          <p:nvSpPr>
            <p:cNvPr id="64" name="Line 6"/>
            <p:cNvSpPr>
              <a:spLocks noChangeShapeType="1"/>
            </p:cNvSpPr>
            <p:nvPr/>
          </p:nvSpPr>
          <p:spPr bwMode="auto">
            <a:xfrm>
              <a:off x="2857" y="3259"/>
              <a:ext cx="0" cy="403"/>
            </a:xfrm>
            <a:prstGeom prst="line">
              <a:avLst/>
            </a:prstGeom>
            <a:noFill/>
            <a:ln w="19050">
              <a:solidFill>
                <a:schemeClr val="tx1"/>
              </a:solidFill>
              <a:round/>
            </a:ln>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5" name="Line 7"/>
            <p:cNvSpPr>
              <a:spLocks noChangeShapeType="1"/>
            </p:cNvSpPr>
            <p:nvPr/>
          </p:nvSpPr>
          <p:spPr bwMode="auto">
            <a:xfrm>
              <a:off x="483" y="2878"/>
              <a:ext cx="0" cy="403"/>
            </a:xfrm>
            <a:prstGeom prst="line">
              <a:avLst/>
            </a:prstGeom>
            <a:noFill/>
            <a:ln w="28575">
              <a:solidFill>
                <a:schemeClr val="accent2"/>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6" name="Line 8"/>
            <p:cNvSpPr>
              <a:spLocks noChangeShapeType="1"/>
            </p:cNvSpPr>
            <p:nvPr/>
          </p:nvSpPr>
          <p:spPr bwMode="auto">
            <a:xfrm>
              <a:off x="5329" y="2878"/>
              <a:ext cx="0" cy="448"/>
            </a:xfrm>
            <a:prstGeom prst="line">
              <a:avLst/>
            </a:prstGeom>
            <a:noFill/>
            <a:ln w="28575">
              <a:solidFill>
                <a:schemeClr val="accent2"/>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7" name="Line 9"/>
            <p:cNvSpPr>
              <a:spLocks noChangeShapeType="1"/>
            </p:cNvSpPr>
            <p:nvPr/>
          </p:nvSpPr>
          <p:spPr bwMode="auto">
            <a:xfrm flipH="1">
              <a:off x="481" y="3069"/>
              <a:ext cx="1944" cy="0"/>
            </a:xfrm>
            <a:prstGeom prst="line">
              <a:avLst/>
            </a:prstGeom>
            <a:noFill/>
            <a:ln w="28575">
              <a:solidFill>
                <a:srgbClr val="009FF6"/>
              </a:solidFill>
              <a:prstDash val="dash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8" name="Line 10"/>
            <p:cNvSpPr>
              <a:spLocks noChangeShapeType="1"/>
            </p:cNvSpPr>
            <p:nvPr/>
          </p:nvSpPr>
          <p:spPr bwMode="auto">
            <a:xfrm>
              <a:off x="3289" y="3069"/>
              <a:ext cx="2040" cy="0"/>
            </a:xfrm>
            <a:prstGeom prst="line">
              <a:avLst/>
            </a:prstGeom>
            <a:noFill/>
            <a:ln w="28575">
              <a:solidFill>
                <a:srgbClr val="009FF6"/>
              </a:solidFill>
              <a:prstDash val="dash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9" name="Rectangle 11"/>
            <p:cNvSpPr>
              <a:spLocks noChangeArrowheads="1"/>
            </p:cNvSpPr>
            <p:nvPr/>
          </p:nvSpPr>
          <p:spPr bwMode="auto">
            <a:xfrm>
              <a:off x="2473" y="2944"/>
              <a:ext cx="817" cy="269"/>
            </a:xfrm>
            <a:prstGeom prst="rect">
              <a:avLst/>
            </a:prstGeom>
            <a:noFill/>
            <a:ln w="9525">
              <a:no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lang="en-US" altLang="zh-CN" sz="2400" b="1" u="none" dirty="0">
                  <a:solidFill>
                    <a:srgbClr val="080808"/>
                  </a:solidFill>
                  <a:latin typeface="Times New Roman" panose="02020803070505020304" pitchFamily="18" charset="0"/>
                  <a:ea typeface="思源黑体 CN Normal" panose="020B0400000000000000" pitchFamily="34" charset="-122"/>
                  <a:cs typeface="Times New Roman" panose="02020803070505020304" pitchFamily="18" charset="0"/>
                </a:rPr>
                <a:t>32</a:t>
              </a:r>
              <a:r>
                <a:rPr lang="zh-CN" altLang="en-US" sz="2400" b="1" u="none" dirty="0">
                  <a:solidFill>
                    <a:srgbClr val="080808"/>
                  </a:solidFill>
                  <a:latin typeface="Times New Roman" panose="02020803070505020304" pitchFamily="18" charset="0"/>
                  <a:ea typeface="思源黑体 CN Normal" panose="020B0400000000000000" pitchFamily="34" charset="-122"/>
                  <a:cs typeface="Times New Roman" panose="02020803070505020304" pitchFamily="18" charset="0"/>
                </a:rPr>
                <a:t>位</a:t>
              </a:r>
            </a:p>
          </p:txBody>
        </p:sp>
      </p:grpSp>
      <p:grpSp>
        <p:nvGrpSpPr>
          <p:cNvPr id="70" name="组合 69"/>
          <p:cNvGrpSpPr/>
          <p:nvPr/>
        </p:nvGrpSpPr>
        <p:grpSpPr>
          <a:xfrm>
            <a:off x="2704123" y="3794427"/>
            <a:ext cx="3055261" cy="584775"/>
            <a:chOff x="1263767" y="4127662"/>
            <a:chExt cx="2742828" cy="584775"/>
          </a:xfrm>
        </p:grpSpPr>
        <p:sp>
          <p:nvSpPr>
            <p:cNvPr id="71" name="矩形: 圆角 70"/>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1569479" y="4187581"/>
              <a:ext cx="2162869" cy="461665"/>
            </a:xfrm>
            <a:prstGeom prst="rect">
              <a:avLst/>
            </a:prstGeom>
          </p:spPr>
          <p:txBody>
            <a:bodyPr wrap="none">
              <a:spAutoFit/>
            </a:bodyPr>
            <a:lstStyle/>
            <a:p>
              <a:pPr algn="ctr"/>
              <a:r>
                <a:rPr kumimoji="1" lang="en-US" altLang="zh-CN" sz="2400"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地址的表示方法</a:t>
              </a:r>
            </a:p>
          </p:txBody>
        </p:sp>
      </p:grpSp>
      <p:grpSp>
        <p:nvGrpSpPr>
          <p:cNvPr id="73" name="组合 2"/>
          <p:cNvGrpSpPr/>
          <p:nvPr/>
        </p:nvGrpSpPr>
        <p:grpSpPr bwMode="auto">
          <a:xfrm>
            <a:off x="2891275" y="4694795"/>
            <a:ext cx="6764031" cy="1023898"/>
            <a:chOff x="1100856" y="4684499"/>
            <a:chExt cx="7158190" cy="1082769"/>
          </a:xfrm>
        </p:grpSpPr>
        <p:sp>
          <p:nvSpPr>
            <p:cNvPr id="74" name="Text Box 20"/>
            <p:cNvSpPr txBox="1">
              <a:spLocks noChangeArrowheads="1"/>
            </p:cNvSpPr>
            <p:nvPr/>
          </p:nvSpPr>
          <p:spPr bwMode="auto">
            <a:xfrm>
              <a:off x="1100856" y="4684499"/>
              <a:ext cx="7158190" cy="48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2400" u="none" dirty="0">
                  <a:latin typeface="Times New Roman" panose="02020803070505020304" pitchFamily="18" charset="0"/>
                  <a:ea typeface="思源黑体 CN Normal" panose="020B0400000000000000" pitchFamily="34" charset="-122"/>
                  <a:cs typeface="Times New Roman" panose="02020803070505020304" pitchFamily="18" charset="0"/>
                </a:rPr>
                <a:t>223.1.1.1 = 11011111 00000001 00000001 00000001</a:t>
              </a:r>
            </a:p>
          </p:txBody>
        </p:sp>
        <p:sp>
          <p:nvSpPr>
            <p:cNvPr id="75" name="Text Box 25"/>
            <p:cNvSpPr txBox="1">
              <a:spLocks noChangeArrowheads="1"/>
            </p:cNvSpPr>
            <p:nvPr/>
          </p:nvSpPr>
          <p:spPr bwMode="auto">
            <a:xfrm>
              <a:off x="3077021" y="5276117"/>
              <a:ext cx="683995" cy="48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2400"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223</a:t>
              </a:r>
            </a:p>
          </p:txBody>
        </p:sp>
        <p:sp>
          <p:nvSpPr>
            <p:cNvPr id="76" name="Text Box 26"/>
            <p:cNvSpPr txBox="1">
              <a:spLocks noChangeArrowheads="1"/>
            </p:cNvSpPr>
            <p:nvPr/>
          </p:nvSpPr>
          <p:spPr bwMode="auto">
            <a:xfrm>
              <a:off x="4498801" y="5276117"/>
              <a:ext cx="358282" cy="48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2400"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1</a:t>
              </a:r>
            </a:p>
          </p:txBody>
        </p:sp>
        <p:sp>
          <p:nvSpPr>
            <p:cNvPr id="77" name="Text Box 27"/>
            <p:cNvSpPr txBox="1">
              <a:spLocks noChangeArrowheads="1"/>
            </p:cNvSpPr>
            <p:nvPr/>
          </p:nvSpPr>
          <p:spPr bwMode="auto">
            <a:xfrm>
              <a:off x="7267162" y="5276117"/>
              <a:ext cx="358282" cy="48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2400"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1</a:t>
              </a:r>
            </a:p>
          </p:txBody>
        </p:sp>
        <p:sp>
          <p:nvSpPr>
            <p:cNvPr id="78" name="Text Box 28"/>
            <p:cNvSpPr txBox="1">
              <a:spLocks noChangeArrowheads="1"/>
            </p:cNvSpPr>
            <p:nvPr/>
          </p:nvSpPr>
          <p:spPr bwMode="auto">
            <a:xfrm>
              <a:off x="5920089" y="5279059"/>
              <a:ext cx="358282" cy="48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2400" b="1" u="none">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1</a:t>
              </a:r>
            </a:p>
          </p:txBody>
        </p:sp>
        <p:sp>
          <p:nvSpPr>
            <p:cNvPr id="79" name="Freeform 22"/>
            <p:cNvSpPr/>
            <p:nvPr/>
          </p:nvSpPr>
          <p:spPr bwMode="auto">
            <a:xfrm>
              <a:off x="2826264" y="5149850"/>
              <a:ext cx="1087705" cy="103961"/>
            </a:xfrm>
            <a:custGeom>
              <a:avLst/>
              <a:gdLst>
                <a:gd name="T0" fmla="*/ 0 w 562"/>
                <a:gd name="T1" fmla="*/ 0 h 50"/>
                <a:gd name="T2" fmla="*/ 0 w 562"/>
                <a:gd name="T3" fmla="*/ 2147483646 h 50"/>
                <a:gd name="T4" fmla="*/ 2147483646 w 562"/>
                <a:gd name="T5" fmla="*/ 2147483646 h 50"/>
                <a:gd name="T6" fmla="*/ 2147483646 w 562"/>
                <a:gd name="T7" fmla="*/ 2147483646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0" name="Freeform 22"/>
            <p:cNvSpPr/>
            <p:nvPr/>
          </p:nvSpPr>
          <p:spPr bwMode="auto">
            <a:xfrm>
              <a:off x="4136098" y="5149850"/>
              <a:ext cx="1149339" cy="103961"/>
            </a:xfrm>
            <a:custGeom>
              <a:avLst/>
              <a:gdLst>
                <a:gd name="T0" fmla="*/ 0 w 562"/>
                <a:gd name="T1" fmla="*/ 0 h 50"/>
                <a:gd name="T2" fmla="*/ 0 w 562"/>
                <a:gd name="T3" fmla="*/ 2147483646 h 50"/>
                <a:gd name="T4" fmla="*/ 2147483646 w 562"/>
                <a:gd name="T5" fmla="*/ 2147483646 h 50"/>
                <a:gd name="T6" fmla="*/ 2147483646 w 562"/>
                <a:gd name="T7" fmla="*/ 2147483646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6" name="Freeform 22"/>
            <p:cNvSpPr/>
            <p:nvPr/>
          </p:nvSpPr>
          <p:spPr bwMode="auto">
            <a:xfrm>
              <a:off x="5488238" y="5149850"/>
              <a:ext cx="1149339" cy="103961"/>
            </a:xfrm>
            <a:custGeom>
              <a:avLst/>
              <a:gdLst>
                <a:gd name="T0" fmla="*/ 0 w 562"/>
                <a:gd name="T1" fmla="*/ 0 h 50"/>
                <a:gd name="T2" fmla="*/ 0 w 562"/>
                <a:gd name="T3" fmla="*/ 2147483646 h 50"/>
                <a:gd name="T4" fmla="*/ 2147483646 w 562"/>
                <a:gd name="T5" fmla="*/ 2147483646 h 50"/>
                <a:gd name="T6" fmla="*/ 2147483646 w 562"/>
                <a:gd name="T7" fmla="*/ 2147483646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7" name="Freeform 22"/>
            <p:cNvSpPr/>
            <p:nvPr/>
          </p:nvSpPr>
          <p:spPr bwMode="auto">
            <a:xfrm>
              <a:off x="6873642" y="5149850"/>
              <a:ext cx="1149339" cy="103961"/>
            </a:xfrm>
            <a:custGeom>
              <a:avLst/>
              <a:gdLst>
                <a:gd name="T0" fmla="*/ 0 w 562"/>
                <a:gd name="T1" fmla="*/ 0 h 50"/>
                <a:gd name="T2" fmla="*/ 0 w 562"/>
                <a:gd name="T3" fmla="*/ 2147483646 h 50"/>
                <a:gd name="T4" fmla="*/ 2147483646 w 562"/>
                <a:gd name="T5" fmla="*/ 2147483646 h 50"/>
                <a:gd name="T6" fmla="*/ 2147483646 w 562"/>
                <a:gd name="T7" fmla="*/ 2147483646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2" name="文本框 1">
            <a:extLst>
              <a:ext uri="{FF2B5EF4-FFF2-40B4-BE49-F238E27FC236}">
                <a16:creationId xmlns:a16="http://schemas.microsoft.com/office/drawing/2014/main" id="{5C0D137A-4B8F-4D52-9A71-83BF3697ED38}"/>
              </a:ext>
            </a:extLst>
          </p:cNvPr>
          <p:cNvSpPr txBox="1"/>
          <p:nvPr/>
        </p:nvSpPr>
        <p:spPr>
          <a:xfrm>
            <a:off x="5066208" y="6021249"/>
            <a:ext cx="1723549" cy="461665"/>
          </a:xfrm>
          <a:prstGeom prst="rect">
            <a:avLst/>
          </a:prstGeom>
          <a:noFill/>
        </p:spPr>
        <p:txBody>
          <a:bodyPr wrap="none" rtlCol="0">
            <a:spAutoFit/>
          </a:bodyPr>
          <a:lstStyle/>
          <a:p>
            <a:r>
              <a:rPr lang="zh-CN" altLang="en-US" sz="2400" b="1" dirty="0">
                <a:solidFill>
                  <a:srgbClr val="080808"/>
                </a:solidFill>
                <a:latin typeface="Times New Roman" panose="02020803070505020304" pitchFamily="18" charset="0"/>
                <a:ea typeface="思源黑体 CN Normal" panose="020B0400000000000000" pitchFamily="34" charset="-122"/>
                <a:cs typeface="Times New Roman" panose="02020803070505020304" pitchFamily="18" charset="0"/>
              </a:rPr>
              <a:t>点分十进制</a:t>
            </a:r>
          </a:p>
        </p:txBody>
      </p:sp>
      <p:sp>
        <p:nvSpPr>
          <p:cNvPr id="3" name="灯片编号占位符 2">
            <a:extLst>
              <a:ext uri="{FF2B5EF4-FFF2-40B4-BE49-F238E27FC236}">
                <a16:creationId xmlns:a16="http://schemas.microsoft.com/office/drawing/2014/main" id="{E219E806-C04F-43EC-B7D2-B4D50FB5A44B}"/>
              </a:ext>
            </a:extLst>
          </p:cNvPr>
          <p:cNvSpPr>
            <a:spLocks noGrp="1"/>
          </p:cNvSpPr>
          <p:nvPr>
            <p:ph type="sldNum" sz="quarter" idx="12"/>
          </p:nvPr>
        </p:nvSpPr>
        <p:spPr/>
        <p:txBody>
          <a:bodyPr/>
          <a:lstStyle/>
          <a:p>
            <a:fld id="{91F2D4EF-46D4-4764-B373-FC59CD1D281E}" type="slidenum">
              <a:rPr lang="zh-CN" altLang="en-US" smtClean="0"/>
              <a:t>42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 calcmode="lin" valueType="num">
                                      <p:cBhvr>
                                        <p:cTn id="11" dur="500" fill="hold"/>
                                        <p:tgtEl>
                                          <p:spTgt spid="62"/>
                                        </p:tgtEl>
                                        <p:attrNameLst>
                                          <p:attrName>ppt_w</p:attrName>
                                        </p:attrNameLst>
                                      </p:cBhvr>
                                      <p:tavLst>
                                        <p:tav tm="0">
                                          <p:val>
                                            <p:fltVal val="0"/>
                                          </p:val>
                                        </p:tav>
                                        <p:tav tm="100000">
                                          <p:val>
                                            <p:strVal val="#ppt_w"/>
                                          </p:val>
                                        </p:tav>
                                      </p:tavLst>
                                    </p:anim>
                                    <p:anim calcmode="lin" valueType="num">
                                      <p:cBhvr>
                                        <p:cTn id="12" dur="500" fill="hold"/>
                                        <p:tgtEl>
                                          <p:spTgt spid="62"/>
                                        </p:tgtEl>
                                        <p:attrNameLst>
                                          <p:attrName>ppt_h</p:attrName>
                                        </p:attrNameLst>
                                      </p:cBhvr>
                                      <p:tavLst>
                                        <p:tav tm="0">
                                          <p:val>
                                            <p:fltVal val="0"/>
                                          </p:val>
                                        </p:tav>
                                        <p:tav tm="100000">
                                          <p:val>
                                            <p:strVal val="#ppt_h"/>
                                          </p:val>
                                        </p:tav>
                                      </p:tavLst>
                                    </p:anim>
                                    <p:animEffect transition="in" filter="fade">
                                      <p:cBhvr>
                                        <p:cTn id="13" dur="500"/>
                                        <p:tgtEl>
                                          <p:spTgt spid="62"/>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500"/>
                                        <p:tgtEl>
                                          <p:spTgt spid="70"/>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wipe(left)">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841750" cy="1428589"/>
            <a:chOff x="551030" y="-368704"/>
            <a:chExt cx="3841750" cy="1428589"/>
          </a:xfrm>
        </p:grpSpPr>
        <p:grpSp>
          <p:nvGrpSpPr>
            <p:cNvPr id="29" name="组合 28"/>
            <p:cNvGrpSpPr/>
            <p:nvPr/>
          </p:nvGrpSpPr>
          <p:grpSpPr>
            <a:xfrm>
              <a:off x="1201633" y="303925"/>
              <a:ext cx="3191147" cy="687997"/>
              <a:chOff x="1839060" y="967769"/>
              <a:chExt cx="3191147" cy="687997"/>
            </a:xfrm>
          </p:grpSpPr>
          <p:sp>
            <p:nvSpPr>
              <p:cNvPr id="31" name="矩形: 圆角 30"/>
              <p:cNvSpPr/>
              <p:nvPr/>
            </p:nvSpPr>
            <p:spPr>
              <a:xfrm>
                <a:off x="1839060" y="967769"/>
                <a:ext cx="31911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5" y="1009435"/>
                <a:ext cx="19297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7" name="组合 26"/>
          <p:cNvGrpSpPr/>
          <p:nvPr/>
        </p:nvGrpSpPr>
        <p:grpSpPr>
          <a:xfrm>
            <a:off x="643707" y="1514549"/>
            <a:ext cx="3014556" cy="526734"/>
            <a:chOff x="722008" y="1303131"/>
            <a:chExt cx="2878387" cy="502942"/>
          </a:xfrm>
        </p:grpSpPr>
        <p:sp>
          <p:nvSpPr>
            <p:cNvPr id="33" name="流程图: 手动输入 6"/>
            <p:cNvSpPr/>
            <p:nvPr/>
          </p:nvSpPr>
          <p:spPr>
            <a:xfrm rot="5400000" flipV="1">
              <a:off x="2029940" y="265198"/>
              <a:ext cx="475861" cy="255854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dirty="0">
                <a:latin typeface="+mn-ea"/>
                <a:cs typeface="Arial" panose="020B0704020202020204" pitchFamily="34" charset="0"/>
              </a:endParaRPr>
            </a:p>
          </p:txBody>
        </p:sp>
        <p:grpSp>
          <p:nvGrpSpPr>
            <p:cNvPr id="34" name="组合 33"/>
            <p:cNvGrpSpPr/>
            <p:nvPr/>
          </p:nvGrpSpPr>
          <p:grpSpPr>
            <a:xfrm>
              <a:off x="722008" y="1303131"/>
              <a:ext cx="546594" cy="475865"/>
              <a:chOff x="708742" y="1296102"/>
              <a:chExt cx="454744" cy="283828"/>
            </a:xfrm>
          </p:grpSpPr>
          <p:sp>
            <p:nvSpPr>
              <p:cNvPr id="36" name="平行四边形 35"/>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37" name="平行四边形 36"/>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35" name="Text Box 79"/>
            <p:cNvSpPr txBox="1">
              <a:spLocks noChangeArrowheads="1"/>
            </p:cNvSpPr>
            <p:nvPr/>
          </p:nvSpPr>
          <p:spPr bwMode="auto">
            <a:xfrm>
              <a:off x="1404488" y="1335873"/>
              <a:ext cx="2195907"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IP</a:t>
              </a:r>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地址分类</a:t>
              </a:r>
            </a:p>
          </p:txBody>
        </p:sp>
      </p:grpSp>
      <p:grpSp>
        <p:nvGrpSpPr>
          <p:cNvPr id="51" name="组合 50"/>
          <p:cNvGrpSpPr/>
          <p:nvPr/>
        </p:nvGrpSpPr>
        <p:grpSpPr>
          <a:xfrm>
            <a:off x="643707" y="2208754"/>
            <a:ext cx="3851911" cy="476221"/>
            <a:chOff x="1403750" y="3593123"/>
            <a:chExt cx="3851911" cy="476221"/>
          </a:xfrm>
        </p:grpSpPr>
        <p:grpSp>
          <p:nvGrpSpPr>
            <p:cNvPr id="57" name="组合 56"/>
            <p:cNvGrpSpPr/>
            <p:nvPr/>
          </p:nvGrpSpPr>
          <p:grpSpPr>
            <a:xfrm>
              <a:off x="1403750" y="3593123"/>
              <a:ext cx="490436" cy="476221"/>
              <a:chOff x="1403750" y="3593123"/>
              <a:chExt cx="808892" cy="785446"/>
            </a:xfrm>
          </p:grpSpPr>
          <p:sp>
            <p:nvSpPr>
              <p:cNvPr id="62" name="对话气泡: 椭圆形 61"/>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8" name="Text Box 79"/>
            <p:cNvSpPr txBox="1">
              <a:spLocks noChangeArrowheads="1"/>
            </p:cNvSpPr>
            <p:nvPr/>
          </p:nvSpPr>
          <p:spPr bwMode="auto">
            <a:xfrm>
              <a:off x="1985931" y="3593123"/>
              <a:ext cx="326973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地址为什么要分类？</a:t>
              </a:r>
            </a:p>
          </p:txBody>
        </p:sp>
      </p:grpSp>
      <p:grpSp>
        <p:nvGrpSpPr>
          <p:cNvPr id="64" name="组合 63"/>
          <p:cNvGrpSpPr/>
          <p:nvPr/>
        </p:nvGrpSpPr>
        <p:grpSpPr>
          <a:xfrm>
            <a:off x="1312661" y="2759504"/>
            <a:ext cx="6383854" cy="517461"/>
            <a:chOff x="4628791" y="2375498"/>
            <a:chExt cx="3892170" cy="701023"/>
          </a:xfrm>
        </p:grpSpPr>
        <p:sp>
          <p:nvSpPr>
            <p:cNvPr id="65" name="矩形: 圆角 64"/>
            <p:cNvSpPr/>
            <p:nvPr/>
          </p:nvSpPr>
          <p:spPr>
            <a:xfrm>
              <a:off x="4628791" y="2375498"/>
              <a:ext cx="3892170"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66" name="文本框 65"/>
            <p:cNvSpPr txBox="1"/>
            <p:nvPr/>
          </p:nvSpPr>
          <p:spPr>
            <a:xfrm>
              <a:off x="4752114" y="2432870"/>
              <a:ext cx="3714010" cy="625434"/>
            </a:xfrm>
            <a:prstGeom prst="rect">
              <a:avLst/>
            </a:prstGeom>
            <a:noFill/>
          </p:spPr>
          <p:txBody>
            <a:bodyPr wrap="square" rtlCol="0">
              <a:spAutoFit/>
            </a:bodyPr>
            <a:lstStyle/>
            <a:p>
              <a:pPr algn="ct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40</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亿</a:t>
              </a:r>
              <a:r>
                <a:rPr lang="zh-CN" altLang="en-US" sz="2400" dirty="0">
                  <a:latin typeface="思源黑体 CN Normal" panose="020B0400000000000000" pitchFamily="34" charset="-122"/>
                  <a:ea typeface="思源黑体 CN Normal" panose="020B0400000000000000" pitchFamily="34" charset="-122"/>
                </a:rPr>
                <a:t>地址，为了便于寻址和层次化构造网络。 </a:t>
              </a:r>
            </a:p>
          </p:txBody>
        </p:sp>
      </p:grpSp>
      <p:grpSp>
        <p:nvGrpSpPr>
          <p:cNvPr id="8" name="组合 7"/>
          <p:cNvGrpSpPr/>
          <p:nvPr/>
        </p:nvGrpSpPr>
        <p:grpSpPr>
          <a:xfrm>
            <a:off x="3268672" y="3774042"/>
            <a:ext cx="6135226" cy="101981"/>
            <a:chOff x="1250091" y="3454002"/>
            <a:chExt cx="6135226" cy="163245"/>
          </a:xfrm>
        </p:grpSpPr>
        <p:sp>
          <p:nvSpPr>
            <p:cNvPr id="68" name="Line 14"/>
            <p:cNvSpPr>
              <a:spLocks noChangeShapeType="1"/>
            </p:cNvSpPr>
            <p:nvPr/>
          </p:nvSpPr>
          <p:spPr bwMode="auto">
            <a:xfrm>
              <a:off x="1250091" y="3617247"/>
              <a:ext cx="6135226" cy="0"/>
            </a:xfrm>
            <a:prstGeom prst="line">
              <a:avLst/>
            </a:prstGeom>
            <a:noFill/>
            <a:ln w="28575">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 name="Line 15"/>
            <p:cNvSpPr>
              <a:spLocks noChangeShapeType="1"/>
            </p:cNvSpPr>
            <p:nvPr/>
          </p:nvSpPr>
          <p:spPr bwMode="auto">
            <a:xfrm flipV="1">
              <a:off x="1250091" y="3454002"/>
              <a:ext cx="0" cy="163245"/>
            </a:xfrm>
            <a:prstGeom prst="line">
              <a:avLst/>
            </a:prstGeom>
            <a:noFill/>
            <a:ln w="28575">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sp>
          <p:nvSpPr>
            <p:cNvPr id="70" name="Line 16"/>
            <p:cNvSpPr>
              <a:spLocks noChangeShapeType="1"/>
            </p:cNvSpPr>
            <p:nvPr/>
          </p:nvSpPr>
          <p:spPr bwMode="auto">
            <a:xfrm flipV="1">
              <a:off x="7385316" y="3454002"/>
              <a:ext cx="0" cy="163245"/>
            </a:xfrm>
            <a:prstGeom prst="line">
              <a:avLst/>
            </a:prstGeom>
            <a:noFill/>
            <a:ln w="28575">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 name="Line 17"/>
            <p:cNvSpPr>
              <a:spLocks noChangeShapeType="1"/>
            </p:cNvSpPr>
            <p:nvPr/>
          </p:nvSpPr>
          <p:spPr bwMode="auto">
            <a:xfrm flipV="1">
              <a:off x="4283509" y="3454002"/>
              <a:ext cx="0" cy="163245"/>
            </a:xfrm>
            <a:prstGeom prst="line">
              <a:avLst/>
            </a:prstGeom>
            <a:noFill/>
            <a:ln w="28575">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 name="Line 18"/>
            <p:cNvSpPr>
              <a:spLocks noChangeShapeType="1"/>
            </p:cNvSpPr>
            <p:nvPr/>
          </p:nvSpPr>
          <p:spPr bwMode="auto">
            <a:xfrm flipV="1">
              <a:off x="2766800" y="3454002"/>
              <a:ext cx="0" cy="163245"/>
            </a:xfrm>
            <a:prstGeom prst="line">
              <a:avLst/>
            </a:prstGeom>
            <a:noFill/>
            <a:ln w="28575">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 name="Line 19"/>
            <p:cNvSpPr>
              <a:spLocks noChangeShapeType="1"/>
            </p:cNvSpPr>
            <p:nvPr/>
          </p:nvSpPr>
          <p:spPr bwMode="auto">
            <a:xfrm flipV="1">
              <a:off x="5868607" y="3454002"/>
              <a:ext cx="0" cy="163245"/>
            </a:xfrm>
            <a:prstGeom prst="line">
              <a:avLst/>
            </a:prstGeom>
            <a:noFill/>
            <a:ln w="28575">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92" name="Text Box 38"/>
          <p:cNvSpPr txBox="1">
            <a:spLocks noChangeArrowheads="1"/>
          </p:cNvSpPr>
          <p:nvPr/>
        </p:nvSpPr>
        <p:spPr bwMode="auto">
          <a:xfrm>
            <a:off x="3055908" y="3485614"/>
            <a:ext cx="490434" cy="36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spcBef>
                <a:spcPct val="50000"/>
              </a:spcBef>
            </a:pPr>
            <a:r>
              <a:rPr lang="en-US" altLang="zh-CN" b="1" u="none" dirty="0">
                <a:latin typeface="Times New Roman" panose="02020803070505020304" pitchFamily="18" charset="0"/>
                <a:ea typeface="楷体" panose="02010609060101010101" pitchFamily="49" charset="-122"/>
                <a:cs typeface="Times New Roman" panose="02020803070505020304" pitchFamily="18" charset="0"/>
              </a:rPr>
              <a:t>31</a:t>
            </a:r>
          </a:p>
        </p:txBody>
      </p:sp>
      <p:grpSp>
        <p:nvGrpSpPr>
          <p:cNvPr id="3" name="组合 2"/>
          <p:cNvGrpSpPr/>
          <p:nvPr/>
        </p:nvGrpSpPr>
        <p:grpSpPr>
          <a:xfrm>
            <a:off x="2614217" y="4035304"/>
            <a:ext cx="6777956" cy="413915"/>
            <a:chOff x="732115" y="3821722"/>
            <a:chExt cx="6777956" cy="413915"/>
          </a:xfrm>
        </p:grpSpPr>
        <p:grpSp>
          <p:nvGrpSpPr>
            <p:cNvPr id="2" name="组合 1"/>
            <p:cNvGrpSpPr/>
            <p:nvPr/>
          </p:nvGrpSpPr>
          <p:grpSpPr>
            <a:xfrm>
              <a:off x="1346749" y="3821722"/>
              <a:ext cx="6163322" cy="369332"/>
              <a:chOff x="1357344" y="4100991"/>
              <a:chExt cx="6163322" cy="369332"/>
            </a:xfrm>
            <a:solidFill>
              <a:srgbClr val="FEF6E5"/>
            </a:solidFill>
          </p:grpSpPr>
          <p:sp>
            <p:nvSpPr>
              <p:cNvPr id="96" name="Text Box 20"/>
              <p:cNvSpPr txBox="1">
                <a:spLocks noChangeArrowheads="1"/>
              </p:cNvSpPr>
              <p:nvPr/>
            </p:nvSpPr>
            <p:spPr bwMode="auto">
              <a:xfrm>
                <a:off x="1357344" y="4100991"/>
                <a:ext cx="403419" cy="369332"/>
              </a:xfrm>
              <a:prstGeom prst="rect">
                <a:avLst/>
              </a:prstGeom>
              <a:grpFill/>
              <a:ln w="9525">
                <a:solidFill>
                  <a:schemeClr val="tx1"/>
                </a:solidFill>
                <a:miter lim="800000"/>
              </a:ln>
            </p:spPr>
            <p:txBody>
              <a:bodyPr wrap="square" anchor="ctr" anchorCtr="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spcBef>
                    <a:spcPct val="50000"/>
                  </a:spcBef>
                </a:pPr>
                <a:r>
                  <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0</a:t>
                </a:r>
                <a:endPar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7" name="Text Box 20"/>
              <p:cNvSpPr txBox="1">
                <a:spLocks noChangeArrowheads="1"/>
              </p:cNvSpPr>
              <p:nvPr/>
            </p:nvSpPr>
            <p:spPr bwMode="auto">
              <a:xfrm>
                <a:off x="1760763" y="4100991"/>
                <a:ext cx="1141387" cy="369332"/>
              </a:xfrm>
              <a:prstGeom prst="rect">
                <a:avLst/>
              </a:prstGeom>
              <a:grpFill/>
              <a:ln w="9525">
                <a:solidFill>
                  <a:schemeClr val="tx1"/>
                </a:solidFill>
                <a:miter lim="800000"/>
              </a:ln>
            </p:spPr>
            <p:txBody>
              <a:bodyPr wrap="square" anchor="ctr" anchorCtr="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spcBef>
                    <a:spcPct val="50000"/>
                  </a:spcBef>
                </a:pP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网  络  号 </a:t>
                </a:r>
              </a:p>
            </p:txBody>
          </p:sp>
          <p:sp>
            <p:nvSpPr>
              <p:cNvPr id="99" name="Text Box 20"/>
              <p:cNvSpPr txBox="1">
                <a:spLocks noChangeArrowheads="1"/>
              </p:cNvSpPr>
              <p:nvPr/>
            </p:nvSpPr>
            <p:spPr bwMode="auto">
              <a:xfrm>
                <a:off x="2902150" y="4100991"/>
                <a:ext cx="4618516" cy="369332"/>
              </a:xfrm>
              <a:prstGeom prst="rect">
                <a:avLst/>
              </a:prstGeom>
              <a:grpFill/>
              <a:ln w="9525">
                <a:solidFill>
                  <a:schemeClr val="tx1"/>
                </a:solidFill>
                <a:miter lim="800000"/>
              </a:ln>
            </p:spPr>
            <p:txBody>
              <a:bodyPr wrap="square" anchor="ctr" anchorCtr="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spcBef>
                    <a:spcPct val="50000"/>
                  </a:spcBef>
                </a:pP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主   机   号 </a:t>
                </a:r>
              </a:p>
            </p:txBody>
          </p:sp>
        </p:grpSp>
        <p:sp>
          <p:nvSpPr>
            <p:cNvPr id="145" name="Text Box 33"/>
            <p:cNvSpPr txBox="1">
              <a:spLocks noChangeArrowheads="1"/>
            </p:cNvSpPr>
            <p:nvPr/>
          </p:nvSpPr>
          <p:spPr bwMode="auto">
            <a:xfrm>
              <a:off x="732115" y="3835527"/>
              <a:ext cx="7024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spcBef>
                  <a:spcPct val="50000"/>
                </a:spcBef>
              </a:pPr>
              <a:r>
                <a:rPr lang="en-US" altLang="zh-CN" sz="2000"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A</a:t>
              </a:r>
              <a:r>
                <a:rPr lang="zh-CN" altLang="en-US" sz="2000"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类</a:t>
              </a:r>
            </a:p>
          </p:txBody>
        </p:sp>
      </p:grpSp>
      <p:grpSp>
        <p:nvGrpSpPr>
          <p:cNvPr id="4" name="组合 3"/>
          <p:cNvGrpSpPr/>
          <p:nvPr/>
        </p:nvGrpSpPr>
        <p:grpSpPr>
          <a:xfrm>
            <a:off x="2634290" y="4548554"/>
            <a:ext cx="6757883" cy="400110"/>
            <a:chOff x="752188" y="4334972"/>
            <a:chExt cx="6757883" cy="400110"/>
          </a:xfrm>
        </p:grpSpPr>
        <p:grpSp>
          <p:nvGrpSpPr>
            <p:cNvPr id="130" name="组合 129"/>
            <p:cNvGrpSpPr/>
            <p:nvPr/>
          </p:nvGrpSpPr>
          <p:grpSpPr>
            <a:xfrm>
              <a:off x="1346749" y="4350361"/>
              <a:ext cx="6163322" cy="369332"/>
              <a:chOff x="1357344" y="4100991"/>
              <a:chExt cx="6163322" cy="369332"/>
            </a:xfrm>
            <a:solidFill>
              <a:srgbClr val="FEF6E5"/>
            </a:solidFill>
          </p:grpSpPr>
          <p:sp>
            <p:nvSpPr>
              <p:cNvPr id="131" name="Text Box 20"/>
              <p:cNvSpPr txBox="1">
                <a:spLocks noChangeArrowheads="1"/>
              </p:cNvSpPr>
              <p:nvPr/>
            </p:nvSpPr>
            <p:spPr bwMode="auto">
              <a:xfrm>
                <a:off x="1357344" y="4100991"/>
                <a:ext cx="530071" cy="369332"/>
              </a:xfrm>
              <a:prstGeom prst="rect">
                <a:avLst/>
              </a:prstGeom>
              <a:grpFill/>
              <a:ln w="9525">
                <a:solidFill>
                  <a:schemeClr val="tx1"/>
                </a:solidFill>
                <a:miter lim="800000"/>
              </a:ln>
            </p:spPr>
            <p:txBody>
              <a:bodyPr wrap="square" anchor="ctr" anchorCtr="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spcBef>
                    <a:spcPct val="50000"/>
                  </a:spcBef>
                </a:pPr>
                <a:r>
                  <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1 0</a:t>
                </a:r>
                <a:endPar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2" name="Text Box 20"/>
              <p:cNvSpPr txBox="1">
                <a:spLocks noChangeArrowheads="1"/>
              </p:cNvSpPr>
              <p:nvPr/>
            </p:nvSpPr>
            <p:spPr bwMode="auto">
              <a:xfrm>
                <a:off x="1887415" y="4100991"/>
                <a:ext cx="2532573" cy="369332"/>
              </a:xfrm>
              <a:prstGeom prst="rect">
                <a:avLst/>
              </a:prstGeom>
              <a:grpFill/>
              <a:ln w="9525">
                <a:solidFill>
                  <a:schemeClr val="tx1"/>
                </a:solidFill>
                <a:miter lim="800000"/>
              </a:ln>
            </p:spPr>
            <p:txBody>
              <a:bodyPr wrap="square" anchor="ctr" anchorCtr="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spcBef>
                    <a:spcPct val="50000"/>
                  </a:spcBef>
                </a:pP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网  络  号 </a:t>
                </a:r>
              </a:p>
            </p:txBody>
          </p:sp>
          <p:sp>
            <p:nvSpPr>
              <p:cNvPr id="133" name="Text Box 20"/>
              <p:cNvSpPr txBox="1">
                <a:spLocks noChangeArrowheads="1"/>
              </p:cNvSpPr>
              <p:nvPr/>
            </p:nvSpPr>
            <p:spPr bwMode="auto">
              <a:xfrm>
                <a:off x="4419988" y="4100991"/>
                <a:ext cx="3100678" cy="369332"/>
              </a:xfrm>
              <a:prstGeom prst="rect">
                <a:avLst/>
              </a:prstGeom>
              <a:grpFill/>
              <a:ln w="9525">
                <a:solidFill>
                  <a:schemeClr val="tx1"/>
                </a:solidFill>
                <a:miter lim="800000"/>
              </a:ln>
            </p:spPr>
            <p:txBody>
              <a:bodyPr wrap="square" anchor="ctr" anchorCtr="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spcBef>
                    <a:spcPct val="50000"/>
                  </a:spcBef>
                </a:pP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主   机   号 </a:t>
                </a:r>
              </a:p>
            </p:txBody>
          </p:sp>
        </p:grpSp>
        <p:sp>
          <p:nvSpPr>
            <p:cNvPr id="146" name="Text Box 33"/>
            <p:cNvSpPr txBox="1">
              <a:spLocks noChangeArrowheads="1"/>
            </p:cNvSpPr>
            <p:nvPr/>
          </p:nvSpPr>
          <p:spPr bwMode="auto">
            <a:xfrm>
              <a:off x="752188" y="4334972"/>
              <a:ext cx="7024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spcBef>
                  <a:spcPct val="50000"/>
                </a:spcBef>
              </a:pPr>
              <a:r>
                <a:rPr lang="en-US" altLang="zh-CN" sz="2000"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B</a:t>
              </a:r>
              <a:r>
                <a:rPr lang="zh-CN" altLang="en-US" sz="2000"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类</a:t>
              </a:r>
            </a:p>
          </p:txBody>
        </p:sp>
      </p:grpSp>
      <p:grpSp>
        <p:nvGrpSpPr>
          <p:cNvPr id="5" name="组合 4"/>
          <p:cNvGrpSpPr/>
          <p:nvPr/>
        </p:nvGrpSpPr>
        <p:grpSpPr>
          <a:xfrm>
            <a:off x="2637663" y="5084887"/>
            <a:ext cx="6754510" cy="400110"/>
            <a:chOff x="755561" y="4871305"/>
            <a:chExt cx="6754510" cy="400110"/>
          </a:xfrm>
        </p:grpSpPr>
        <p:grpSp>
          <p:nvGrpSpPr>
            <p:cNvPr id="134" name="组合 133"/>
            <p:cNvGrpSpPr/>
            <p:nvPr/>
          </p:nvGrpSpPr>
          <p:grpSpPr>
            <a:xfrm>
              <a:off x="1346749" y="4879000"/>
              <a:ext cx="6163322" cy="369332"/>
              <a:chOff x="1357344" y="4100991"/>
              <a:chExt cx="6163322" cy="369332"/>
            </a:xfrm>
            <a:solidFill>
              <a:srgbClr val="FEF6E5"/>
            </a:solidFill>
          </p:grpSpPr>
          <p:sp>
            <p:nvSpPr>
              <p:cNvPr id="135" name="Text Box 20"/>
              <p:cNvSpPr txBox="1">
                <a:spLocks noChangeArrowheads="1"/>
              </p:cNvSpPr>
              <p:nvPr/>
            </p:nvSpPr>
            <p:spPr bwMode="auto">
              <a:xfrm>
                <a:off x="1357344" y="4100991"/>
                <a:ext cx="758355" cy="369332"/>
              </a:xfrm>
              <a:prstGeom prst="rect">
                <a:avLst/>
              </a:prstGeom>
              <a:grpFill/>
              <a:ln w="9525">
                <a:solidFill>
                  <a:schemeClr val="tx1"/>
                </a:solidFill>
                <a:miter lim="800000"/>
              </a:ln>
            </p:spPr>
            <p:txBody>
              <a:bodyPr wrap="square" anchor="ctr" anchorCtr="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spcBef>
                    <a:spcPct val="50000"/>
                  </a:spcBef>
                </a:pPr>
                <a:r>
                  <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1 1 0</a:t>
                </a:r>
                <a:endPar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6" name="Text Box 20"/>
              <p:cNvSpPr txBox="1">
                <a:spLocks noChangeArrowheads="1"/>
              </p:cNvSpPr>
              <p:nvPr/>
            </p:nvSpPr>
            <p:spPr bwMode="auto">
              <a:xfrm>
                <a:off x="2115699" y="4100991"/>
                <a:ext cx="3889387" cy="369332"/>
              </a:xfrm>
              <a:prstGeom prst="rect">
                <a:avLst/>
              </a:prstGeom>
              <a:grpFill/>
              <a:ln w="9525">
                <a:solidFill>
                  <a:schemeClr val="tx1"/>
                </a:solidFill>
                <a:miter lim="800000"/>
              </a:ln>
            </p:spPr>
            <p:txBody>
              <a:bodyPr wrap="square" anchor="ctr" anchorCtr="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spcBef>
                    <a:spcPct val="50000"/>
                  </a:spcBef>
                </a:pP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网  络  号 </a:t>
                </a:r>
              </a:p>
            </p:txBody>
          </p:sp>
          <p:sp>
            <p:nvSpPr>
              <p:cNvPr id="137" name="Text Box 20"/>
              <p:cNvSpPr txBox="1">
                <a:spLocks noChangeArrowheads="1"/>
              </p:cNvSpPr>
              <p:nvPr/>
            </p:nvSpPr>
            <p:spPr bwMode="auto">
              <a:xfrm>
                <a:off x="6005086" y="4100991"/>
                <a:ext cx="1515580" cy="369332"/>
              </a:xfrm>
              <a:prstGeom prst="rect">
                <a:avLst/>
              </a:prstGeom>
              <a:grpFill/>
              <a:ln w="9525">
                <a:solidFill>
                  <a:schemeClr val="tx1"/>
                </a:solidFill>
                <a:miter lim="800000"/>
              </a:ln>
            </p:spPr>
            <p:txBody>
              <a:bodyPr wrap="square" anchor="ctr" anchorCtr="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spcBef>
                    <a:spcPct val="50000"/>
                  </a:spcBef>
                </a:pP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主   机   号 </a:t>
                </a:r>
              </a:p>
            </p:txBody>
          </p:sp>
        </p:grpSp>
        <p:sp>
          <p:nvSpPr>
            <p:cNvPr id="147" name="Text Box 33"/>
            <p:cNvSpPr txBox="1">
              <a:spLocks noChangeArrowheads="1"/>
            </p:cNvSpPr>
            <p:nvPr/>
          </p:nvSpPr>
          <p:spPr bwMode="auto">
            <a:xfrm>
              <a:off x="755561" y="4871305"/>
              <a:ext cx="7024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spcBef>
                  <a:spcPct val="50000"/>
                </a:spcBef>
              </a:pPr>
              <a:r>
                <a:rPr lang="en-US" altLang="zh-CN" sz="2000"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C</a:t>
              </a:r>
              <a:r>
                <a:rPr lang="zh-CN" altLang="en-US" sz="2000"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类</a:t>
              </a:r>
            </a:p>
          </p:txBody>
        </p:sp>
      </p:grpSp>
      <p:grpSp>
        <p:nvGrpSpPr>
          <p:cNvPr id="6" name="组合 5"/>
          <p:cNvGrpSpPr/>
          <p:nvPr/>
        </p:nvGrpSpPr>
        <p:grpSpPr>
          <a:xfrm>
            <a:off x="2629557" y="5605832"/>
            <a:ext cx="6762616" cy="400110"/>
            <a:chOff x="747455" y="5392250"/>
            <a:chExt cx="6762616" cy="400110"/>
          </a:xfrm>
        </p:grpSpPr>
        <p:grpSp>
          <p:nvGrpSpPr>
            <p:cNvPr id="138" name="组合 137"/>
            <p:cNvGrpSpPr/>
            <p:nvPr/>
          </p:nvGrpSpPr>
          <p:grpSpPr>
            <a:xfrm>
              <a:off x="1346749" y="5407639"/>
              <a:ext cx="6163322" cy="369332"/>
              <a:chOff x="1357344" y="4100991"/>
              <a:chExt cx="6163322" cy="369332"/>
            </a:xfrm>
            <a:solidFill>
              <a:srgbClr val="FEF6E5"/>
            </a:solidFill>
          </p:grpSpPr>
          <p:sp>
            <p:nvSpPr>
              <p:cNvPr id="139" name="Text Box 20"/>
              <p:cNvSpPr txBox="1">
                <a:spLocks noChangeArrowheads="1"/>
              </p:cNvSpPr>
              <p:nvPr/>
            </p:nvSpPr>
            <p:spPr bwMode="auto">
              <a:xfrm>
                <a:off x="1357344" y="4100991"/>
                <a:ext cx="870041" cy="369332"/>
              </a:xfrm>
              <a:prstGeom prst="rect">
                <a:avLst/>
              </a:prstGeom>
              <a:grpFill/>
              <a:ln w="9525">
                <a:solidFill>
                  <a:schemeClr val="tx1"/>
                </a:solidFill>
                <a:miter lim="800000"/>
              </a:ln>
            </p:spPr>
            <p:txBody>
              <a:bodyPr wrap="square" anchor="ctr" anchorCtr="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spcBef>
                    <a:spcPct val="50000"/>
                  </a:spcBef>
                </a:pPr>
                <a:r>
                  <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1 1 1 0</a:t>
                </a:r>
                <a:endPar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0" name="Text Box 20"/>
              <p:cNvSpPr txBox="1">
                <a:spLocks noChangeArrowheads="1"/>
              </p:cNvSpPr>
              <p:nvPr/>
            </p:nvSpPr>
            <p:spPr bwMode="auto">
              <a:xfrm>
                <a:off x="2227385" y="4100991"/>
                <a:ext cx="5293281" cy="369332"/>
              </a:xfrm>
              <a:prstGeom prst="rect">
                <a:avLst/>
              </a:prstGeom>
              <a:grpFill/>
              <a:ln w="9525">
                <a:solidFill>
                  <a:schemeClr val="tx1"/>
                </a:solidFill>
                <a:miter lim="800000"/>
              </a:ln>
            </p:spPr>
            <p:txBody>
              <a:bodyPr wrap="square" anchor="ctr" anchorCtr="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spcBef>
                    <a:spcPct val="50000"/>
                  </a:spcBef>
                </a:pP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组  播  地  址</a:t>
                </a:r>
              </a:p>
            </p:txBody>
          </p:sp>
        </p:grpSp>
        <p:sp>
          <p:nvSpPr>
            <p:cNvPr id="148" name="Text Box 33"/>
            <p:cNvSpPr txBox="1">
              <a:spLocks noChangeArrowheads="1"/>
            </p:cNvSpPr>
            <p:nvPr/>
          </p:nvSpPr>
          <p:spPr bwMode="auto">
            <a:xfrm>
              <a:off x="747455" y="5392250"/>
              <a:ext cx="7024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spcBef>
                  <a:spcPct val="50000"/>
                </a:spcBef>
              </a:pPr>
              <a:r>
                <a:rPr lang="en-US" altLang="zh-CN" sz="2000"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D</a:t>
              </a:r>
              <a:r>
                <a:rPr lang="zh-CN" altLang="en-US" sz="2000"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类</a:t>
              </a:r>
            </a:p>
          </p:txBody>
        </p:sp>
      </p:grpSp>
      <p:grpSp>
        <p:nvGrpSpPr>
          <p:cNvPr id="7" name="组合 6"/>
          <p:cNvGrpSpPr/>
          <p:nvPr/>
        </p:nvGrpSpPr>
        <p:grpSpPr>
          <a:xfrm>
            <a:off x="2619063" y="6146194"/>
            <a:ext cx="6773110" cy="400110"/>
            <a:chOff x="736961" y="5932612"/>
            <a:chExt cx="6773110" cy="400110"/>
          </a:xfrm>
        </p:grpSpPr>
        <p:grpSp>
          <p:nvGrpSpPr>
            <p:cNvPr id="142" name="组合 141"/>
            <p:cNvGrpSpPr/>
            <p:nvPr/>
          </p:nvGrpSpPr>
          <p:grpSpPr>
            <a:xfrm>
              <a:off x="1346749" y="5936278"/>
              <a:ext cx="6163322" cy="369332"/>
              <a:chOff x="1357344" y="4100991"/>
              <a:chExt cx="6163322" cy="369332"/>
            </a:xfrm>
            <a:solidFill>
              <a:srgbClr val="FEF6E5"/>
            </a:solidFill>
          </p:grpSpPr>
          <p:sp>
            <p:nvSpPr>
              <p:cNvPr id="143" name="Text Box 20"/>
              <p:cNvSpPr txBox="1">
                <a:spLocks noChangeArrowheads="1"/>
              </p:cNvSpPr>
              <p:nvPr/>
            </p:nvSpPr>
            <p:spPr bwMode="auto">
              <a:xfrm>
                <a:off x="1357344" y="4100991"/>
                <a:ext cx="870041" cy="369332"/>
              </a:xfrm>
              <a:prstGeom prst="rect">
                <a:avLst/>
              </a:prstGeom>
              <a:grpFill/>
              <a:ln w="9525">
                <a:solidFill>
                  <a:schemeClr val="tx1"/>
                </a:solidFill>
                <a:miter lim="800000"/>
              </a:ln>
            </p:spPr>
            <p:txBody>
              <a:bodyPr wrap="square" anchor="ctr" anchorCtr="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spcBef>
                    <a:spcPct val="50000"/>
                  </a:spcBef>
                </a:pPr>
                <a:r>
                  <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1 1 1 1</a:t>
                </a:r>
                <a:endPar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4" name="Text Box 20"/>
              <p:cNvSpPr txBox="1">
                <a:spLocks noChangeArrowheads="1"/>
              </p:cNvSpPr>
              <p:nvPr/>
            </p:nvSpPr>
            <p:spPr bwMode="auto">
              <a:xfrm>
                <a:off x="2227385" y="4100991"/>
                <a:ext cx="5293281" cy="369332"/>
              </a:xfrm>
              <a:prstGeom prst="rect">
                <a:avLst/>
              </a:prstGeom>
              <a:grpFill/>
              <a:ln w="9525">
                <a:solidFill>
                  <a:schemeClr val="tx1"/>
                </a:solidFill>
                <a:miter lim="800000"/>
              </a:ln>
            </p:spPr>
            <p:txBody>
              <a:bodyPr wrap="square" anchor="ctr" anchorCtr="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spcBef>
                    <a:spcPct val="50000"/>
                  </a:spcBef>
                </a:pP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保 留 为 今 后 使 用</a:t>
                </a:r>
              </a:p>
            </p:txBody>
          </p:sp>
        </p:grpSp>
        <p:sp>
          <p:nvSpPr>
            <p:cNvPr id="149" name="Text Box 33"/>
            <p:cNvSpPr txBox="1">
              <a:spLocks noChangeArrowheads="1"/>
            </p:cNvSpPr>
            <p:nvPr/>
          </p:nvSpPr>
          <p:spPr bwMode="auto">
            <a:xfrm>
              <a:off x="736961" y="5932612"/>
              <a:ext cx="7024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spcBef>
                  <a:spcPct val="50000"/>
                </a:spcBef>
              </a:pPr>
              <a:r>
                <a:rPr lang="en-US" altLang="zh-CN" sz="2000"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E</a:t>
              </a:r>
              <a:r>
                <a:rPr lang="zh-CN" altLang="en-US" sz="2000"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类</a:t>
              </a:r>
            </a:p>
          </p:txBody>
        </p:sp>
      </p:grpSp>
      <p:sp>
        <p:nvSpPr>
          <p:cNvPr id="150" name="Text Box 33"/>
          <p:cNvSpPr txBox="1">
            <a:spLocks noChangeArrowheads="1"/>
          </p:cNvSpPr>
          <p:nvPr/>
        </p:nvSpPr>
        <p:spPr bwMode="auto">
          <a:xfrm>
            <a:off x="9394599" y="3910218"/>
            <a:ext cx="846327"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nSpc>
                <a:spcPct val="90000"/>
              </a:lnSpc>
              <a:spcBef>
                <a:spcPct val="50000"/>
              </a:spcBef>
            </a:pPr>
            <a:r>
              <a:rPr lang="zh-CN" altLang="en-US"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大型网络</a:t>
            </a:r>
          </a:p>
        </p:txBody>
      </p:sp>
      <p:sp>
        <p:nvSpPr>
          <p:cNvPr id="151" name="Text Box 33"/>
          <p:cNvSpPr txBox="1">
            <a:spLocks noChangeArrowheads="1"/>
          </p:cNvSpPr>
          <p:nvPr/>
        </p:nvSpPr>
        <p:spPr bwMode="auto">
          <a:xfrm>
            <a:off x="9403897" y="4468745"/>
            <a:ext cx="846327"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nSpc>
                <a:spcPct val="90000"/>
              </a:lnSpc>
              <a:spcBef>
                <a:spcPct val="50000"/>
              </a:spcBef>
            </a:pPr>
            <a:r>
              <a:rPr lang="zh-CN" altLang="en-US"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中型网络</a:t>
            </a:r>
          </a:p>
        </p:txBody>
      </p:sp>
      <p:sp>
        <p:nvSpPr>
          <p:cNvPr id="152" name="Text Box 33"/>
          <p:cNvSpPr txBox="1">
            <a:spLocks noChangeArrowheads="1"/>
          </p:cNvSpPr>
          <p:nvPr/>
        </p:nvSpPr>
        <p:spPr bwMode="auto">
          <a:xfrm>
            <a:off x="9392173" y="5030592"/>
            <a:ext cx="846327"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nSpc>
                <a:spcPct val="90000"/>
              </a:lnSpc>
              <a:spcBef>
                <a:spcPct val="50000"/>
              </a:spcBef>
            </a:pPr>
            <a:r>
              <a:rPr lang="zh-CN" altLang="en-US"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小型网络</a:t>
            </a:r>
          </a:p>
        </p:txBody>
      </p:sp>
      <p:sp>
        <p:nvSpPr>
          <p:cNvPr id="154" name="Text Box 38"/>
          <p:cNvSpPr txBox="1">
            <a:spLocks noChangeArrowheads="1"/>
          </p:cNvSpPr>
          <p:nvPr/>
        </p:nvSpPr>
        <p:spPr bwMode="auto">
          <a:xfrm>
            <a:off x="4608553" y="3485614"/>
            <a:ext cx="490434" cy="36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spcBef>
                <a:spcPct val="50000"/>
              </a:spcBef>
            </a:pPr>
            <a:r>
              <a:rPr lang="en-US" altLang="zh-CN" b="1" u="none" dirty="0">
                <a:latin typeface="Times New Roman" panose="02020803070505020304" pitchFamily="18" charset="0"/>
                <a:ea typeface="楷体" panose="02010609060101010101" pitchFamily="49" charset="-122"/>
                <a:cs typeface="Times New Roman" panose="02020803070505020304" pitchFamily="18" charset="0"/>
              </a:rPr>
              <a:t>23</a:t>
            </a:r>
          </a:p>
        </p:txBody>
      </p:sp>
      <p:sp>
        <p:nvSpPr>
          <p:cNvPr id="155" name="Text Box 38"/>
          <p:cNvSpPr txBox="1">
            <a:spLocks noChangeArrowheads="1"/>
          </p:cNvSpPr>
          <p:nvPr/>
        </p:nvSpPr>
        <p:spPr bwMode="auto">
          <a:xfrm>
            <a:off x="6112253" y="3485614"/>
            <a:ext cx="490431" cy="36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spcBef>
                <a:spcPct val="50000"/>
              </a:spcBef>
            </a:pPr>
            <a:r>
              <a:rPr lang="en-US" altLang="zh-CN" b="1" u="none" dirty="0">
                <a:latin typeface="Times New Roman" panose="02020803070505020304" pitchFamily="18" charset="0"/>
                <a:ea typeface="楷体" panose="02010609060101010101" pitchFamily="49" charset="-122"/>
                <a:cs typeface="Times New Roman" panose="02020803070505020304" pitchFamily="18" charset="0"/>
              </a:rPr>
              <a:t>15</a:t>
            </a:r>
          </a:p>
        </p:txBody>
      </p:sp>
      <p:sp>
        <p:nvSpPr>
          <p:cNvPr id="156" name="Text Box 38"/>
          <p:cNvSpPr txBox="1">
            <a:spLocks noChangeArrowheads="1"/>
          </p:cNvSpPr>
          <p:nvPr/>
        </p:nvSpPr>
        <p:spPr bwMode="auto">
          <a:xfrm>
            <a:off x="7745920" y="3492515"/>
            <a:ext cx="311322" cy="36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spcBef>
                <a:spcPct val="50000"/>
              </a:spcBef>
            </a:pPr>
            <a:r>
              <a:rPr lang="en-US" altLang="zh-CN" b="1" u="none" dirty="0">
                <a:latin typeface="Times New Roman" panose="02020803070505020304" pitchFamily="18" charset="0"/>
                <a:ea typeface="楷体" panose="02010609060101010101" pitchFamily="49" charset="-122"/>
                <a:cs typeface="Times New Roman" panose="02020803070505020304" pitchFamily="18" charset="0"/>
              </a:rPr>
              <a:t>7</a:t>
            </a:r>
          </a:p>
        </p:txBody>
      </p:sp>
      <p:sp>
        <p:nvSpPr>
          <p:cNvPr id="157" name="Text Box 38"/>
          <p:cNvSpPr txBox="1">
            <a:spLocks noChangeArrowheads="1"/>
          </p:cNvSpPr>
          <p:nvPr/>
        </p:nvSpPr>
        <p:spPr bwMode="auto">
          <a:xfrm>
            <a:off x="9248236" y="3498897"/>
            <a:ext cx="311322" cy="36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spcBef>
                <a:spcPct val="50000"/>
              </a:spcBef>
            </a:pPr>
            <a:r>
              <a:rPr lang="en-US" altLang="zh-CN" b="1" u="none" dirty="0">
                <a:latin typeface="Times New Roman" panose="02020803070505020304" pitchFamily="18" charset="0"/>
                <a:ea typeface="楷体" panose="02010609060101010101" pitchFamily="49" charset="-122"/>
                <a:cs typeface="Times New Roman" panose="02020803070505020304" pitchFamily="18" charset="0"/>
              </a:rPr>
              <a:t>0</a:t>
            </a:r>
          </a:p>
        </p:txBody>
      </p:sp>
      <p:sp>
        <p:nvSpPr>
          <p:cNvPr id="9" name="灯片编号占位符 8">
            <a:extLst>
              <a:ext uri="{FF2B5EF4-FFF2-40B4-BE49-F238E27FC236}">
                <a16:creationId xmlns:a16="http://schemas.microsoft.com/office/drawing/2014/main" id="{181CCCB7-34B6-4CA5-BCF2-457463F8138E}"/>
              </a:ext>
            </a:extLst>
          </p:cNvPr>
          <p:cNvSpPr>
            <a:spLocks noGrp="1"/>
          </p:cNvSpPr>
          <p:nvPr>
            <p:ph type="sldNum" sz="quarter" idx="12"/>
          </p:nvPr>
        </p:nvSpPr>
        <p:spPr/>
        <p:txBody>
          <a:bodyPr/>
          <a:lstStyle/>
          <a:p>
            <a:fld id="{91F2D4EF-46D4-4764-B373-FC59CD1D281E}" type="slidenum">
              <a:rPr lang="zh-CN" altLang="en-US" smtClean="0"/>
              <a:t>43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fade">
                                      <p:cBhvr>
                                        <p:cTn id="22" dur="500"/>
                                        <p:tgtEl>
                                          <p:spTgt spid="9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4"/>
                                        </p:tgtEl>
                                        <p:attrNameLst>
                                          <p:attrName>style.visibility</p:attrName>
                                        </p:attrNameLst>
                                      </p:cBhvr>
                                      <p:to>
                                        <p:strVal val="visible"/>
                                      </p:to>
                                    </p:set>
                                    <p:animEffect transition="in" filter="fade">
                                      <p:cBhvr>
                                        <p:cTn id="25" dur="500"/>
                                        <p:tgtEl>
                                          <p:spTgt spid="15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5"/>
                                        </p:tgtEl>
                                        <p:attrNameLst>
                                          <p:attrName>style.visibility</p:attrName>
                                        </p:attrNameLst>
                                      </p:cBhvr>
                                      <p:to>
                                        <p:strVal val="visible"/>
                                      </p:to>
                                    </p:set>
                                    <p:animEffect transition="in" filter="fade">
                                      <p:cBhvr>
                                        <p:cTn id="28" dur="500"/>
                                        <p:tgtEl>
                                          <p:spTgt spid="15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6"/>
                                        </p:tgtEl>
                                        <p:attrNameLst>
                                          <p:attrName>style.visibility</p:attrName>
                                        </p:attrNameLst>
                                      </p:cBhvr>
                                      <p:to>
                                        <p:strVal val="visible"/>
                                      </p:to>
                                    </p:set>
                                    <p:animEffect transition="in" filter="fade">
                                      <p:cBhvr>
                                        <p:cTn id="31" dur="500"/>
                                        <p:tgtEl>
                                          <p:spTgt spid="15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7"/>
                                        </p:tgtEl>
                                        <p:attrNameLst>
                                          <p:attrName>style.visibility</p:attrName>
                                        </p:attrNameLst>
                                      </p:cBhvr>
                                      <p:to>
                                        <p:strVal val="visible"/>
                                      </p:to>
                                    </p:set>
                                    <p:animEffect transition="in" filter="fade">
                                      <p:cBhvr>
                                        <p:cTn id="34" dur="500"/>
                                        <p:tgtEl>
                                          <p:spTgt spid="15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par>
                          <p:cTn id="40" fill="hold">
                            <p:stCondLst>
                              <p:cond delay="500"/>
                            </p:stCondLst>
                            <p:childTnLst>
                              <p:par>
                                <p:cTn id="41" presetID="53" presetClass="entr" presetSubtype="16" fill="hold" grpId="0" nodeType="afterEffect">
                                  <p:stCondLst>
                                    <p:cond delay="0"/>
                                  </p:stCondLst>
                                  <p:childTnLst>
                                    <p:set>
                                      <p:cBhvr>
                                        <p:cTn id="42" dur="1" fill="hold">
                                          <p:stCondLst>
                                            <p:cond delay="0"/>
                                          </p:stCondLst>
                                        </p:cTn>
                                        <p:tgtEl>
                                          <p:spTgt spid="150"/>
                                        </p:tgtEl>
                                        <p:attrNameLst>
                                          <p:attrName>style.visibility</p:attrName>
                                        </p:attrNameLst>
                                      </p:cBhvr>
                                      <p:to>
                                        <p:strVal val="visible"/>
                                      </p:to>
                                    </p:set>
                                    <p:anim calcmode="lin" valueType="num">
                                      <p:cBhvr>
                                        <p:cTn id="43" dur="500" fill="hold"/>
                                        <p:tgtEl>
                                          <p:spTgt spid="150"/>
                                        </p:tgtEl>
                                        <p:attrNameLst>
                                          <p:attrName>ppt_w</p:attrName>
                                        </p:attrNameLst>
                                      </p:cBhvr>
                                      <p:tavLst>
                                        <p:tav tm="0">
                                          <p:val>
                                            <p:fltVal val="0"/>
                                          </p:val>
                                        </p:tav>
                                        <p:tav tm="100000">
                                          <p:val>
                                            <p:strVal val="#ppt_w"/>
                                          </p:val>
                                        </p:tav>
                                      </p:tavLst>
                                    </p:anim>
                                    <p:anim calcmode="lin" valueType="num">
                                      <p:cBhvr>
                                        <p:cTn id="44" dur="500" fill="hold"/>
                                        <p:tgtEl>
                                          <p:spTgt spid="150"/>
                                        </p:tgtEl>
                                        <p:attrNameLst>
                                          <p:attrName>ppt_h</p:attrName>
                                        </p:attrNameLst>
                                      </p:cBhvr>
                                      <p:tavLst>
                                        <p:tav tm="0">
                                          <p:val>
                                            <p:fltVal val="0"/>
                                          </p:val>
                                        </p:tav>
                                        <p:tav tm="100000">
                                          <p:val>
                                            <p:strVal val="#ppt_h"/>
                                          </p:val>
                                        </p:tav>
                                      </p:tavLst>
                                    </p:anim>
                                    <p:animEffect transition="in" filter="fade">
                                      <p:cBhvr>
                                        <p:cTn id="45" dur="500"/>
                                        <p:tgtEl>
                                          <p:spTgt spid="150"/>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mph" presetSubtype="2" fill="hold" grpId="2" nodeType="clickEffect">
                                  <p:stCondLst>
                                    <p:cond delay="0"/>
                                  </p:stCondLst>
                                  <p:childTnLst>
                                    <p:animClr clrSpc="rgb" dir="cw">
                                      <p:cBhvr override="childStyle">
                                        <p:cTn id="49" dur="750" fill="hold"/>
                                        <p:tgtEl>
                                          <p:spTgt spid="154"/>
                                        </p:tgtEl>
                                        <p:attrNameLst>
                                          <p:attrName>style.color</p:attrName>
                                        </p:attrNameLst>
                                      </p:cBhvr>
                                      <p:to>
                                        <a:srgbClr val="ED7D31"/>
                                      </p:to>
                                    </p:animClr>
                                  </p:childTnLst>
                                </p:cTn>
                              </p:par>
                            </p:childTnLst>
                          </p:cTn>
                        </p:par>
                        <p:par>
                          <p:cTn id="50" fill="hold">
                            <p:stCondLst>
                              <p:cond delay="1000"/>
                            </p:stCondLst>
                            <p:childTnLst>
                              <p:par>
                                <p:cTn id="51" presetID="26" presetClass="emph" presetSubtype="0" repeatCount="2000" fill="hold" grpId="1" nodeType="afterEffect">
                                  <p:stCondLst>
                                    <p:cond delay="0"/>
                                  </p:stCondLst>
                                  <p:childTnLst>
                                    <p:animEffect transition="out" filter="fade">
                                      <p:cBhvr>
                                        <p:cTn id="52" dur="500" tmFilter="0, 0; .2, .5; .8, .5; 1, 0"/>
                                        <p:tgtEl>
                                          <p:spTgt spid="154"/>
                                        </p:tgtEl>
                                      </p:cBhvr>
                                    </p:animEffect>
                                    <p:animScale>
                                      <p:cBhvr>
                                        <p:cTn id="53" dur="250" autoRev="1" fill="hold"/>
                                        <p:tgtEl>
                                          <p:spTgt spid="154"/>
                                        </p:tgtEl>
                                      </p:cBhvr>
                                      <p:by x="105000" y="105000"/>
                                    </p:animScale>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wipe(left)">
                                      <p:cBhvr>
                                        <p:cTn id="58" dur="500"/>
                                        <p:tgtEl>
                                          <p:spTgt spid="4"/>
                                        </p:tgtEl>
                                      </p:cBhvr>
                                    </p:animEffect>
                                  </p:childTnLst>
                                </p:cTn>
                              </p:par>
                            </p:childTnLst>
                          </p:cTn>
                        </p:par>
                        <p:par>
                          <p:cTn id="59" fill="hold">
                            <p:stCondLst>
                              <p:cond delay="500"/>
                            </p:stCondLst>
                            <p:childTnLst>
                              <p:par>
                                <p:cTn id="60" presetID="53" presetClass="entr" presetSubtype="16" fill="hold" grpId="0" nodeType="afterEffect">
                                  <p:stCondLst>
                                    <p:cond delay="0"/>
                                  </p:stCondLst>
                                  <p:childTnLst>
                                    <p:set>
                                      <p:cBhvr>
                                        <p:cTn id="61" dur="1" fill="hold">
                                          <p:stCondLst>
                                            <p:cond delay="0"/>
                                          </p:stCondLst>
                                        </p:cTn>
                                        <p:tgtEl>
                                          <p:spTgt spid="151"/>
                                        </p:tgtEl>
                                        <p:attrNameLst>
                                          <p:attrName>style.visibility</p:attrName>
                                        </p:attrNameLst>
                                      </p:cBhvr>
                                      <p:to>
                                        <p:strVal val="visible"/>
                                      </p:to>
                                    </p:set>
                                    <p:anim calcmode="lin" valueType="num">
                                      <p:cBhvr>
                                        <p:cTn id="62" dur="500" fill="hold"/>
                                        <p:tgtEl>
                                          <p:spTgt spid="151"/>
                                        </p:tgtEl>
                                        <p:attrNameLst>
                                          <p:attrName>ppt_w</p:attrName>
                                        </p:attrNameLst>
                                      </p:cBhvr>
                                      <p:tavLst>
                                        <p:tav tm="0">
                                          <p:val>
                                            <p:fltVal val="0"/>
                                          </p:val>
                                        </p:tav>
                                        <p:tav tm="100000">
                                          <p:val>
                                            <p:strVal val="#ppt_w"/>
                                          </p:val>
                                        </p:tav>
                                      </p:tavLst>
                                    </p:anim>
                                    <p:anim calcmode="lin" valueType="num">
                                      <p:cBhvr>
                                        <p:cTn id="63" dur="500" fill="hold"/>
                                        <p:tgtEl>
                                          <p:spTgt spid="151"/>
                                        </p:tgtEl>
                                        <p:attrNameLst>
                                          <p:attrName>ppt_h</p:attrName>
                                        </p:attrNameLst>
                                      </p:cBhvr>
                                      <p:tavLst>
                                        <p:tav tm="0">
                                          <p:val>
                                            <p:fltVal val="0"/>
                                          </p:val>
                                        </p:tav>
                                        <p:tav tm="100000">
                                          <p:val>
                                            <p:strVal val="#ppt_h"/>
                                          </p:val>
                                        </p:tav>
                                      </p:tavLst>
                                    </p:anim>
                                    <p:animEffect transition="in" filter="fade">
                                      <p:cBhvr>
                                        <p:cTn id="64" dur="500"/>
                                        <p:tgtEl>
                                          <p:spTgt spid="151"/>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mph" presetSubtype="2" fill="hold" grpId="1" nodeType="clickEffect">
                                  <p:stCondLst>
                                    <p:cond delay="0"/>
                                  </p:stCondLst>
                                  <p:childTnLst>
                                    <p:animClr clrSpc="rgb" dir="cw">
                                      <p:cBhvr override="childStyle">
                                        <p:cTn id="68" dur="750" fill="hold"/>
                                        <p:tgtEl>
                                          <p:spTgt spid="155"/>
                                        </p:tgtEl>
                                        <p:attrNameLst>
                                          <p:attrName>style.color</p:attrName>
                                        </p:attrNameLst>
                                      </p:cBhvr>
                                      <p:to>
                                        <a:schemeClr val="accent2"/>
                                      </p:to>
                                    </p:animClr>
                                  </p:childTnLst>
                                </p:cTn>
                              </p:par>
                            </p:childTnLst>
                          </p:cTn>
                        </p:par>
                        <p:par>
                          <p:cTn id="69" fill="hold">
                            <p:stCondLst>
                              <p:cond delay="1000"/>
                            </p:stCondLst>
                            <p:childTnLst>
                              <p:par>
                                <p:cTn id="70" presetID="26" presetClass="emph" presetSubtype="0" repeatCount="2000" fill="hold" grpId="2" nodeType="afterEffect">
                                  <p:stCondLst>
                                    <p:cond delay="0"/>
                                  </p:stCondLst>
                                  <p:childTnLst>
                                    <p:animEffect transition="out" filter="fade">
                                      <p:cBhvr>
                                        <p:cTn id="71" dur="500" tmFilter="0, 0; .2, .5; .8, .5; 1, 0"/>
                                        <p:tgtEl>
                                          <p:spTgt spid="155"/>
                                        </p:tgtEl>
                                      </p:cBhvr>
                                    </p:animEffect>
                                    <p:animScale>
                                      <p:cBhvr>
                                        <p:cTn id="72" dur="250" autoRev="1" fill="hold"/>
                                        <p:tgtEl>
                                          <p:spTgt spid="155"/>
                                        </p:tgtEl>
                                      </p:cBhvr>
                                      <p:by x="105000" y="105000"/>
                                    </p:animScale>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wipe(left)">
                                      <p:cBhvr>
                                        <p:cTn id="77" dur="500"/>
                                        <p:tgtEl>
                                          <p:spTgt spid="5"/>
                                        </p:tgtEl>
                                      </p:cBhvr>
                                    </p:animEffect>
                                  </p:childTnLst>
                                </p:cTn>
                              </p:par>
                            </p:childTnLst>
                          </p:cTn>
                        </p:par>
                        <p:par>
                          <p:cTn id="78" fill="hold">
                            <p:stCondLst>
                              <p:cond delay="500"/>
                            </p:stCondLst>
                            <p:childTnLst>
                              <p:par>
                                <p:cTn id="79" presetID="53" presetClass="entr" presetSubtype="16" fill="hold" grpId="0" nodeType="afterEffect">
                                  <p:stCondLst>
                                    <p:cond delay="0"/>
                                  </p:stCondLst>
                                  <p:childTnLst>
                                    <p:set>
                                      <p:cBhvr>
                                        <p:cTn id="80" dur="1" fill="hold">
                                          <p:stCondLst>
                                            <p:cond delay="0"/>
                                          </p:stCondLst>
                                        </p:cTn>
                                        <p:tgtEl>
                                          <p:spTgt spid="152"/>
                                        </p:tgtEl>
                                        <p:attrNameLst>
                                          <p:attrName>style.visibility</p:attrName>
                                        </p:attrNameLst>
                                      </p:cBhvr>
                                      <p:to>
                                        <p:strVal val="visible"/>
                                      </p:to>
                                    </p:set>
                                    <p:anim calcmode="lin" valueType="num">
                                      <p:cBhvr>
                                        <p:cTn id="81" dur="500" fill="hold"/>
                                        <p:tgtEl>
                                          <p:spTgt spid="152"/>
                                        </p:tgtEl>
                                        <p:attrNameLst>
                                          <p:attrName>ppt_w</p:attrName>
                                        </p:attrNameLst>
                                      </p:cBhvr>
                                      <p:tavLst>
                                        <p:tav tm="0">
                                          <p:val>
                                            <p:fltVal val="0"/>
                                          </p:val>
                                        </p:tav>
                                        <p:tav tm="100000">
                                          <p:val>
                                            <p:strVal val="#ppt_w"/>
                                          </p:val>
                                        </p:tav>
                                      </p:tavLst>
                                    </p:anim>
                                    <p:anim calcmode="lin" valueType="num">
                                      <p:cBhvr>
                                        <p:cTn id="82" dur="500" fill="hold"/>
                                        <p:tgtEl>
                                          <p:spTgt spid="152"/>
                                        </p:tgtEl>
                                        <p:attrNameLst>
                                          <p:attrName>ppt_h</p:attrName>
                                        </p:attrNameLst>
                                      </p:cBhvr>
                                      <p:tavLst>
                                        <p:tav tm="0">
                                          <p:val>
                                            <p:fltVal val="0"/>
                                          </p:val>
                                        </p:tav>
                                        <p:tav tm="100000">
                                          <p:val>
                                            <p:strVal val="#ppt_h"/>
                                          </p:val>
                                        </p:tav>
                                      </p:tavLst>
                                    </p:anim>
                                    <p:animEffect transition="in" filter="fade">
                                      <p:cBhvr>
                                        <p:cTn id="83" dur="500"/>
                                        <p:tgtEl>
                                          <p:spTgt spid="152"/>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mph" presetSubtype="2" fill="hold" grpId="1" nodeType="clickEffect">
                                  <p:stCondLst>
                                    <p:cond delay="0"/>
                                  </p:stCondLst>
                                  <p:childTnLst>
                                    <p:animClr clrSpc="rgb" dir="cw">
                                      <p:cBhvr override="childStyle">
                                        <p:cTn id="87" dur="750" fill="hold"/>
                                        <p:tgtEl>
                                          <p:spTgt spid="156"/>
                                        </p:tgtEl>
                                        <p:attrNameLst>
                                          <p:attrName>style.color</p:attrName>
                                        </p:attrNameLst>
                                      </p:cBhvr>
                                      <p:to>
                                        <a:schemeClr val="accent2"/>
                                      </p:to>
                                    </p:animClr>
                                  </p:childTnLst>
                                </p:cTn>
                              </p:par>
                            </p:childTnLst>
                          </p:cTn>
                        </p:par>
                        <p:par>
                          <p:cTn id="88" fill="hold">
                            <p:stCondLst>
                              <p:cond delay="1000"/>
                            </p:stCondLst>
                            <p:childTnLst>
                              <p:par>
                                <p:cTn id="89" presetID="26" presetClass="emph" presetSubtype="0" repeatCount="2000" fill="hold" grpId="2" nodeType="afterEffect">
                                  <p:stCondLst>
                                    <p:cond delay="0"/>
                                  </p:stCondLst>
                                  <p:childTnLst>
                                    <p:animEffect transition="out" filter="fade">
                                      <p:cBhvr>
                                        <p:cTn id="90" dur="500" tmFilter="0, 0; .2, .5; .8, .5; 1, 0"/>
                                        <p:tgtEl>
                                          <p:spTgt spid="156"/>
                                        </p:tgtEl>
                                      </p:cBhvr>
                                    </p:animEffect>
                                    <p:animScale>
                                      <p:cBhvr>
                                        <p:cTn id="91" dur="250" autoRev="1" fill="hold"/>
                                        <p:tgtEl>
                                          <p:spTgt spid="156"/>
                                        </p:tgtEl>
                                      </p:cBhvr>
                                      <p:by x="105000" y="105000"/>
                                    </p:animScale>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6"/>
                                        </p:tgtEl>
                                        <p:attrNameLst>
                                          <p:attrName>style.visibility</p:attrName>
                                        </p:attrNameLst>
                                      </p:cBhvr>
                                      <p:to>
                                        <p:strVal val="visible"/>
                                      </p:to>
                                    </p:set>
                                    <p:animEffect transition="in" filter="wipe(left)">
                                      <p:cBhvr>
                                        <p:cTn id="96" dur="500"/>
                                        <p:tgtEl>
                                          <p:spTgt spid="6"/>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7"/>
                                        </p:tgtEl>
                                        <p:attrNameLst>
                                          <p:attrName>style.visibility</p:attrName>
                                        </p:attrNameLst>
                                      </p:cBhvr>
                                      <p:to>
                                        <p:strVal val="visible"/>
                                      </p:to>
                                    </p:set>
                                    <p:animEffect transition="in" filter="wipe(left)">
                                      <p:cBhvr>
                                        <p:cTn id="10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150" grpId="0"/>
      <p:bldP spid="151" grpId="0"/>
      <p:bldP spid="152" grpId="0"/>
      <p:bldP spid="154" grpId="0"/>
      <p:bldP spid="154" grpId="1"/>
      <p:bldP spid="154" grpId="2"/>
      <p:bldP spid="155" grpId="0"/>
      <p:bldP spid="155" grpId="1"/>
      <p:bldP spid="155" grpId="2"/>
      <p:bldP spid="156" grpId="0"/>
      <p:bldP spid="156" grpId="1"/>
      <p:bldP spid="156" grpId="2"/>
      <p:bldP spid="15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841750" cy="1428589"/>
            <a:chOff x="551030" y="-368704"/>
            <a:chExt cx="3841750" cy="1428589"/>
          </a:xfrm>
        </p:grpSpPr>
        <p:grpSp>
          <p:nvGrpSpPr>
            <p:cNvPr id="29" name="组合 28"/>
            <p:cNvGrpSpPr/>
            <p:nvPr/>
          </p:nvGrpSpPr>
          <p:grpSpPr>
            <a:xfrm>
              <a:off x="1201633" y="303925"/>
              <a:ext cx="3191147" cy="687997"/>
              <a:chOff x="1839060" y="967769"/>
              <a:chExt cx="3191147" cy="687997"/>
            </a:xfrm>
          </p:grpSpPr>
          <p:sp>
            <p:nvSpPr>
              <p:cNvPr id="31" name="矩形: 圆角 30"/>
              <p:cNvSpPr/>
              <p:nvPr/>
            </p:nvSpPr>
            <p:spPr>
              <a:xfrm>
                <a:off x="1839060" y="967769"/>
                <a:ext cx="31911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5" y="1009435"/>
                <a:ext cx="19297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49" name="组合 548"/>
          <p:cNvGrpSpPr/>
          <p:nvPr/>
        </p:nvGrpSpPr>
        <p:grpSpPr>
          <a:xfrm>
            <a:off x="643707" y="1514550"/>
            <a:ext cx="3833474" cy="526731"/>
            <a:chOff x="722008" y="1303131"/>
            <a:chExt cx="3660314" cy="502939"/>
          </a:xfrm>
        </p:grpSpPr>
        <p:sp>
          <p:nvSpPr>
            <p:cNvPr id="550" name="流程图: 手动输入 6"/>
            <p:cNvSpPr/>
            <p:nvPr/>
          </p:nvSpPr>
          <p:spPr>
            <a:xfrm rot="5400000" flipV="1">
              <a:off x="2447530" y="-152390"/>
              <a:ext cx="475861" cy="33937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dirty="0">
                <a:latin typeface="+mn-ea"/>
                <a:cs typeface="Arial" panose="020B0704020202020204" pitchFamily="34" charset="0"/>
              </a:endParaRPr>
            </a:p>
          </p:txBody>
        </p:sp>
        <p:grpSp>
          <p:nvGrpSpPr>
            <p:cNvPr id="551" name="组合 550"/>
            <p:cNvGrpSpPr/>
            <p:nvPr/>
          </p:nvGrpSpPr>
          <p:grpSpPr>
            <a:xfrm>
              <a:off x="722008" y="1303131"/>
              <a:ext cx="546594" cy="475865"/>
              <a:chOff x="708742" y="1296102"/>
              <a:chExt cx="454744" cy="283828"/>
            </a:xfrm>
          </p:grpSpPr>
          <p:sp>
            <p:nvSpPr>
              <p:cNvPr id="553" name="平行四边形 55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554" name="平行四边形 55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552" name="Text Box 79"/>
            <p:cNvSpPr txBox="1">
              <a:spLocks noChangeArrowheads="1"/>
            </p:cNvSpPr>
            <p:nvPr/>
          </p:nvSpPr>
          <p:spPr bwMode="auto">
            <a:xfrm>
              <a:off x="1261358" y="1335870"/>
              <a:ext cx="295697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互联网中的 </a:t>
              </a:r>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IP </a:t>
              </a:r>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地址 </a:t>
              </a:r>
            </a:p>
          </p:txBody>
        </p:sp>
      </p:grpSp>
      <p:grpSp>
        <p:nvGrpSpPr>
          <p:cNvPr id="13" name="组合 12"/>
          <p:cNvGrpSpPr/>
          <p:nvPr/>
        </p:nvGrpSpPr>
        <p:grpSpPr>
          <a:xfrm>
            <a:off x="3190564" y="2243842"/>
            <a:ext cx="6215135" cy="4014071"/>
            <a:chOff x="1074472" y="2263431"/>
            <a:chExt cx="6215135" cy="4014071"/>
          </a:xfrm>
        </p:grpSpPr>
        <p:sp>
          <p:nvSpPr>
            <p:cNvPr id="332" name="Rectangle 231"/>
            <p:cNvSpPr>
              <a:spLocks noChangeArrowheads="1"/>
            </p:cNvSpPr>
            <p:nvPr/>
          </p:nvSpPr>
          <p:spPr bwMode="auto">
            <a:xfrm>
              <a:off x="6520166" y="460163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222.1.2.2</a:t>
              </a:r>
            </a:p>
          </p:txBody>
        </p:sp>
        <p:sp>
          <p:nvSpPr>
            <p:cNvPr id="334" name="Rectangle 233"/>
            <p:cNvSpPr>
              <a:spLocks noChangeArrowheads="1"/>
            </p:cNvSpPr>
            <p:nvPr/>
          </p:nvSpPr>
          <p:spPr bwMode="auto">
            <a:xfrm>
              <a:off x="6520166" y="382546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222.1.2.1</a:t>
              </a:r>
            </a:p>
          </p:txBody>
        </p:sp>
        <p:sp>
          <p:nvSpPr>
            <p:cNvPr id="67" name="AutoShape 2"/>
            <p:cNvSpPr>
              <a:spLocks noChangeArrowheads="1"/>
            </p:cNvSpPr>
            <p:nvPr/>
          </p:nvSpPr>
          <p:spPr bwMode="auto">
            <a:xfrm>
              <a:off x="1883135" y="2854539"/>
              <a:ext cx="4565295" cy="2730710"/>
            </a:xfrm>
            <a:prstGeom prst="roundRect">
              <a:avLst>
                <a:gd name="adj" fmla="val 9310"/>
              </a:avLst>
            </a:prstGeom>
            <a:solidFill>
              <a:srgbClr val="FEF6E5"/>
            </a:solidFill>
            <a:ln w="9525">
              <a:solidFill>
                <a:schemeClr val="bg1">
                  <a:lumMod val="50000"/>
                </a:schemeClr>
              </a:solidFill>
              <a:prstDash val="dash"/>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5" name="Freeform 4"/>
            <p:cNvSpPr/>
            <p:nvPr/>
          </p:nvSpPr>
          <p:spPr bwMode="auto">
            <a:xfrm>
              <a:off x="3076791" y="3375515"/>
              <a:ext cx="3352822" cy="2219142"/>
            </a:xfrm>
            <a:custGeom>
              <a:avLst/>
              <a:gdLst>
                <a:gd name="T0" fmla="*/ 2147483646 w 3246"/>
                <a:gd name="T1" fmla="*/ 2147483646 h 2165"/>
                <a:gd name="T2" fmla="*/ 2147483646 w 3246"/>
                <a:gd name="T3" fmla="*/ 2147483646 h 2165"/>
                <a:gd name="T4" fmla="*/ 2147483646 w 3246"/>
                <a:gd name="T5" fmla="*/ 2147483646 h 2165"/>
                <a:gd name="T6" fmla="*/ 2147483646 w 3246"/>
                <a:gd name="T7" fmla="*/ 2147483646 h 2165"/>
                <a:gd name="T8" fmla="*/ 2147483646 w 3246"/>
                <a:gd name="T9" fmla="*/ 2147483646 h 2165"/>
                <a:gd name="T10" fmla="*/ 2147483646 w 3246"/>
                <a:gd name="T11" fmla="*/ 2147483646 h 2165"/>
                <a:gd name="T12" fmla="*/ 2147483646 w 3246"/>
                <a:gd name="T13" fmla="*/ 2147483646 h 2165"/>
                <a:gd name="T14" fmla="*/ 2147483646 w 3246"/>
                <a:gd name="T15" fmla="*/ 2147483646 h 2165"/>
                <a:gd name="T16" fmla="*/ 2147483646 w 3246"/>
                <a:gd name="T17" fmla="*/ 2147483646 h 2165"/>
                <a:gd name="T18" fmla="*/ 2147483646 w 3246"/>
                <a:gd name="T19" fmla="*/ 2147483646 h 2165"/>
                <a:gd name="T20" fmla="*/ 2147483646 w 3246"/>
                <a:gd name="T21" fmla="*/ 2147483646 h 2165"/>
                <a:gd name="T22" fmla="*/ 2147483646 w 3246"/>
                <a:gd name="T23" fmla="*/ 2147483646 h 2165"/>
                <a:gd name="T24" fmla="*/ 2147483646 w 3246"/>
                <a:gd name="T25" fmla="*/ 2147483646 h 2165"/>
                <a:gd name="T26" fmla="*/ 2147483646 w 3246"/>
                <a:gd name="T27" fmla="*/ 2147483646 h 2165"/>
                <a:gd name="T28" fmla="*/ 2147483646 w 3246"/>
                <a:gd name="T29" fmla="*/ 2147483646 h 2165"/>
                <a:gd name="T30" fmla="*/ 2147483646 w 3246"/>
                <a:gd name="T31" fmla="*/ 2147483646 h 2165"/>
                <a:gd name="T32" fmla="*/ 2147483646 w 3246"/>
                <a:gd name="T33" fmla="*/ 2147483646 h 2165"/>
                <a:gd name="T34" fmla="*/ 2147483646 w 3246"/>
                <a:gd name="T35" fmla="*/ 2147483646 h 2165"/>
                <a:gd name="T36" fmla="*/ 2147483646 w 3246"/>
                <a:gd name="T37" fmla="*/ 2147483646 h 2165"/>
                <a:gd name="T38" fmla="*/ 2147483646 w 3246"/>
                <a:gd name="T39" fmla="*/ 2147483646 h 2165"/>
                <a:gd name="T40" fmla="*/ 2147483646 w 3246"/>
                <a:gd name="T41" fmla="*/ 0 h 2165"/>
                <a:gd name="T42" fmla="*/ 2147483646 w 3246"/>
                <a:gd name="T43" fmla="*/ 2147483646 h 2165"/>
                <a:gd name="T44" fmla="*/ 2147483646 w 3246"/>
                <a:gd name="T45" fmla="*/ 2147483646 h 2165"/>
                <a:gd name="T46" fmla="*/ 2147483646 w 3246"/>
                <a:gd name="T47" fmla="*/ 2147483646 h 2165"/>
                <a:gd name="T48" fmla="*/ 2147483646 w 3246"/>
                <a:gd name="T49" fmla="*/ 2147483646 h 2165"/>
                <a:gd name="T50" fmla="*/ 2147483646 w 3246"/>
                <a:gd name="T51" fmla="*/ 2147483646 h 2165"/>
                <a:gd name="T52" fmla="*/ 2147483646 w 3246"/>
                <a:gd name="T53" fmla="*/ 2147483646 h 2165"/>
                <a:gd name="T54" fmla="*/ 2147483646 w 3246"/>
                <a:gd name="T55" fmla="*/ 2147483646 h 2165"/>
                <a:gd name="T56" fmla="*/ 2147483646 w 3246"/>
                <a:gd name="T57" fmla="*/ 2147483646 h 2165"/>
                <a:gd name="T58" fmla="*/ 2147483646 w 3246"/>
                <a:gd name="T59" fmla="*/ 2147483646 h 2165"/>
                <a:gd name="T60" fmla="*/ 2147483646 w 3246"/>
                <a:gd name="T61" fmla="*/ 2147483646 h 2165"/>
                <a:gd name="T62" fmla="*/ 2147483646 w 3246"/>
                <a:gd name="T63" fmla="*/ 2147483646 h 2165"/>
                <a:gd name="T64" fmla="*/ 2147483646 w 3246"/>
                <a:gd name="T65" fmla="*/ 2147483646 h 2165"/>
                <a:gd name="T66" fmla="*/ 2147483646 w 3246"/>
                <a:gd name="T67" fmla="*/ 2147483646 h 2165"/>
                <a:gd name="T68" fmla="*/ 2147483646 w 3246"/>
                <a:gd name="T69" fmla="*/ 2147483646 h 2165"/>
                <a:gd name="T70" fmla="*/ 2147483646 w 3246"/>
                <a:gd name="T71" fmla="*/ 2147483646 h 2165"/>
                <a:gd name="T72" fmla="*/ 2147483646 w 3246"/>
                <a:gd name="T73" fmla="*/ 2147483646 h 2165"/>
                <a:gd name="T74" fmla="*/ 2147483646 w 3246"/>
                <a:gd name="T75" fmla="*/ 2147483646 h 2165"/>
                <a:gd name="T76" fmla="*/ 2147483646 w 3246"/>
                <a:gd name="T77" fmla="*/ 2147483646 h 2165"/>
                <a:gd name="T78" fmla="*/ 2147483646 w 3246"/>
                <a:gd name="T79" fmla="*/ 2147483646 h 2165"/>
                <a:gd name="T80" fmla="*/ 2147483646 w 3246"/>
                <a:gd name="T81" fmla="*/ 2147483646 h 2165"/>
                <a:gd name="T82" fmla="*/ 0 w 3246"/>
                <a:gd name="T83" fmla="*/ 2147483646 h 2165"/>
                <a:gd name="T84" fmla="*/ 2147483646 w 3246"/>
                <a:gd name="T85" fmla="*/ 2147483646 h 2165"/>
                <a:gd name="T86" fmla="*/ 2147483646 w 3246"/>
                <a:gd name="T87" fmla="*/ 2147483646 h 2165"/>
                <a:gd name="T88" fmla="*/ 2147483646 w 3246"/>
                <a:gd name="T89" fmla="*/ 2147483646 h 2165"/>
                <a:gd name="T90" fmla="*/ 2147483646 w 3246"/>
                <a:gd name="T91" fmla="*/ 2147483646 h 21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46"/>
                <a:gd name="T139" fmla="*/ 0 h 2165"/>
                <a:gd name="T140" fmla="*/ 3246 w 3246"/>
                <a:gd name="T141" fmla="*/ 2165 h 21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6" name="Line 5"/>
            <p:cNvSpPr>
              <a:spLocks noChangeShapeType="1"/>
            </p:cNvSpPr>
            <p:nvPr/>
          </p:nvSpPr>
          <p:spPr bwMode="auto">
            <a:xfrm>
              <a:off x="4352768" y="5397086"/>
              <a:ext cx="0" cy="59859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7" name="Line 6"/>
            <p:cNvSpPr>
              <a:spLocks noChangeShapeType="1"/>
            </p:cNvSpPr>
            <p:nvPr/>
          </p:nvSpPr>
          <p:spPr bwMode="auto">
            <a:xfrm>
              <a:off x="3486044" y="5380622"/>
              <a:ext cx="0" cy="59741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8" name="Freeform 7"/>
            <p:cNvSpPr/>
            <p:nvPr/>
          </p:nvSpPr>
          <p:spPr bwMode="auto">
            <a:xfrm>
              <a:off x="4577387" y="5233620"/>
              <a:ext cx="1734624" cy="147002"/>
            </a:xfrm>
            <a:custGeom>
              <a:avLst/>
              <a:gdLst>
                <a:gd name="T0" fmla="*/ 0 w 1680"/>
                <a:gd name="T1" fmla="*/ 2147483646 h 192"/>
                <a:gd name="T2" fmla="*/ 0 w 1680"/>
                <a:gd name="T3" fmla="*/ 0 h 192"/>
                <a:gd name="T4" fmla="*/ 2147483646 w 1680"/>
                <a:gd name="T5" fmla="*/ 0 h 192"/>
                <a:gd name="T6" fmla="*/ 0 60000 65536"/>
                <a:gd name="T7" fmla="*/ 0 60000 65536"/>
                <a:gd name="T8" fmla="*/ 0 60000 65536"/>
                <a:gd name="T9" fmla="*/ 0 w 1680"/>
                <a:gd name="T10" fmla="*/ 0 h 192"/>
                <a:gd name="T11" fmla="*/ 1680 w 1680"/>
                <a:gd name="T12" fmla="*/ 192 h 192"/>
              </a:gdLst>
              <a:ahLst/>
              <a:cxnLst>
                <a:cxn ang="T6">
                  <a:pos x="T0" y="T1"/>
                </a:cxn>
                <a:cxn ang="T7">
                  <a:pos x="T2" y="T3"/>
                </a:cxn>
                <a:cxn ang="T8">
                  <a:pos x="T4" y="T5"/>
                </a:cxn>
              </a:cxnLst>
              <a:rect l="T9" t="T10" r="T11" b="T12"/>
              <a:pathLst>
                <a:path w="1680" h="192">
                  <a:moveTo>
                    <a:pt x="0" y="192"/>
                  </a:moveTo>
                  <a:lnTo>
                    <a:pt x="0" y="0"/>
                  </a:lnTo>
                  <a:lnTo>
                    <a:pt x="1680" y="0"/>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9" name="Freeform 8"/>
            <p:cNvSpPr/>
            <p:nvPr/>
          </p:nvSpPr>
          <p:spPr bwMode="auto">
            <a:xfrm>
              <a:off x="3187336" y="4758510"/>
              <a:ext cx="1174840" cy="178754"/>
            </a:xfrm>
            <a:custGeom>
              <a:avLst/>
              <a:gdLst>
                <a:gd name="T0" fmla="*/ 2147483646 w 1138"/>
                <a:gd name="T1" fmla="*/ 2147483646 h 174"/>
                <a:gd name="T2" fmla="*/ 2147483646 w 1138"/>
                <a:gd name="T3" fmla="*/ 2147483646 h 174"/>
                <a:gd name="T4" fmla="*/ 2147483646 w 1138"/>
                <a:gd name="T5" fmla="*/ 2147483646 h 174"/>
                <a:gd name="T6" fmla="*/ 2147483646 w 1138"/>
                <a:gd name="T7" fmla="*/ 2147483646 h 174"/>
                <a:gd name="T8" fmla="*/ 2147483646 w 1138"/>
                <a:gd name="T9" fmla="*/ 0 h 174"/>
                <a:gd name="T10" fmla="*/ 2147483646 w 1138"/>
                <a:gd name="T11" fmla="*/ 0 h 174"/>
                <a:gd name="T12" fmla="*/ 2147483646 w 1138"/>
                <a:gd name="T13" fmla="*/ 0 h 174"/>
                <a:gd name="T14" fmla="*/ 2147483646 w 1138"/>
                <a:gd name="T15" fmla="*/ 0 h 174"/>
                <a:gd name="T16" fmla="*/ 2147483646 w 1138"/>
                <a:gd name="T17" fmla="*/ 2147483646 h 174"/>
                <a:gd name="T18" fmla="*/ 2147483646 w 1138"/>
                <a:gd name="T19" fmla="*/ 2147483646 h 174"/>
                <a:gd name="T20" fmla="*/ 2147483646 w 1138"/>
                <a:gd name="T21" fmla="*/ 2147483646 h 174"/>
                <a:gd name="T22" fmla="*/ 2147483646 w 1138"/>
                <a:gd name="T23" fmla="*/ 2147483646 h 174"/>
                <a:gd name="T24" fmla="*/ 2147483646 w 1138"/>
                <a:gd name="T25" fmla="*/ 2147483646 h 174"/>
                <a:gd name="T26" fmla="*/ 2147483646 w 1138"/>
                <a:gd name="T27" fmla="*/ 2147483646 h 174"/>
                <a:gd name="T28" fmla="*/ 2147483646 w 1138"/>
                <a:gd name="T29" fmla="*/ 2147483646 h 174"/>
                <a:gd name="T30" fmla="*/ 2147483646 w 1138"/>
                <a:gd name="T31" fmla="*/ 2147483646 h 174"/>
                <a:gd name="T32" fmla="*/ 2147483646 w 1138"/>
                <a:gd name="T33" fmla="*/ 2147483646 h 174"/>
                <a:gd name="T34" fmla="*/ 2147483646 w 1138"/>
                <a:gd name="T35" fmla="*/ 2147483646 h 174"/>
                <a:gd name="T36" fmla="*/ 2147483646 w 1138"/>
                <a:gd name="T37" fmla="*/ 2147483646 h 174"/>
                <a:gd name="T38" fmla="*/ 2147483646 w 1138"/>
                <a:gd name="T39" fmla="*/ 2147483646 h 174"/>
                <a:gd name="T40" fmla="*/ 2147483646 w 1138"/>
                <a:gd name="T41" fmla="*/ 2147483646 h 174"/>
                <a:gd name="T42" fmla="*/ 2147483646 w 1138"/>
                <a:gd name="T43" fmla="*/ 2147483646 h 174"/>
                <a:gd name="T44" fmla="*/ 2147483646 w 1138"/>
                <a:gd name="T45" fmla="*/ 2147483646 h 174"/>
                <a:gd name="T46" fmla="*/ 2147483646 w 1138"/>
                <a:gd name="T47" fmla="*/ 2147483646 h 174"/>
                <a:gd name="T48" fmla="*/ 2147483646 w 1138"/>
                <a:gd name="T49" fmla="*/ 2147483646 h 174"/>
                <a:gd name="T50" fmla="*/ 2147483646 w 1138"/>
                <a:gd name="T51" fmla="*/ 2147483646 h 174"/>
                <a:gd name="T52" fmla="*/ 2147483646 w 1138"/>
                <a:gd name="T53" fmla="*/ 2147483646 h 174"/>
                <a:gd name="T54" fmla="*/ 2147483646 w 1138"/>
                <a:gd name="T55" fmla="*/ 2147483646 h 174"/>
                <a:gd name="T56" fmla="*/ 2147483646 w 1138"/>
                <a:gd name="T57" fmla="*/ 2147483646 h 174"/>
                <a:gd name="T58" fmla="*/ 2147483646 w 1138"/>
                <a:gd name="T59" fmla="*/ 2147483646 h 174"/>
                <a:gd name="T60" fmla="*/ 2147483646 w 1138"/>
                <a:gd name="T61" fmla="*/ 2147483646 h 174"/>
                <a:gd name="T62" fmla="*/ 2147483646 w 1138"/>
                <a:gd name="T63" fmla="*/ 2147483646 h 174"/>
                <a:gd name="T64" fmla="*/ 2147483646 w 1138"/>
                <a:gd name="T65" fmla="*/ 2147483646 h 174"/>
                <a:gd name="T66" fmla="*/ 2147483646 w 1138"/>
                <a:gd name="T67" fmla="*/ 2147483646 h 174"/>
                <a:gd name="T68" fmla="*/ 2147483646 w 1138"/>
                <a:gd name="T69" fmla="*/ 2147483646 h 174"/>
                <a:gd name="T70" fmla="*/ 2147483646 w 1138"/>
                <a:gd name="T71" fmla="*/ 2147483646 h 174"/>
                <a:gd name="T72" fmla="*/ 2147483646 w 1138"/>
                <a:gd name="T73" fmla="*/ 2147483646 h 174"/>
                <a:gd name="T74" fmla="*/ 2147483646 w 1138"/>
                <a:gd name="T75" fmla="*/ 2147483646 h 174"/>
                <a:gd name="T76" fmla="*/ 2147483646 w 1138"/>
                <a:gd name="T77" fmla="*/ 2147483646 h 174"/>
                <a:gd name="T78" fmla="*/ 2147483646 w 1138"/>
                <a:gd name="T79" fmla="*/ 2147483646 h 174"/>
                <a:gd name="T80" fmla="*/ 2147483646 w 1138"/>
                <a:gd name="T81" fmla="*/ 2147483646 h 174"/>
                <a:gd name="T82" fmla="*/ 2147483646 w 1138"/>
                <a:gd name="T83" fmla="*/ 2147483646 h 174"/>
                <a:gd name="T84" fmla="*/ 2147483646 w 1138"/>
                <a:gd name="T85" fmla="*/ 2147483646 h 174"/>
                <a:gd name="T86" fmla="*/ 2147483646 w 1138"/>
                <a:gd name="T87" fmla="*/ 2147483646 h 174"/>
                <a:gd name="T88" fmla="*/ 2147483646 w 1138"/>
                <a:gd name="T89" fmla="*/ 2147483646 h 174"/>
                <a:gd name="T90" fmla="*/ 2147483646 w 1138"/>
                <a:gd name="T91" fmla="*/ 2147483646 h 174"/>
                <a:gd name="T92" fmla="*/ 2147483646 w 1138"/>
                <a:gd name="T93" fmla="*/ 2147483646 h 174"/>
                <a:gd name="T94" fmla="*/ 2147483646 w 1138"/>
                <a:gd name="T95" fmla="*/ 2147483646 h 174"/>
                <a:gd name="T96" fmla="*/ 2147483646 w 1138"/>
                <a:gd name="T97" fmla="*/ 2147483646 h 174"/>
                <a:gd name="T98" fmla="*/ 2147483646 w 1138"/>
                <a:gd name="T99" fmla="*/ 2147483646 h 174"/>
                <a:gd name="T100" fmla="*/ 2147483646 w 1138"/>
                <a:gd name="T101" fmla="*/ 2147483646 h 174"/>
                <a:gd name="T102" fmla="*/ 2147483646 w 1138"/>
                <a:gd name="T103" fmla="*/ 2147483646 h 174"/>
                <a:gd name="T104" fmla="*/ 2147483646 w 1138"/>
                <a:gd name="T105" fmla="*/ 2147483646 h 174"/>
                <a:gd name="T106" fmla="*/ 2147483646 w 1138"/>
                <a:gd name="T107" fmla="*/ 2147483646 h 174"/>
                <a:gd name="T108" fmla="*/ 2147483646 w 1138"/>
                <a:gd name="T109" fmla="*/ 2147483646 h 174"/>
                <a:gd name="T110" fmla="*/ 0 w 1138"/>
                <a:gd name="T111" fmla="*/ 2147483646 h 174"/>
                <a:gd name="T112" fmla="*/ 0 w 1138"/>
                <a:gd name="T113" fmla="*/ 2147483646 h 174"/>
                <a:gd name="T114" fmla="*/ 2147483646 w 1138"/>
                <a:gd name="T115" fmla="*/ 2147483646 h 174"/>
                <a:gd name="T116" fmla="*/ 2147483646 w 1138"/>
                <a:gd name="T117" fmla="*/ 2147483646 h 174"/>
                <a:gd name="T118" fmla="*/ 2147483646 w 1138"/>
                <a:gd name="T119" fmla="*/ 2147483646 h 174"/>
                <a:gd name="T120" fmla="*/ 2147483646 w 1138"/>
                <a:gd name="T121" fmla="*/ 2147483646 h 174"/>
                <a:gd name="T122" fmla="*/ 2147483646 w 1138"/>
                <a:gd name="T123" fmla="*/ 2147483646 h 174"/>
                <a:gd name="T124" fmla="*/ 2147483646 w 1138"/>
                <a:gd name="T125" fmla="*/ 2147483646 h 1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8"/>
                <a:gd name="T190" fmla="*/ 0 h 174"/>
                <a:gd name="T191" fmla="*/ 1138 w 1138"/>
                <a:gd name="T192" fmla="*/ 174 h 17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0" name="Line 9"/>
            <p:cNvSpPr>
              <a:spLocks noChangeShapeType="1"/>
            </p:cNvSpPr>
            <p:nvPr/>
          </p:nvSpPr>
          <p:spPr bwMode="auto">
            <a:xfrm>
              <a:off x="2889804" y="4838479"/>
              <a:ext cx="168758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1" name="Freeform 10"/>
            <p:cNvSpPr/>
            <p:nvPr/>
          </p:nvSpPr>
          <p:spPr bwMode="auto">
            <a:xfrm>
              <a:off x="1893718" y="3317890"/>
              <a:ext cx="650337" cy="1657007"/>
            </a:xfrm>
            <a:custGeom>
              <a:avLst/>
              <a:gdLst>
                <a:gd name="T0" fmla="*/ 0 w 630"/>
                <a:gd name="T1" fmla="*/ 2147483646 h 1617"/>
                <a:gd name="T2" fmla="*/ 2147483646 w 630"/>
                <a:gd name="T3" fmla="*/ 2147483646 h 1617"/>
                <a:gd name="T4" fmla="*/ 2147483646 w 630"/>
                <a:gd name="T5" fmla="*/ 0 h 1617"/>
                <a:gd name="T6" fmla="*/ 2147483646 w 630"/>
                <a:gd name="T7" fmla="*/ 2147483646 h 1617"/>
                <a:gd name="T8" fmla="*/ 2147483646 w 630"/>
                <a:gd name="T9" fmla="*/ 2147483646 h 1617"/>
                <a:gd name="T10" fmla="*/ 2147483646 w 630"/>
                <a:gd name="T11" fmla="*/ 2147483646 h 1617"/>
                <a:gd name="T12" fmla="*/ 2147483646 w 630"/>
                <a:gd name="T13" fmla="*/ 2147483646 h 1617"/>
                <a:gd name="T14" fmla="*/ 2147483646 w 630"/>
                <a:gd name="T15" fmla="*/ 2147483646 h 1617"/>
                <a:gd name="T16" fmla="*/ 2147483646 w 630"/>
                <a:gd name="T17" fmla="*/ 2147483646 h 1617"/>
                <a:gd name="T18" fmla="*/ 2147483646 w 630"/>
                <a:gd name="T19" fmla="*/ 2147483646 h 1617"/>
                <a:gd name="T20" fmla="*/ 2147483646 w 630"/>
                <a:gd name="T21" fmla="*/ 2147483646 h 1617"/>
                <a:gd name="T22" fmla="*/ 2147483646 w 630"/>
                <a:gd name="T23" fmla="*/ 2147483646 h 1617"/>
                <a:gd name="T24" fmla="*/ 2147483646 w 630"/>
                <a:gd name="T25" fmla="*/ 2147483646 h 1617"/>
                <a:gd name="T26" fmla="*/ 2147483646 w 630"/>
                <a:gd name="T27" fmla="*/ 2147483646 h 1617"/>
                <a:gd name="T28" fmla="*/ 2147483646 w 630"/>
                <a:gd name="T29" fmla="*/ 2147483646 h 1617"/>
                <a:gd name="T30" fmla="*/ 2147483646 w 630"/>
                <a:gd name="T31" fmla="*/ 2147483646 h 1617"/>
                <a:gd name="T32" fmla="*/ 2147483646 w 630"/>
                <a:gd name="T33" fmla="*/ 2147483646 h 1617"/>
                <a:gd name="T34" fmla="*/ 2147483646 w 630"/>
                <a:gd name="T35" fmla="*/ 2147483646 h 1617"/>
                <a:gd name="T36" fmla="*/ 2147483646 w 630"/>
                <a:gd name="T37" fmla="*/ 2147483646 h 1617"/>
                <a:gd name="T38" fmla="*/ 2147483646 w 630"/>
                <a:gd name="T39" fmla="*/ 2147483646 h 1617"/>
                <a:gd name="T40" fmla="*/ 2147483646 w 630"/>
                <a:gd name="T41" fmla="*/ 2147483646 h 1617"/>
                <a:gd name="T42" fmla="*/ 2147483646 w 630"/>
                <a:gd name="T43" fmla="*/ 2147483646 h 1617"/>
                <a:gd name="T44" fmla="*/ 2147483646 w 630"/>
                <a:gd name="T45" fmla="*/ 2147483646 h 1617"/>
                <a:gd name="T46" fmla="*/ 2147483646 w 630"/>
                <a:gd name="T47" fmla="*/ 2147483646 h 1617"/>
                <a:gd name="T48" fmla="*/ 2147483646 w 630"/>
                <a:gd name="T49" fmla="*/ 2147483646 h 1617"/>
                <a:gd name="T50" fmla="*/ 2147483646 w 630"/>
                <a:gd name="T51" fmla="*/ 2147483646 h 1617"/>
                <a:gd name="T52" fmla="*/ 2147483646 w 630"/>
                <a:gd name="T53" fmla="*/ 2147483646 h 1617"/>
                <a:gd name="T54" fmla="*/ 2147483646 w 630"/>
                <a:gd name="T55" fmla="*/ 2147483646 h 1617"/>
                <a:gd name="T56" fmla="*/ 2147483646 w 630"/>
                <a:gd name="T57" fmla="*/ 2147483646 h 1617"/>
                <a:gd name="T58" fmla="*/ 2147483646 w 630"/>
                <a:gd name="T59" fmla="*/ 2147483646 h 1617"/>
                <a:gd name="T60" fmla="*/ 2147483646 w 630"/>
                <a:gd name="T61" fmla="*/ 2147483646 h 1617"/>
                <a:gd name="T62" fmla="*/ 2147483646 w 630"/>
                <a:gd name="T63" fmla="*/ 2147483646 h 1617"/>
                <a:gd name="T64" fmla="*/ 2147483646 w 630"/>
                <a:gd name="T65" fmla="*/ 2147483646 h 1617"/>
                <a:gd name="T66" fmla="*/ 2147483646 w 630"/>
                <a:gd name="T67" fmla="*/ 2147483646 h 1617"/>
                <a:gd name="T68" fmla="*/ 2147483646 w 630"/>
                <a:gd name="T69" fmla="*/ 2147483646 h 1617"/>
                <a:gd name="T70" fmla="*/ 2147483646 w 630"/>
                <a:gd name="T71" fmla="*/ 2147483646 h 1617"/>
                <a:gd name="T72" fmla="*/ 2147483646 w 630"/>
                <a:gd name="T73" fmla="*/ 2147483646 h 1617"/>
                <a:gd name="T74" fmla="*/ 2147483646 w 630"/>
                <a:gd name="T75" fmla="*/ 2147483646 h 1617"/>
                <a:gd name="T76" fmla="*/ 2147483646 w 630"/>
                <a:gd name="T77" fmla="*/ 2147483646 h 1617"/>
                <a:gd name="T78" fmla="*/ 2147483646 w 630"/>
                <a:gd name="T79" fmla="*/ 2147483646 h 16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0"/>
                <a:gd name="T121" fmla="*/ 0 h 1617"/>
                <a:gd name="T122" fmla="*/ 630 w 630"/>
                <a:gd name="T123" fmla="*/ 1617 h 16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2" name="Freeform 11"/>
            <p:cNvSpPr/>
            <p:nvPr/>
          </p:nvSpPr>
          <p:spPr bwMode="auto">
            <a:xfrm>
              <a:off x="2866284" y="3758896"/>
              <a:ext cx="764410" cy="763234"/>
            </a:xfrm>
            <a:custGeom>
              <a:avLst/>
              <a:gdLst>
                <a:gd name="T0" fmla="*/ 2147483646 w 741"/>
                <a:gd name="T1" fmla="*/ 2147483646 h 744"/>
                <a:gd name="T2" fmla="*/ 2147483646 w 741"/>
                <a:gd name="T3" fmla="*/ 2147483646 h 744"/>
                <a:gd name="T4" fmla="*/ 2147483646 w 741"/>
                <a:gd name="T5" fmla="*/ 2147483646 h 744"/>
                <a:gd name="T6" fmla="*/ 2147483646 w 741"/>
                <a:gd name="T7" fmla="*/ 2147483646 h 744"/>
                <a:gd name="T8" fmla="*/ 2147483646 w 741"/>
                <a:gd name="T9" fmla="*/ 2147483646 h 744"/>
                <a:gd name="T10" fmla="*/ 2147483646 w 741"/>
                <a:gd name="T11" fmla="*/ 2147483646 h 744"/>
                <a:gd name="T12" fmla="*/ 2147483646 w 741"/>
                <a:gd name="T13" fmla="*/ 2147483646 h 744"/>
                <a:gd name="T14" fmla="*/ 2147483646 w 741"/>
                <a:gd name="T15" fmla="*/ 2147483646 h 744"/>
                <a:gd name="T16" fmla="*/ 2147483646 w 741"/>
                <a:gd name="T17" fmla="*/ 2147483646 h 744"/>
                <a:gd name="T18" fmla="*/ 2147483646 w 741"/>
                <a:gd name="T19" fmla="*/ 2147483646 h 744"/>
                <a:gd name="T20" fmla="*/ 2147483646 w 741"/>
                <a:gd name="T21" fmla="*/ 2147483646 h 744"/>
                <a:gd name="T22" fmla="*/ 2147483646 w 741"/>
                <a:gd name="T23" fmla="*/ 2147483646 h 744"/>
                <a:gd name="T24" fmla="*/ 2147483646 w 741"/>
                <a:gd name="T25" fmla="*/ 2147483646 h 744"/>
                <a:gd name="T26" fmla="*/ 2147483646 w 741"/>
                <a:gd name="T27" fmla="*/ 2147483646 h 744"/>
                <a:gd name="T28" fmla="*/ 2147483646 w 741"/>
                <a:gd name="T29" fmla="*/ 2147483646 h 744"/>
                <a:gd name="T30" fmla="*/ 2147483646 w 741"/>
                <a:gd name="T31" fmla="*/ 2147483646 h 744"/>
                <a:gd name="T32" fmla="*/ 2147483646 w 741"/>
                <a:gd name="T33" fmla="*/ 2147483646 h 744"/>
                <a:gd name="T34" fmla="*/ 2147483646 w 741"/>
                <a:gd name="T35" fmla="*/ 2147483646 h 744"/>
                <a:gd name="T36" fmla="*/ 2147483646 w 741"/>
                <a:gd name="T37" fmla="*/ 2147483646 h 744"/>
                <a:gd name="T38" fmla="*/ 2147483646 w 741"/>
                <a:gd name="T39" fmla="*/ 2147483646 h 744"/>
                <a:gd name="T40" fmla="*/ 2147483646 w 741"/>
                <a:gd name="T41" fmla="*/ 2147483646 h 744"/>
                <a:gd name="T42" fmla="*/ 2147483646 w 741"/>
                <a:gd name="T43" fmla="*/ 2147483646 h 744"/>
                <a:gd name="T44" fmla="*/ 2147483646 w 741"/>
                <a:gd name="T45" fmla="*/ 2147483646 h 744"/>
                <a:gd name="T46" fmla="*/ 2147483646 w 741"/>
                <a:gd name="T47" fmla="*/ 2147483646 h 744"/>
                <a:gd name="T48" fmla="*/ 2147483646 w 741"/>
                <a:gd name="T49" fmla="*/ 2147483646 h 744"/>
                <a:gd name="T50" fmla="*/ 2147483646 w 741"/>
                <a:gd name="T51" fmla="*/ 2147483646 h 744"/>
                <a:gd name="T52" fmla="*/ 2147483646 w 741"/>
                <a:gd name="T53" fmla="*/ 2147483646 h 744"/>
                <a:gd name="T54" fmla="*/ 2147483646 w 741"/>
                <a:gd name="T55" fmla="*/ 0 h 744"/>
                <a:gd name="T56" fmla="*/ 2147483646 w 741"/>
                <a:gd name="T57" fmla="*/ 2147483646 h 744"/>
                <a:gd name="T58" fmla="*/ 2147483646 w 741"/>
                <a:gd name="T59" fmla="*/ 2147483646 h 744"/>
                <a:gd name="T60" fmla="*/ 2147483646 w 741"/>
                <a:gd name="T61" fmla="*/ 2147483646 h 744"/>
                <a:gd name="T62" fmla="*/ 2147483646 w 741"/>
                <a:gd name="T63" fmla="*/ 2147483646 h 744"/>
                <a:gd name="T64" fmla="*/ 2147483646 w 741"/>
                <a:gd name="T65" fmla="*/ 2147483646 h 744"/>
                <a:gd name="T66" fmla="*/ 2147483646 w 741"/>
                <a:gd name="T67" fmla="*/ 2147483646 h 744"/>
                <a:gd name="T68" fmla="*/ 2147483646 w 741"/>
                <a:gd name="T69" fmla="*/ 2147483646 h 744"/>
                <a:gd name="T70" fmla="*/ 2147483646 w 741"/>
                <a:gd name="T71" fmla="*/ 2147483646 h 744"/>
                <a:gd name="T72" fmla="*/ 2147483646 w 741"/>
                <a:gd name="T73" fmla="*/ 2147483646 h 744"/>
                <a:gd name="T74" fmla="*/ 2147483646 w 741"/>
                <a:gd name="T75" fmla="*/ 2147483646 h 744"/>
                <a:gd name="T76" fmla="*/ 2147483646 w 741"/>
                <a:gd name="T77" fmla="*/ 2147483646 h 744"/>
                <a:gd name="T78" fmla="*/ 2147483646 w 741"/>
                <a:gd name="T79" fmla="*/ 2147483646 h 744"/>
                <a:gd name="T80" fmla="*/ 2147483646 w 741"/>
                <a:gd name="T81" fmla="*/ 2147483646 h 744"/>
                <a:gd name="T82" fmla="*/ 2147483646 w 741"/>
                <a:gd name="T83" fmla="*/ 2147483646 h 744"/>
                <a:gd name="T84" fmla="*/ 2147483646 w 741"/>
                <a:gd name="T85" fmla="*/ 2147483646 h 744"/>
                <a:gd name="T86" fmla="*/ 0 w 741"/>
                <a:gd name="T87" fmla="*/ 2147483646 h 744"/>
                <a:gd name="T88" fmla="*/ 2147483646 w 741"/>
                <a:gd name="T89" fmla="*/ 2147483646 h 744"/>
                <a:gd name="T90" fmla="*/ 2147483646 w 741"/>
                <a:gd name="T91" fmla="*/ 2147483646 h 744"/>
                <a:gd name="T92" fmla="*/ 2147483646 w 741"/>
                <a:gd name="T93" fmla="*/ 2147483646 h 744"/>
                <a:gd name="T94" fmla="*/ 2147483646 w 741"/>
                <a:gd name="T95" fmla="*/ 2147483646 h 7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1"/>
                <a:gd name="T145" fmla="*/ 0 h 744"/>
                <a:gd name="T146" fmla="*/ 741 w 741"/>
                <a:gd name="T147" fmla="*/ 744 h 74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3" name="Freeform 12"/>
            <p:cNvSpPr/>
            <p:nvPr/>
          </p:nvSpPr>
          <p:spPr bwMode="auto">
            <a:xfrm>
              <a:off x="3988203" y="3755368"/>
              <a:ext cx="679737" cy="854964"/>
            </a:xfrm>
            <a:custGeom>
              <a:avLst/>
              <a:gdLst>
                <a:gd name="T0" fmla="*/ 2147483646 w 657"/>
                <a:gd name="T1" fmla="*/ 2147483646 h 832"/>
                <a:gd name="T2" fmla="*/ 2147483646 w 657"/>
                <a:gd name="T3" fmla="*/ 2147483646 h 832"/>
                <a:gd name="T4" fmla="*/ 2147483646 w 657"/>
                <a:gd name="T5" fmla="*/ 2147483646 h 832"/>
                <a:gd name="T6" fmla="*/ 2147483646 w 657"/>
                <a:gd name="T7" fmla="*/ 2147483646 h 832"/>
                <a:gd name="T8" fmla="*/ 2147483646 w 657"/>
                <a:gd name="T9" fmla="*/ 0 h 832"/>
                <a:gd name="T10" fmla="*/ 2147483646 w 657"/>
                <a:gd name="T11" fmla="*/ 2147483646 h 832"/>
                <a:gd name="T12" fmla="*/ 2147483646 w 657"/>
                <a:gd name="T13" fmla="*/ 2147483646 h 832"/>
                <a:gd name="T14" fmla="*/ 2147483646 w 657"/>
                <a:gd name="T15" fmla="*/ 2147483646 h 832"/>
                <a:gd name="T16" fmla="*/ 2147483646 w 657"/>
                <a:gd name="T17" fmla="*/ 2147483646 h 832"/>
                <a:gd name="T18" fmla="*/ 2147483646 w 657"/>
                <a:gd name="T19" fmla="*/ 2147483646 h 832"/>
                <a:gd name="T20" fmla="*/ 2147483646 w 657"/>
                <a:gd name="T21" fmla="*/ 2147483646 h 832"/>
                <a:gd name="T22" fmla="*/ 2147483646 w 657"/>
                <a:gd name="T23" fmla="*/ 2147483646 h 832"/>
                <a:gd name="T24" fmla="*/ 2147483646 w 657"/>
                <a:gd name="T25" fmla="*/ 2147483646 h 832"/>
                <a:gd name="T26" fmla="*/ 2147483646 w 657"/>
                <a:gd name="T27" fmla="*/ 2147483646 h 832"/>
                <a:gd name="T28" fmla="*/ 2147483646 w 657"/>
                <a:gd name="T29" fmla="*/ 2147483646 h 832"/>
                <a:gd name="T30" fmla="*/ 2147483646 w 657"/>
                <a:gd name="T31" fmla="*/ 2147483646 h 832"/>
                <a:gd name="T32" fmla="*/ 2147483646 w 657"/>
                <a:gd name="T33" fmla="*/ 2147483646 h 832"/>
                <a:gd name="T34" fmla="*/ 2147483646 w 657"/>
                <a:gd name="T35" fmla="*/ 2147483646 h 832"/>
                <a:gd name="T36" fmla="*/ 2147483646 w 657"/>
                <a:gd name="T37" fmla="*/ 2147483646 h 832"/>
                <a:gd name="T38" fmla="*/ 2147483646 w 657"/>
                <a:gd name="T39" fmla="*/ 2147483646 h 832"/>
                <a:gd name="T40" fmla="*/ 2147483646 w 657"/>
                <a:gd name="T41" fmla="*/ 2147483646 h 832"/>
                <a:gd name="T42" fmla="*/ 2147483646 w 657"/>
                <a:gd name="T43" fmla="*/ 2147483646 h 832"/>
                <a:gd name="T44" fmla="*/ 0 w 657"/>
                <a:gd name="T45" fmla="*/ 2147483646 h 832"/>
                <a:gd name="T46" fmla="*/ 2147483646 w 657"/>
                <a:gd name="T47" fmla="*/ 2147483646 h 832"/>
                <a:gd name="T48" fmla="*/ 2147483646 w 657"/>
                <a:gd name="T49" fmla="*/ 2147483646 h 832"/>
                <a:gd name="T50" fmla="*/ 2147483646 w 657"/>
                <a:gd name="T51" fmla="*/ 2147483646 h 832"/>
                <a:gd name="T52" fmla="*/ 2147483646 w 657"/>
                <a:gd name="T53" fmla="*/ 2147483646 h 8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7"/>
                <a:gd name="T82" fmla="*/ 0 h 832"/>
                <a:gd name="T83" fmla="*/ 657 w 657"/>
                <a:gd name="T84" fmla="*/ 832 h 8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4" name="Rectangle 13"/>
            <p:cNvSpPr>
              <a:spLocks noChangeArrowheads="1"/>
            </p:cNvSpPr>
            <p:nvPr/>
          </p:nvSpPr>
          <p:spPr bwMode="auto">
            <a:xfrm>
              <a:off x="1997208" y="4797318"/>
              <a:ext cx="72207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5" name="Freeform 14"/>
            <p:cNvSpPr/>
            <p:nvPr/>
          </p:nvSpPr>
          <p:spPr bwMode="auto">
            <a:xfrm>
              <a:off x="1599714" y="4422169"/>
              <a:ext cx="397493" cy="21168"/>
            </a:xfrm>
            <a:custGeom>
              <a:avLst/>
              <a:gdLst>
                <a:gd name="T0" fmla="*/ 0 w 386"/>
                <a:gd name="T1" fmla="*/ 2147483646 h 21"/>
                <a:gd name="T2" fmla="*/ 0 w 386"/>
                <a:gd name="T3" fmla="*/ 2147483646 h 21"/>
                <a:gd name="T4" fmla="*/ 2147483646 w 386"/>
                <a:gd name="T5" fmla="*/ 2147483646 h 21"/>
                <a:gd name="T6" fmla="*/ 2147483646 w 386"/>
                <a:gd name="T7" fmla="*/ 0 h 21"/>
                <a:gd name="T8" fmla="*/ 0 w 386"/>
                <a:gd name="T9" fmla="*/ 2147483646 h 21"/>
                <a:gd name="T10" fmla="*/ 0 60000 65536"/>
                <a:gd name="T11" fmla="*/ 0 60000 65536"/>
                <a:gd name="T12" fmla="*/ 0 60000 65536"/>
                <a:gd name="T13" fmla="*/ 0 60000 65536"/>
                <a:gd name="T14" fmla="*/ 0 60000 65536"/>
                <a:gd name="T15" fmla="*/ 0 w 386"/>
                <a:gd name="T16" fmla="*/ 0 h 21"/>
                <a:gd name="T17" fmla="*/ 386 w 386"/>
                <a:gd name="T18" fmla="*/ 21 h 21"/>
              </a:gdLst>
              <a:ahLst/>
              <a:cxnLst>
                <a:cxn ang="T10">
                  <a:pos x="T0" y="T1"/>
                </a:cxn>
                <a:cxn ang="T11">
                  <a:pos x="T2" y="T3"/>
                </a:cxn>
                <a:cxn ang="T12">
                  <a:pos x="T4" y="T5"/>
                </a:cxn>
                <a:cxn ang="T13">
                  <a:pos x="T6" y="T7"/>
                </a:cxn>
                <a:cxn ang="T14">
                  <a:pos x="T8" y="T9"/>
                </a:cxn>
              </a:cxnLst>
              <a:rect l="T15" t="T16" r="T17" b="T18"/>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6" name="Rectangle 15"/>
            <p:cNvSpPr>
              <a:spLocks noChangeArrowheads="1"/>
            </p:cNvSpPr>
            <p:nvPr/>
          </p:nvSpPr>
          <p:spPr bwMode="auto">
            <a:xfrm>
              <a:off x="1599714" y="3649526"/>
              <a:ext cx="397493"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7" name="Freeform 16"/>
            <p:cNvSpPr/>
            <p:nvPr/>
          </p:nvSpPr>
          <p:spPr bwMode="auto">
            <a:xfrm>
              <a:off x="2665185" y="3590725"/>
              <a:ext cx="1107807" cy="1147792"/>
            </a:xfrm>
            <a:custGeom>
              <a:avLst/>
              <a:gdLst>
                <a:gd name="T0" fmla="*/ 0 w 945"/>
                <a:gd name="T1" fmla="*/ 2147483646 h 888"/>
                <a:gd name="T2" fmla="*/ 2147483646 w 945"/>
                <a:gd name="T3" fmla="*/ 2147483646 h 888"/>
                <a:gd name="T4" fmla="*/ 2147483646 w 945"/>
                <a:gd name="T5" fmla="*/ 2147483646 h 888"/>
                <a:gd name="T6" fmla="*/ 2147483646 w 945"/>
                <a:gd name="T7" fmla="*/ 0 h 888"/>
                <a:gd name="T8" fmla="*/ 0 w 945"/>
                <a:gd name="T9" fmla="*/ 2147483646 h 888"/>
                <a:gd name="T10" fmla="*/ 0 60000 65536"/>
                <a:gd name="T11" fmla="*/ 0 60000 65536"/>
                <a:gd name="T12" fmla="*/ 0 60000 65536"/>
                <a:gd name="T13" fmla="*/ 0 60000 65536"/>
                <a:gd name="T14" fmla="*/ 0 60000 65536"/>
                <a:gd name="T15" fmla="*/ 0 w 945"/>
                <a:gd name="T16" fmla="*/ 0 h 888"/>
                <a:gd name="T17" fmla="*/ 945 w 945"/>
                <a:gd name="T18" fmla="*/ 888 h 888"/>
              </a:gdLst>
              <a:ahLst/>
              <a:cxnLst>
                <a:cxn ang="T10">
                  <a:pos x="T0" y="T1"/>
                </a:cxn>
                <a:cxn ang="T11">
                  <a:pos x="T2" y="T3"/>
                </a:cxn>
                <a:cxn ang="T12">
                  <a:pos x="T4" y="T5"/>
                </a:cxn>
                <a:cxn ang="T13">
                  <a:pos x="T6" y="T7"/>
                </a:cxn>
                <a:cxn ang="T14">
                  <a:pos x="T8" y="T9"/>
                </a:cxn>
              </a:cxnLst>
              <a:rect l="T15" t="T16" r="T17" b="T18"/>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8" name="Freeform 17"/>
            <p:cNvSpPr/>
            <p:nvPr/>
          </p:nvSpPr>
          <p:spPr bwMode="auto">
            <a:xfrm>
              <a:off x="2453502" y="2839251"/>
              <a:ext cx="3516288" cy="619760"/>
            </a:xfrm>
            <a:custGeom>
              <a:avLst/>
              <a:gdLst>
                <a:gd name="T0" fmla="*/ 2147483646 w 3403"/>
                <a:gd name="T1" fmla="*/ 2147483646 h 603"/>
                <a:gd name="T2" fmla="*/ 2147483646 w 3403"/>
                <a:gd name="T3" fmla="*/ 0 h 603"/>
                <a:gd name="T4" fmla="*/ 2147483646 w 3403"/>
                <a:gd name="T5" fmla="*/ 2147483646 h 603"/>
                <a:gd name="T6" fmla="*/ 2147483646 w 3403"/>
                <a:gd name="T7" fmla="*/ 2147483646 h 603"/>
                <a:gd name="T8" fmla="*/ 2147483646 w 3403"/>
                <a:gd name="T9" fmla="*/ 2147483646 h 603"/>
                <a:gd name="T10" fmla="*/ 2147483646 w 3403"/>
                <a:gd name="T11" fmla="*/ 2147483646 h 603"/>
                <a:gd name="T12" fmla="*/ 2147483646 w 3403"/>
                <a:gd name="T13" fmla="*/ 2147483646 h 603"/>
                <a:gd name="T14" fmla="*/ 2147483646 w 3403"/>
                <a:gd name="T15" fmla="*/ 2147483646 h 603"/>
                <a:gd name="T16" fmla="*/ 2147483646 w 3403"/>
                <a:gd name="T17" fmla="*/ 2147483646 h 603"/>
                <a:gd name="T18" fmla="*/ 2147483646 w 3403"/>
                <a:gd name="T19" fmla="*/ 2147483646 h 603"/>
                <a:gd name="T20" fmla="*/ 2147483646 w 3403"/>
                <a:gd name="T21" fmla="*/ 2147483646 h 603"/>
                <a:gd name="T22" fmla="*/ 2147483646 w 3403"/>
                <a:gd name="T23" fmla="*/ 2147483646 h 603"/>
                <a:gd name="T24" fmla="*/ 2147483646 w 3403"/>
                <a:gd name="T25" fmla="*/ 2147483646 h 603"/>
                <a:gd name="T26" fmla="*/ 2147483646 w 3403"/>
                <a:gd name="T27" fmla="*/ 2147483646 h 603"/>
                <a:gd name="T28" fmla="*/ 2147483646 w 3403"/>
                <a:gd name="T29" fmla="*/ 2147483646 h 603"/>
                <a:gd name="T30" fmla="*/ 2147483646 w 3403"/>
                <a:gd name="T31" fmla="*/ 2147483646 h 603"/>
                <a:gd name="T32" fmla="*/ 2147483646 w 3403"/>
                <a:gd name="T33" fmla="*/ 2147483646 h 603"/>
                <a:gd name="T34" fmla="*/ 2147483646 w 3403"/>
                <a:gd name="T35" fmla="*/ 2147483646 h 603"/>
                <a:gd name="T36" fmla="*/ 2147483646 w 3403"/>
                <a:gd name="T37" fmla="*/ 2147483646 h 603"/>
                <a:gd name="T38" fmla="*/ 2147483646 w 3403"/>
                <a:gd name="T39" fmla="*/ 2147483646 h 603"/>
                <a:gd name="T40" fmla="*/ 2147483646 w 3403"/>
                <a:gd name="T41" fmla="*/ 2147483646 h 603"/>
                <a:gd name="T42" fmla="*/ 2147483646 w 3403"/>
                <a:gd name="T43" fmla="*/ 2147483646 h 603"/>
                <a:gd name="T44" fmla="*/ 2147483646 w 3403"/>
                <a:gd name="T45" fmla="*/ 2147483646 h 603"/>
                <a:gd name="T46" fmla="*/ 2147483646 w 3403"/>
                <a:gd name="T47" fmla="*/ 2147483646 h 603"/>
                <a:gd name="T48" fmla="*/ 2147483646 w 3403"/>
                <a:gd name="T49" fmla="*/ 2147483646 h 603"/>
                <a:gd name="T50" fmla="*/ 2147483646 w 3403"/>
                <a:gd name="T51" fmla="*/ 2147483646 h 603"/>
                <a:gd name="T52" fmla="*/ 2147483646 w 3403"/>
                <a:gd name="T53" fmla="*/ 2147483646 h 603"/>
                <a:gd name="T54" fmla="*/ 2147483646 w 3403"/>
                <a:gd name="T55" fmla="*/ 2147483646 h 603"/>
                <a:gd name="T56" fmla="*/ 2147483646 w 3403"/>
                <a:gd name="T57" fmla="*/ 2147483646 h 603"/>
                <a:gd name="T58" fmla="*/ 2147483646 w 3403"/>
                <a:gd name="T59" fmla="*/ 2147483646 h 603"/>
                <a:gd name="T60" fmla="*/ 2147483646 w 3403"/>
                <a:gd name="T61" fmla="*/ 2147483646 h 603"/>
                <a:gd name="T62" fmla="*/ 2147483646 w 3403"/>
                <a:gd name="T63" fmla="*/ 2147483646 h 603"/>
                <a:gd name="T64" fmla="*/ 2147483646 w 3403"/>
                <a:gd name="T65" fmla="*/ 2147483646 h 603"/>
                <a:gd name="T66" fmla="*/ 2147483646 w 3403"/>
                <a:gd name="T67" fmla="*/ 2147483646 h 603"/>
                <a:gd name="T68" fmla="*/ 2147483646 w 3403"/>
                <a:gd name="T69" fmla="*/ 2147483646 h 603"/>
                <a:gd name="T70" fmla="*/ 2147483646 w 3403"/>
                <a:gd name="T71" fmla="*/ 2147483646 h 603"/>
                <a:gd name="T72" fmla="*/ 2147483646 w 3403"/>
                <a:gd name="T73" fmla="*/ 2147483646 h 603"/>
                <a:gd name="T74" fmla="*/ 2147483646 w 3403"/>
                <a:gd name="T75" fmla="*/ 2147483646 h 603"/>
                <a:gd name="T76" fmla="*/ 2147483646 w 3403"/>
                <a:gd name="T77" fmla="*/ 2147483646 h 603"/>
                <a:gd name="T78" fmla="*/ 2147483646 w 3403"/>
                <a:gd name="T79" fmla="*/ 2147483646 h 603"/>
                <a:gd name="T80" fmla="*/ 2147483646 w 3403"/>
                <a:gd name="T81" fmla="*/ 2147483646 h 603"/>
                <a:gd name="T82" fmla="*/ 2147483646 w 3403"/>
                <a:gd name="T83" fmla="*/ 2147483646 h 603"/>
                <a:gd name="T84" fmla="*/ 2147483646 w 3403"/>
                <a:gd name="T85" fmla="*/ 2147483646 h 603"/>
                <a:gd name="T86" fmla="*/ 2147483646 w 3403"/>
                <a:gd name="T87" fmla="*/ 2147483646 h 60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03"/>
                <a:gd name="T133" fmla="*/ 0 h 603"/>
                <a:gd name="T134" fmla="*/ 3403 w 3403"/>
                <a:gd name="T135" fmla="*/ 603 h 60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9" name="Freeform 18"/>
            <p:cNvSpPr/>
            <p:nvPr/>
          </p:nvSpPr>
          <p:spPr bwMode="auto">
            <a:xfrm>
              <a:off x="3895298" y="3578965"/>
              <a:ext cx="829092" cy="1112511"/>
            </a:xfrm>
            <a:custGeom>
              <a:avLst/>
              <a:gdLst>
                <a:gd name="T0" fmla="*/ 2147483646 w 1094"/>
                <a:gd name="T1" fmla="*/ 2147483646 h 901"/>
                <a:gd name="T2" fmla="*/ 2147483646 w 1094"/>
                <a:gd name="T3" fmla="*/ 2147483646 h 901"/>
                <a:gd name="T4" fmla="*/ 2147483646 w 1094"/>
                <a:gd name="T5" fmla="*/ 0 h 901"/>
                <a:gd name="T6" fmla="*/ 0 w 1094"/>
                <a:gd name="T7" fmla="*/ 2147483646 h 901"/>
                <a:gd name="T8" fmla="*/ 2147483646 w 1094"/>
                <a:gd name="T9" fmla="*/ 2147483646 h 901"/>
                <a:gd name="T10" fmla="*/ 0 60000 65536"/>
                <a:gd name="T11" fmla="*/ 0 60000 65536"/>
                <a:gd name="T12" fmla="*/ 0 60000 65536"/>
                <a:gd name="T13" fmla="*/ 0 60000 65536"/>
                <a:gd name="T14" fmla="*/ 0 60000 65536"/>
                <a:gd name="T15" fmla="*/ 0 w 1094"/>
                <a:gd name="T16" fmla="*/ 0 h 901"/>
                <a:gd name="T17" fmla="*/ 1094 w 1094"/>
                <a:gd name="T18" fmla="*/ 901 h 901"/>
              </a:gdLst>
              <a:ahLst/>
              <a:cxnLst>
                <a:cxn ang="T10">
                  <a:pos x="T0" y="T1"/>
                </a:cxn>
                <a:cxn ang="T11">
                  <a:pos x="T2" y="T3"/>
                </a:cxn>
                <a:cxn ang="T12">
                  <a:pos x="T4" y="T5"/>
                </a:cxn>
                <a:cxn ang="T13">
                  <a:pos x="T6" y="T7"/>
                </a:cxn>
                <a:cxn ang="T14">
                  <a:pos x="T8" y="T9"/>
                </a:cxn>
              </a:cxnLst>
              <a:rect l="T15" t="T16" r="T17" b="T18"/>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0" name="Rectangle 19"/>
            <p:cNvSpPr>
              <a:spLocks noChangeArrowheads="1"/>
            </p:cNvSpPr>
            <p:nvPr/>
          </p:nvSpPr>
          <p:spPr bwMode="auto">
            <a:xfrm>
              <a:off x="6309659" y="4465682"/>
              <a:ext cx="438654"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1" name="Rectangle 20"/>
            <p:cNvSpPr>
              <a:spLocks noChangeArrowheads="1"/>
            </p:cNvSpPr>
            <p:nvPr/>
          </p:nvSpPr>
          <p:spPr bwMode="auto">
            <a:xfrm>
              <a:off x="6317891" y="3700095"/>
              <a:ext cx="43865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3" name="Rectangle 21"/>
            <p:cNvSpPr>
              <a:spLocks noChangeArrowheads="1"/>
            </p:cNvSpPr>
            <p:nvPr/>
          </p:nvSpPr>
          <p:spPr bwMode="auto">
            <a:xfrm>
              <a:off x="5758280" y="4921447"/>
              <a:ext cx="1362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B</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4" name="Oval 22"/>
            <p:cNvSpPr>
              <a:spLocks noChangeArrowheads="1"/>
            </p:cNvSpPr>
            <p:nvPr/>
          </p:nvSpPr>
          <p:spPr bwMode="auto">
            <a:xfrm>
              <a:off x="3447236" y="5533504"/>
              <a:ext cx="82321"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6" name="Rectangle 185"/>
            <p:cNvSpPr>
              <a:spLocks noChangeArrowheads="1"/>
            </p:cNvSpPr>
            <p:nvPr/>
          </p:nvSpPr>
          <p:spPr bwMode="auto">
            <a:xfrm>
              <a:off x="2267692" y="2942741"/>
              <a:ext cx="629169"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7" name="Rectangle 186"/>
            <p:cNvSpPr>
              <a:spLocks noChangeArrowheads="1"/>
            </p:cNvSpPr>
            <p:nvPr/>
          </p:nvSpPr>
          <p:spPr bwMode="auto">
            <a:xfrm>
              <a:off x="2578160" y="3224985"/>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222.1.1.</a:t>
              </a:r>
              <a:endPar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8" name="Rectangle 187"/>
            <p:cNvSpPr>
              <a:spLocks noChangeArrowheads="1"/>
            </p:cNvSpPr>
            <p:nvPr/>
          </p:nvSpPr>
          <p:spPr bwMode="auto">
            <a:xfrm>
              <a:off x="3435476" y="263697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9" name="Rectangle 188"/>
            <p:cNvSpPr>
              <a:spLocks noChangeArrowheads="1"/>
            </p:cNvSpPr>
            <p:nvPr/>
          </p:nvSpPr>
          <p:spPr bwMode="auto">
            <a:xfrm>
              <a:off x="3376675"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222.1.1.1</a:t>
              </a:r>
            </a:p>
          </p:txBody>
        </p:sp>
        <p:sp>
          <p:nvSpPr>
            <p:cNvPr id="290" name="Rectangle 189"/>
            <p:cNvSpPr>
              <a:spLocks noChangeArrowheads="1"/>
            </p:cNvSpPr>
            <p:nvPr/>
          </p:nvSpPr>
          <p:spPr bwMode="auto">
            <a:xfrm>
              <a:off x="4517411"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91" name="Rectangle 190"/>
            <p:cNvSpPr>
              <a:spLocks noChangeArrowheads="1"/>
            </p:cNvSpPr>
            <p:nvPr/>
          </p:nvSpPr>
          <p:spPr bwMode="auto">
            <a:xfrm>
              <a:off x="4442146"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222.1.1.2</a:t>
              </a:r>
            </a:p>
          </p:txBody>
        </p:sp>
        <p:sp>
          <p:nvSpPr>
            <p:cNvPr id="292" name="Rectangle 191"/>
            <p:cNvSpPr>
              <a:spLocks noChangeArrowheads="1"/>
            </p:cNvSpPr>
            <p:nvPr/>
          </p:nvSpPr>
          <p:spPr bwMode="auto">
            <a:xfrm>
              <a:off x="5632274"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93" name="Rectangle 192"/>
            <p:cNvSpPr>
              <a:spLocks noChangeArrowheads="1"/>
            </p:cNvSpPr>
            <p:nvPr/>
          </p:nvSpPr>
          <p:spPr bwMode="auto">
            <a:xfrm>
              <a:off x="5526433" y="25875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222.1.1.3</a:t>
              </a:r>
            </a:p>
          </p:txBody>
        </p:sp>
        <p:sp>
          <p:nvSpPr>
            <p:cNvPr id="294" name="Rectangle 193"/>
            <p:cNvSpPr>
              <a:spLocks noChangeArrowheads="1"/>
            </p:cNvSpPr>
            <p:nvPr/>
          </p:nvSpPr>
          <p:spPr bwMode="auto">
            <a:xfrm>
              <a:off x="3855313" y="3095623"/>
              <a:ext cx="19993" cy="3763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1" name="Rectangle 220"/>
            <p:cNvSpPr>
              <a:spLocks noChangeArrowheads="1"/>
            </p:cNvSpPr>
            <p:nvPr/>
          </p:nvSpPr>
          <p:spPr bwMode="auto">
            <a:xfrm>
              <a:off x="3932930" y="3259089"/>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2" name="Rectangle 221"/>
            <p:cNvSpPr>
              <a:spLocks noChangeArrowheads="1"/>
            </p:cNvSpPr>
            <p:nvPr/>
          </p:nvSpPr>
          <p:spPr bwMode="auto">
            <a:xfrm>
              <a:off x="4030581" y="325719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222.1.1.4</a:t>
              </a:r>
            </a:p>
          </p:txBody>
        </p:sp>
        <p:sp>
          <p:nvSpPr>
            <p:cNvPr id="323" name="Rectangle 222"/>
            <p:cNvSpPr>
              <a:spLocks noChangeArrowheads="1"/>
            </p:cNvSpPr>
            <p:nvPr/>
          </p:nvSpPr>
          <p:spPr bwMode="auto">
            <a:xfrm>
              <a:off x="3350803" y="3362578"/>
              <a:ext cx="288124" cy="244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4" name="Rectangle 223"/>
            <p:cNvSpPr>
              <a:spLocks noChangeArrowheads="1"/>
            </p:cNvSpPr>
            <p:nvPr/>
          </p:nvSpPr>
          <p:spPr bwMode="auto">
            <a:xfrm>
              <a:off x="3752990" y="362284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5" name="Oval 224"/>
            <p:cNvSpPr>
              <a:spLocks noChangeArrowheads="1"/>
            </p:cNvSpPr>
            <p:nvPr/>
          </p:nvSpPr>
          <p:spPr bwMode="auto">
            <a:xfrm>
              <a:off x="3828265" y="329436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6" name="Rectangle 225"/>
            <p:cNvSpPr>
              <a:spLocks noChangeArrowheads="1"/>
            </p:cNvSpPr>
            <p:nvPr/>
          </p:nvSpPr>
          <p:spPr bwMode="auto">
            <a:xfrm>
              <a:off x="2320613" y="2729882"/>
              <a:ext cx="504511"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7" name="Oval 226"/>
            <p:cNvSpPr>
              <a:spLocks noChangeArrowheads="1"/>
            </p:cNvSpPr>
            <p:nvPr/>
          </p:nvSpPr>
          <p:spPr bwMode="auto">
            <a:xfrm>
              <a:off x="6388452" y="444569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8" name="Oval 227"/>
            <p:cNvSpPr>
              <a:spLocks noChangeArrowheads="1"/>
            </p:cNvSpPr>
            <p:nvPr/>
          </p:nvSpPr>
          <p:spPr bwMode="auto">
            <a:xfrm>
              <a:off x="6391980" y="3670695"/>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9" name="Rectangle 228"/>
            <p:cNvSpPr>
              <a:spLocks noChangeArrowheads="1"/>
            </p:cNvSpPr>
            <p:nvPr/>
          </p:nvSpPr>
          <p:spPr bwMode="auto">
            <a:xfrm>
              <a:off x="5374726" y="4178734"/>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30" name="Rectangle 229"/>
            <p:cNvSpPr>
              <a:spLocks noChangeArrowheads="1"/>
            </p:cNvSpPr>
            <p:nvPr/>
          </p:nvSpPr>
          <p:spPr bwMode="auto">
            <a:xfrm>
              <a:off x="5029370" y="449314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222.1.2.5</a:t>
              </a:r>
            </a:p>
          </p:txBody>
        </p:sp>
        <p:sp>
          <p:nvSpPr>
            <p:cNvPr id="336" name="Rectangle 235"/>
            <p:cNvSpPr>
              <a:spLocks noChangeArrowheads="1"/>
            </p:cNvSpPr>
            <p:nvPr/>
          </p:nvSpPr>
          <p:spPr bwMode="auto">
            <a:xfrm>
              <a:off x="4397596"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222.1.2.3</a:t>
              </a:r>
            </a:p>
          </p:txBody>
        </p:sp>
        <p:sp>
          <p:nvSpPr>
            <p:cNvPr id="337" name="Rectangle 236"/>
            <p:cNvSpPr>
              <a:spLocks noChangeArrowheads="1"/>
            </p:cNvSpPr>
            <p:nvPr/>
          </p:nvSpPr>
          <p:spPr bwMode="auto">
            <a:xfrm>
              <a:off x="3507213" y="5521744"/>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38" name="Rectangle 237"/>
            <p:cNvSpPr>
              <a:spLocks noChangeArrowheads="1"/>
            </p:cNvSpPr>
            <p:nvPr/>
          </p:nvSpPr>
          <p:spPr bwMode="auto">
            <a:xfrm>
              <a:off x="3521463"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222.1.2.4</a:t>
              </a:r>
            </a:p>
          </p:txBody>
        </p:sp>
        <p:sp>
          <p:nvSpPr>
            <p:cNvPr id="339" name="Oval 238"/>
            <p:cNvSpPr>
              <a:spLocks noChangeArrowheads="1"/>
            </p:cNvSpPr>
            <p:nvPr/>
          </p:nvSpPr>
          <p:spPr bwMode="auto">
            <a:xfrm>
              <a:off x="4322192" y="5541737"/>
              <a:ext cx="64681" cy="65857"/>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0" name="Rectangle 239"/>
            <p:cNvSpPr>
              <a:spLocks noChangeArrowheads="1"/>
            </p:cNvSpPr>
            <p:nvPr/>
          </p:nvSpPr>
          <p:spPr bwMode="auto">
            <a:xfrm>
              <a:off x="5711067" y="3667167"/>
              <a:ext cx="62564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1" name="Rectangle 240"/>
            <p:cNvSpPr>
              <a:spLocks noChangeArrowheads="1"/>
            </p:cNvSpPr>
            <p:nvPr/>
          </p:nvSpPr>
          <p:spPr bwMode="auto">
            <a:xfrm>
              <a:off x="5614627" y="402190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222.1.2.</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2" name="Rectangle 241"/>
            <p:cNvSpPr>
              <a:spLocks noChangeArrowheads="1"/>
            </p:cNvSpPr>
            <p:nvPr/>
          </p:nvSpPr>
          <p:spPr bwMode="auto">
            <a:xfrm>
              <a:off x="5760459" y="3463716"/>
              <a:ext cx="50451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5" name="Oval 294"/>
            <p:cNvSpPr>
              <a:spLocks noChangeArrowheads="1"/>
            </p:cNvSpPr>
            <p:nvPr/>
          </p:nvSpPr>
          <p:spPr bwMode="auto">
            <a:xfrm>
              <a:off x="3163816" y="481143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6" name="Oval 295"/>
            <p:cNvSpPr>
              <a:spLocks noChangeArrowheads="1"/>
            </p:cNvSpPr>
            <p:nvPr/>
          </p:nvSpPr>
          <p:spPr bwMode="auto">
            <a:xfrm>
              <a:off x="4329248" y="4806726"/>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7" name="Oval 296"/>
            <p:cNvSpPr>
              <a:spLocks noChangeArrowheads="1"/>
            </p:cNvSpPr>
            <p:nvPr/>
          </p:nvSpPr>
          <p:spPr bwMode="auto">
            <a:xfrm>
              <a:off x="4617372" y="455741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8" name="Oval 297"/>
            <p:cNvSpPr>
              <a:spLocks noChangeArrowheads="1"/>
            </p:cNvSpPr>
            <p:nvPr/>
          </p:nvSpPr>
          <p:spPr bwMode="auto">
            <a:xfrm>
              <a:off x="4001139" y="373772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9" name="Oval 298"/>
            <p:cNvSpPr>
              <a:spLocks noChangeArrowheads="1"/>
            </p:cNvSpPr>
            <p:nvPr/>
          </p:nvSpPr>
          <p:spPr bwMode="auto">
            <a:xfrm>
              <a:off x="2840412" y="447861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0" name="Oval 299"/>
            <p:cNvSpPr>
              <a:spLocks noChangeArrowheads="1"/>
            </p:cNvSpPr>
            <p:nvPr/>
          </p:nvSpPr>
          <p:spPr bwMode="auto">
            <a:xfrm>
              <a:off x="3533085" y="3754192"/>
              <a:ext cx="63505"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1" name="Rectangle 300"/>
            <p:cNvSpPr>
              <a:spLocks noChangeArrowheads="1"/>
            </p:cNvSpPr>
            <p:nvPr/>
          </p:nvSpPr>
          <p:spPr bwMode="auto">
            <a:xfrm>
              <a:off x="4121093" y="3504877"/>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2" name="Rectangle 301"/>
            <p:cNvSpPr>
              <a:spLocks noChangeArrowheads="1"/>
            </p:cNvSpPr>
            <p:nvPr/>
          </p:nvSpPr>
          <p:spPr bwMode="auto">
            <a:xfrm>
              <a:off x="4137557" y="361895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222.1.6.1</a:t>
              </a:r>
            </a:p>
          </p:txBody>
        </p:sp>
        <p:sp>
          <p:nvSpPr>
            <p:cNvPr id="403" name="Rectangle 302"/>
            <p:cNvSpPr>
              <a:spLocks noChangeArrowheads="1"/>
            </p:cNvSpPr>
            <p:nvPr/>
          </p:nvSpPr>
          <p:spPr bwMode="auto">
            <a:xfrm>
              <a:off x="2783963" y="3606014"/>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4" name="Rectangle 303"/>
            <p:cNvSpPr>
              <a:spLocks noChangeArrowheads="1"/>
            </p:cNvSpPr>
            <p:nvPr/>
          </p:nvSpPr>
          <p:spPr bwMode="auto">
            <a:xfrm>
              <a:off x="2867460" y="3597782"/>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222.1.5.1</a:t>
              </a:r>
            </a:p>
          </p:txBody>
        </p:sp>
        <p:sp>
          <p:nvSpPr>
            <p:cNvPr id="405" name="Rectangle 304"/>
            <p:cNvSpPr>
              <a:spLocks noChangeArrowheads="1"/>
            </p:cNvSpPr>
            <p:nvPr/>
          </p:nvSpPr>
          <p:spPr bwMode="auto">
            <a:xfrm>
              <a:off x="2267692" y="4067012"/>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6" name="Rectangle 305"/>
            <p:cNvSpPr>
              <a:spLocks noChangeArrowheads="1"/>
            </p:cNvSpPr>
            <p:nvPr/>
          </p:nvSpPr>
          <p:spPr bwMode="auto">
            <a:xfrm>
              <a:off x="2244171" y="42422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222.1.5.2</a:t>
              </a:r>
            </a:p>
          </p:txBody>
        </p:sp>
        <p:sp>
          <p:nvSpPr>
            <p:cNvPr id="407" name="Rectangle 306"/>
            <p:cNvSpPr>
              <a:spLocks noChangeArrowheads="1"/>
            </p:cNvSpPr>
            <p:nvPr/>
          </p:nvSpPr>
          <p:spPr bwMode="auto">
            <a:xfrm>
              <a:off x="4602084" y="397410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8" name="Rectangle 307"/>
            <p:cNvSpPr>
              <a:spLocks noChangeArrowheads="1"/>
            </p:cNvSpPr>
            <p:nvPr/>
          </p:nvSpPr>
          <p:spPr bwMode="auto">
            <a:xfrm>
              <a:off x="4606027" y="4206308"/>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222.1.6.2</a:t>
              </a:r>
            </a:p>
          </p:txBody>
        </p:sp>
        <p:sp>
          <p:nvSpPr>
            <p:cNvPr id="409" name="Rectangle 308"/>
            <p:cNvSpPr>
              <a:spLocks noChangeArrowheads="1"/>
            </p:cNvSpPr>
            <p:nvPr/>
          </p:nvSpPr>
          <p:spPr bwMode="auto">
            <a:xfrm>
              <a:off x="4219878" y="4593868"/>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0" name="Rectangle 309"/>
            <p:cNvSpPr>
              <a:spLocks noChangeArrowheads="1"/>
            </p:cNvSpPr>
            <p:nvPr/>
          </p:nvSpPr>
          <p:spPr bwMode="auto">
            <a:xfrm>
              <a:off x="4269447" y="49041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222.1.4.1</a:t>
              </a:r>
            </a:p>
          </p:txBody>
        </p:sp>
        <p:sp>
          <p:nvSpPr>
            <p:cNvPr id="411" name="Rectangle 310"/>
            <p:cNvSpPr>
              <a:spLocks noChangeArrowheads="1"/>
            </p:cNvSpPr>
            <p:nvPr/>
          </p:nvSpPr>
          <p:spPr bwMode="auto">
            <a:xfrm>
              <a:off x="2976830" y="4593868"/>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2" name="Rectangle 311"/>
            <p:cNvSpPr>
              <a:spLocks noChangeArrowheads="1"/>
            </p:cNvSpPr>
            <p:nvPr/>
          </p:nvSpPr>
          <p:spPr bwMode="auto">
            <a:xfrm>
              <a:off x="3110144" y="48981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222.1.4.2</a:t>
              </a:r>
            </a:p>
          </p:txBody>
        </p:sp>
        <p:sp>
          <p:nvSpPr>
            <p:cNvPr id="413" name="Rectangle 312"/>
            <p:cNvSpPr>
              <a:spLocks noChangeArrowheads="1"/>
            </p:cNvSpPr>
            <p:nvPr/>
          </p:nvSpPr>
          <p:spPr bwMode="auto">
            <a:xfrm>
              <a:off x="1204573" y="3707151"/>
              <a:ext cx="705610" cy="250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4" name="Rectangle 313"/>
            <p:cNvSpPr>
              <a:spLocks noChangeArrowheads="1"/>
            </p:cNvSpPr>
            <p:nvPr/>
          </p:nvSpPr>
          <p:spPr bwMode="auto">
            <a:xfrm>
              <a:off x="1081375" y="37889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222.1.3.3</a:t>
              </a:r>
            </a:p>
          </p:txBody>
        </p:sp>
        <p:sp>
          <p:nvSpPr>
            <p:cNvPr id="415" name="Rectangle 314"/>
            <p:cNvSpPr>
              <a:spLocks noChangeArrowheads="1"/>
            </p:cNvSpPr>
            <p:nvPr/>
          </p:nvSpPr>
          <p:spPr bwMode="auto">
            <a:xfrm>
              <a:off x="1959575" y="4637380"/>
              <a:ext cx="705610"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6" name="Rectangle 315"/>
            <p:cNvSpPr>
              <a:spLocks noChangeArrowheads="1"/>
            </p:cNvSpPr>
            <p:nvPr/>
          </p:nvSpPr>
          <p:spPr bwMode="auto">
            <a:xfrm>
              <a:off x="2045425" y="49313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222.1.3.2</a:t>
              </a:r>
            </a:p>
          </p:txBody>
        </p:sp>
        <p:sp>
          <p:nvSpPr>
            <p:cNvPr id="417" name="Rectangle 316"/>
            <p:cNvSpPr>
              <a:spLocks noChangeArrowheads="1"/>
            </p:cNvSpPr>
            <p:nvPr/>
          </p:nvSpPr>
          <p:spPr bwMode="auto">
            <a:xfrm>
              <a:off x="1204573" y="4483322"/>
              <a:ext cx="705610"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8" name="Rectangle 317"/>
            <p:cNvSpPr>
              <a:spLocks noChangeArrowheads="1"/>
            </p:cNvSpPr>
            <p:nvPr/>
          </p:nvSpPr>
          <p:spPr bwMode="auto">
            <a:xfrm>
              <a:off x="1074472" y="4611219"/>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222.1.3.1</a:t>
              </a:r>
            </a:p>
          </p:txBody>
        </p:sp>
        <p:sp>
          <p:nvSpPr>
            <p:cNvPr id="419" name="Oval 318"/>
            <p:cNvSpPr>
              <a:spLocks noChangeArrowheads="1"/>
            </p:cNvSpPr>
            <p:nvPr/>
          </p:nvSpPr>
          <p:spPr bwMode="auto">
            <a:xfrm>
              <a:off x="1859614" y="4397473"/>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0" name="Oval 319"/>
            <p:cNvSpPr>
              <a:spLocks noChangeArrowheads="1"/>
            </p:cNvSpPr>
            <p:nvPr/>
          </p:nvSpPr>
          <p:spPr bwMode="auto">
            <a:xfrm>
              <a:off x="1854910" y="3622478"/>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1" name="Oval 320"/>
            <p:cNvSpPr>
              <a:spLocks noChangeArrowheads="1"/>
            </p:cNvSpPr>
            <p:nvPr/>
          </p:nvSpPr>
          <p:spPr bwMode="auto">
            <a:xfrm>
              <a:off x="2345309" y="4774974"/>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2" name="Rectangle 321"/>
            <p:cNvSpPr>
              <a:spLocks noChangeArrowheads="1"/>
            </p:cNvSpPr>
            <p:nvPr/>
          </p:nvSpPr>
          <p:spPr bwMode="auto">
            <a:xfrm>
              <a:off x="2712226" y="4677364"/>
              <a:ext cx="290476"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3" name="Rectangle 322"/>
            <p:cNvSpPr>
              <a:spLocks noChangeArrowheads="1"/>
            </p:cNvSpPr>
            <p:nvPr/>
          </p:nvSpPr>
          <p:spPr bwMode="auto">
            <a:xfrm>
              <a:off x="2935669" y="4522130"/>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4" name="Rectangle 323"/>
            <p:cNvSpPr>
              <a:spLocks noChangeArrowheads="1"/>
            </p:cNvSpPr>
            <p:nvPr/>
          </p:nvSpPr>
          <p:spPr bwMode="auto">
            <a:xfrm>
              <a:off x="5001929" y="4636204"/>
              <a:ext cx="289300" cy="24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5" name="Rectangle 324"/>
            <p:cNvSpPr>
              <a:spLocks noChangeArrowheads="1"/>
            </p:cNvSpPr>
            <p:nvPr/>
          </p:nvSpPr>
          <p:spPr bwMode="auto">
            <a:xfrm>
              <a:off x="4311607" y="4510371"/>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6" name="Rectangle 325"/>
            <p:cNvSpPr>
              <a:spLocks noChangeArrowheads="1"/>
            </p:cNvSpPr>
            <p:nvPr/>
          </p:nvSpPr>
          <p:spPr bwMode="auto">
            <a:xfrm>
              <a:off x="1988976" y="3714208"/>
              <a:ext cx="629168"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7" name="Rectangle 326"/>
            <p:cNvSpPr>
              <a:spLocks noChangeArrowheads="1"/>
            </p:cNvSpPr>
            <p:nvPr/>
          </p:nvSpPr>
          <p:spPr bwMode="auto">
            <a:xfrm>
              <a:off x="2032479" y="3753758"/>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222.1.3.</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8" name="Rectangle 327"/>
            <p:cNvSpPr>
              <a:spLocks noChangeArrowheads="1"/>
            </p:cNvSpPr>
            <p:nvPr/>
          </p:nvSpPr>
          <p:spPr bwMode="auto">
            <a:xfrm>
              <a:off x="2012496" y="3506052"/>
              <a:ext cx="502159"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9" name="Rectangle 328"/>
            <p:cNvSpPr>
              <a:spLocks noChangeArrowheads="1"/>
            </p:cNvSpPr>
            <p:nvPr/>
          </p:nvSpPr>
          <p:spPr bwMode="auto">
            <a:xfrm>
              <a:off x="2045696" y="3506422"/>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0" name="Rectangle 329"/>
            <p:cNvSpPr>
              <a:spLocks noChangeArrowheads="1"/>
            </p:cNvSpPr>
            <p:nvPr/>
          </p:nvSpPr>
          <p:spPr bwMode="auto">
            <a:xfrm>
              <a:off x="3709487" y="4270463"/>
              <a:ext cx="290476"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1" name="Rectangle 330"/>
            <p:cNvSpPr>
              <a:spLocks noChangeArrowheads="1"/>
            </p:cNvSpPr>
            <p:nvPr/>
          </p:nvSpPr>
          <p:spPr bwMode="auto">
            <a:xfrm>
              <a:off x="4379816" y="3758896"/>
              <a:ext cx="289300"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2" name="Rectangle 331"/>
            <p:cNvSpPr>
              <a:spLocks noChangeArrowheads="1"/>
            </p:cNvSpPr>
            <p:nvPr/>
          </p:nvSpPr>
          <p:spPr bwMode="auto">
            <a:xfrm>
              <a:off x="4358577" y="392040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3" name="Rectangle 332"/>
            <p:cNvSpPr>
              <a:spLocks noChangeArrowheads="1"/>
            </p:cNvSpPr>
            <p:nvPr/>
          </p:nvSpPr>
          <p:spPr bwMode="auto">
            <a:xfrm>
              <a:off x="3247313" y="4014091"/>
              <a:ext cx="288124"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4" name="Rectangle 333"/>
            <p:cNvSpPr>
              <a:spLocks noChangeArrowheads="1"/>
            </p:cNvSpPr>
            <p:nvPr/>
          </p:nvSpPr>
          <p:spPr bwMode="auto">
            <a:xfrm>
              <a:off x="3220945" y="4120914"/>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5" name="Rectangle 334"/>
            <p:cNvSpPr>
              <a:spLocks noChangeArrowheads="1"/>
            </p:cNvSpPr>
            <p:nvPr/>
          </p:nvSpPr>
          <p:spPr bwMode="auto">
            <a:xfrm>
              <a:off x="3559151" y="455049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222.1.4.</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6" name="Rectangle 335"/>
            <p:cNvSpPr>
              <a:spLocks noChangeArrowheads="1"/>
            </p:cNvSpPr>
            <p:nvPr/>
          </p:nvSpPr>
          <p:spPr bwMode="auto">
            <a:xfrm>
              <a:off x="3451940" y="4014091"/>
              <a:ext cx="629168"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7" name="Rectangle 336"/>
            <p:cNvSpPr>
              <a:spLocks noChangeArrowheads="1"/>
            </p:cNvSpPr>
            <p:nvPr/>
          </p:nvSpPr>
          <p:spPr bwMode="auto">
            <a:xfrm>
              <a:off x="3453796" y="4120914"/>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222.1.5.</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8" name="Rectangle 337"/>
            <p:cNvSpPr>
              <a:spLocks noChangeArrowheads="1"/>
            </p:cNvSpPr>
            <p:nvPr/>
          </p:nvSpPr>
          <p:spPr bwMode="auto">
            <a:xfrm>
              <a:off x="4584443" y="3769480"/>
              <a:ext cx="629169"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9" name="Rectangle 338"/>
            <p:cNvSpPr>
              <a:spLocks noChangeArrowheads="1"/>
            </p:cNvSpPr>
            <p:nvPr/>
          </p:nvSpPr>
          <p:spPr bwMode="auto">
            <a:xfrm>
              <a:off x="4587900" y="3930993"/>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222.1.6.</a:t>
              </a:r>
              <a:endPar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0" name="Line 339"/>
            <p:cNvSpPr>
              <a:spLocks noChangeShapeType="1"/>
            </p:cNvSpPr>
            <p:nvPr/>
          </p:nvSpPr>
          <p:spPr bwMode="auto">
            <a:xfrm>
              <a:off x="1997208" y="3411971"/>
              <a:ext cx="0" cy="152529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1" name="Rectangle 340"/>
            <p:cNvSpPr>
              <a:spLocks noChangeArrowheads="1"/>
            </p:cNvSpPr>
            <p:nvPr/>
          </p:nvSpPr>
          <p:spPr bwMode="auto">
            <a:xfrm>
              <a:off x="3326300" y="4539908"/>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3" name="Line 342"/>
            <p:cNvSpPr>
              <a:spLocks noChangeShapeType="1"/>
            </p:cNvSpPr>
            <p:nvPr/>
          </p:nvSpPr>
          <p:spPr bwMode="auto">
            <a:xfrm>
              <a:off x="6312011" y="3462540"/>
              <a:ext cx="0" cy="186986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4" name="Line 343"/>
            <p:cNvSpPr>
              <a:spLocks noChangeShapeType="1"/>
            </p:cNvSpPr>
            <p:nvPr/>
          </p:nvSpPr>
          <p:spPr bwMode="auto">
            <a:xfrm rot="16200000">
              <a:off x="3931167" y="4587399"/>
              <a:ext cx="0" cy="158644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5" name="Line 344"/>
            <p:cNvSpPr>
              <a:spLocks noChangeShapeType="1"/>
            </p:cNvSpPr>
            <p:nvPr/>
          </p:nvSpPr>
          <p:spPr bwMode="auto">
            <a:xfrm>
              <a:off x="4924312" y="4790262"/>
              <a:ext cx="138769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6" name="Oval 345"/>
            <p:cNvSpPr>
              <a:spLocks noChangeArrowheads="1"/>
            </p:cNvSpPr>
            <p:nvPr/>
          </p:nvSpPr>
          <p:spPr bwMode="auto">
            <a:xfrm>
              <a:off x="5072490" y="4740869"/>
              <a:ext cx="83497"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7" name="Rectangle 346"/>
            <p:cNvSpPr>
              <a:spLocks noChangeArrowheads="1"/>
            </p:cNvSpPr>
            <p:nvPr/>
          </p:nvSpPr>
          <p:spPr bwMode="auto">
            <a:xfrm>
              <a:off x="5775120" y="3709285"/>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8" name="Rectangle 347"/>
            <p:cNvSpPr>
              <a:spLocks noChangeArrowheads="1"/>
            </p:cNvSpPr>
            <p:nvPr/>
          </p:nvSpPr>
          <p:spPr bwMode="auto">
            <a:xfrm>
              <a:off x="2629905" y="3014477"/>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9" name="Line 348"/>
            <p:cNvSpPr>
              <a:spLocks noChangeShapeType="1"/>
            </p:cNvSpPr>
            <p:nvPr/>
          </p:nvSpPr>
          <p:spPr bwMode="auto">
            <a:xfrm rot="16200000">
              <a:off x="4478014" y="1697928"/>
              <a:ext cx="0" cy="277657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50" name="Rectangle 349"/>
            <p:cNvSpPr>
              <a:spLocks noChangeArrowheads="1"/>
            </p:cNvSpPr>
            <p:nvPr/>
          </p:nvSpPr>
          <p:spPr bwMode="auto">
            <a:xfrm>
              <a:off x="2086045" y="5253030"/>
              <a:ext cx="7117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zh-CN" altLang="en-US"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互联网</a:t>
              </a:r>
            </a:p>
          </p:txBody>
        </p:sp>
        <p:sp>
          <p:nvSpPr>
            <p:cNvPr id="452" name="Line 351"/>
            <p:cNvSpPr>
              <a:spLocks noChangeShapeType="1"/>
            </p:cNvSpPr>
            <p:nvPr/>
          </p:nvSpPr>
          <p:spPr bwMode="auto">
            <a:xfrm>
              <a:off x="3302586" y="2541719"/>
              <a:ext cx="0" cy="5444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53" name="Oval 352"/>
            <p:cNvSpPr>
              <a:spLocks noChangeArrowheads="1"/>
            </p:cNvSpPr>
            <p:nvPr/>
          </p:nvSpPr>
          <p:spPr bwMode="auto">
            <a:xfrm>
              <a:off x="3263778" y="280985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1" name="Line 380"/>
            <p:cNvSpPr>
              <a:spLocks noChangeShapeType="1"/>
            </p:cNvSpPr>
            <p:nvPr/>
          </p:nvSpPr>
          <p:spPr bwMode="auto">
            <a:xfrm>
              <a:off x="5465280" y="2541719"/>
              <a:ext cx="0" cy="5444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2" name="Line 381"/>
            <p:cNvSpPr>
              <a:spLocks noChangeShapeType="1"/>
            </p:cNvSpPr>
            <p:nvPr/>
          </p:nvSpPr>
          <p:spPr bwMode="auto">
            <a:xfrm>
              <a:off x="4383345" y="2532311"/>
              <a:ext cx="0" cy="54567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3" name="Oval 382"/>
            <p:cNvSpPr>
              <a:spLocks noChangeArrowheads="1"/>
            </p:cNvSpPr>
            <p:nvPr/>
          </p:nvSpPr>
          <p:spPr bwMode="auto">
            <a:xfrm>
              <a:off x="4352768" y="2819259"/>
              <a:ext cx="64681"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11" name="Oval 410"/>
            <p:cNvSpPr>
              <a:spLocks noChangeArrowheads="1"/>
            </p:cNvSpPr>
            <p:nvPr/>
          </p:nvSpPr>
          <p:spPr bwMode="auto">
            <a:xfrm>
              <a:off x="5433527" y="281925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pic>
          <p:nvPicPr>
            <p:cNvPr id="546" name="图片 5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7336" y="5798526"/>
              <a:ext cx="673665" cy="478976"/>
            </a:xfrm>
            <a:prstGeom prst="rect">
              <a:avLst/>
            </a:prstGeom>
          </p:spPr>
        </p:pic>
        <p:pic>
          <p:nvPicPr>
            <p:cNvPr id="567" name="图片 566"/>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4096067" y="5849852"/>
              <a:ext cx="543649" cy="427062"/>
            </a:xfrm>
            <a:prstGeom prst="rect">
              <a:avLst/>
            </a:prstGeom>
          </p:spPr>
        </p:pic>
        <p:pic>
          <p:nvPicPr>
            <p:cNvPr id="568" name="图片 567"/>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6550743" y="4237474"/>
              <a:ext cx="543649" cy="427062"/>
            </a:xfrm>
            <a:prstGeom prst="rect">
              <a:avLst/>
            </a:prstGeom>
          </p:spPr>
        </p:pic>
        <p:pic>
          <p:nvPicPr>
            <p:cNvPr id="569" name="图片 568"/>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6549982" y="3484963"/>
              <a:ext cx="543649" cy="427062"/>
            </a:xfrm>
            <a:prstGeom prst="rect">
              <a:avLst/>
            </a:prstGeom>
          </p:spPr>
        </p:pic>
        <p:pic>
          <p:nvPicPr>
            <p:cNvPr id="570" name="图片 569"/>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5214116" y="2263431"/>
              <a:ext cx="543649" cy="427062"/>
            </a:xfrm>
            <a:prstGeom prst="rect">
              <a:avLst/>
            </a:prstGeom>
          </p:spPr>
        </p:pic>
        <p:pic>
          <p:nvPicPr>
            <p:cNvPr id="571" name="图片 570"/>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4136218" y="2294086"/>
              <a:ext cx="543649" cy="427062"/>
            </a:xfrm>
            <a:prstGeom prst="rect">
              <a:avLst/>
            </a:prstGeom>
          </p:spPr>
        </p:pic>
        <p:pic>
          <p:nvPicPr>
            <p:cNvPr id="572" name="图片 571"/>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3045037" y="2278207"/>
              <a:ext cx="543649" cy="427062"/>
            </a:xfrm>
            <a:prstGeom prst="rect">
              <a:avLst/>
            </a:prstGeom>
          </p:spPr>
        </p:pic>
        <p:pic>
          <p:nvPicPr>
            <p:cNvPr id="573" name="图片 572"/>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1284966" y="3446711"/>
              <a:ext cx="543649" cy="427062"/>
            </a:xfrm>
            <a:prstGeom prst="rect">
              <a:avLst/>
            </a:prstGeom>
          </p:spPr>
        </p:pic>
        <p:pic>
          <p:nvPicPr>
            <p:cNvPr id="574" name="图片 573"/>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1278417" y="4252151"/>
              <a:ext cx="543649" cy="427062"/>
            </a:xfrm>
            <a:prstGeom prst="rect">
              <a:avLst/>
            </a:prstGeom>
          </p:spPr>
        </p:pic>
        <p:pic>
          <p:nvPicPr>
            <p:cNvPr id="575" name="图片 574"/>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3585452" y="3200290"/>
              <a:ext cx="532113" cy="482906"/>
            </a:xfrm>
            <a:prstGeom prst="rect">
              <a:avLst/>
            </a:prstGeom>
          </p:spPr>
        </p:pic>
        <p:pic>
          <p:nvPicPr>
            <p:cNvPr id="576" name="图片 575"/>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2446122" y="4422169"/>
              <a:ext cx="532113" cy="482906"/>
            </a:xfrm>
            <a:prstGeom prst="rect">
              <a:avLst/>
            </a:prstGeom>
          </p:spPr>
        </p:pic>
        <p:pic>
          <p:nvPicPr>
            <p:cNvPr id="577" name="图片 576"/>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4502731" y="4409738"/>
              <a:ext cx="532113" cy="482906"/>
            </a:xfrm>
            <a:prstGeom prst="rect">
              <a:avLst/>
            </a:prstGeom>
          </p:spPr>
        </p:pic>
        <p:pic>
          <p:nvPicPr>
            <p:cNvPr id="578" name="Picture 777" descr="access_point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8508" y="4935537"/>
              <a:ext cx="568987" cy="47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9" name="Group 439"/>
          <p:cNvGrpSpPr/>
          <p:nvPr/>
        </p:nvGrpSpPr>
        <p:grpSpPr bwMode="auto">
          <a:xfrm>
            <a:off x="5648906" y="4055663"/>
            <a:ext cx="3723219" cy="1752818"/>
            <a:chOff x="2440" y="2609"/>
            <a:chExt cx="2780" cy="1169"/>
          </a:xfrm>
        </p:grpSpPr>
        <p:sp>
          <p:nvSpPr>
            <p:cNvPr id="580" name="Line 440"/>
            <p:cNvSpPr>
              <a:spLocks noChangeShapeType="1"/>
            </p:cNvSpPr>
            <p:nvPr/>
          </p:nvSpPr>
          <p:spPr bwMode="auto">
            <a:xfrm>
              <a:off x="4671" y="2609"/>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1" name="Line 441"/>
            <p:cNvSpPr>
              <a:spLocks noChangeShapeType="1"/>
            </p:cNvSpPr>
            <p:nvPr/>
          </p:nvSpPr>
          <p:spPr bwMode="auto">
            <a:xfrm>
              <a:off x="3092" y="3775"/>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2" name="Line 442"/>
            <p:cNvSpPr>
              <a:spLocks noChangeShapeType="1"/>
            </p:cNvSpPr>
            <p:nvPr/>
          </p:nvSpPr>
          <p:spPr bwMode="auto">
            <a:xfrm>
              <a:off x="2440" y="3778"/>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 name="Line 443"/>
            <p:cNvSpPr>
              <a:spLocks noChangeShapeType="1"/>
            </p:cNvSpPr>
            <p:nvPr/>
          </p:nvSpPr>
          <p:spPr bwMode="auto">
            <a:xfrm>
              <a:off x="4675" y="3127"/>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 name="Line 444"/>
            <p:cNvSpPr>
              <a:spLocks noChangeShapeType="1"/>
            </p:cNvSpPr>
            <p:nvPr/>
          </p:nvSpPr>
          <p:spPr bwMode="auto">
            <a:xfrm>
              <a:off x="3569" y="3051"/>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585" name="组合 584"/>
          <p:cNvGrpSpPr/>
          <p:nvPr/>
        </p:nvGrpSpPr>
        <p:grpSpPr>
          <a:xfrm>
            <a:off x="2987384" y="2110368"/>
            <a:ext cx="6656053" cy="885552"/>
            <a:chOff x="1791494" y="2533650"/>
            <a:chExt cx="5638006" cy="1200150"/>
          </a:xfrm>
        </p:grpSpPr>
        <p:sp>
          <p:nvSpPr>
            <p:cNvPr id="586" name="矩形: 圆角 585"/>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87" name="文本框 586"/>
            <p:cNvSpPr txBox="1"/>
            <p:nvPr/>
          </p:nvSpPr>
          <p:spPr>
            <a:xfrm>
              <a:off x="1946663" y="2675354"/>
              <a:ext cx="5411642" cy="856025"/>
            </a:xfrm>
            <a:prstGeom prst="rect">
              <a:avLst/>
            </a:prstGeom>
            <a:noFill/>
          </p:spPr>
          <p:txBody>
            <a:bodyPr wrap="square" rtlCol="0">
              <a:spAutoFit/>
            </a:bodyPr>
            <a:lstStyle/>
            <a:p>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在同一个局域网上的主机或路由器的</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IP </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地址中的网络号必须是一样的。图中的网络号就是 </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IP </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地址中的 </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net-id</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a:t>
              </a:r>
              <a:endPar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88" name="矩形: 圆角 587"/>
            <p:cNvSpPr/>
            <p:nvPr/>
          </p:nvSpPr>
          <p:spPr>
            <a:xfrm>
              <a:off x="1857375" y="2624956"/>
              <a:ext cx="5505449" cy="103217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2" name="灯片编号占位符 1">
            <a:extLst>
              <a:ext uri="{FF2B5EF4-FFF2-40B4-BE49-F238E27FC236}">
                <a16:creationId xmlns:a16="http://schemas.microsoft.com/office/drawing/2014/main" id="{C5002886-86FB-41CF-A69A-8D54742F4321}"/>
              </a:ext>
            </a:extLst>
          </p:cNvPr>
          <p:cNvSpPr>
            <a:spLocks noGrp="1"/>
          </p:cNvSpPr>
          <p:nvPr>
            <p:ph type="sldNum" sz="quarter" idx="12"/>
          </p:nvPr>
        </p:nvSpPr>
        <p:spPr/>
        <p:txBody>
          <a:bodyPr/>
          <a:lstStyle/>
          <a:p>
            <a:fld id="{91F2D4EF-46D4-4764-B373-FC59CD1D281E}" type="slidenum">
              <a:rPr lang="zh-CN" altLang="en-US" smtClean="0"/>
              <a:t>44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9"/>
                                        </p:tgtEl>
                                        <p:attrNameLst>
                                          <p:attrName>style.visibility</p:attrName>
                                        </p:attrNameLst>
                                      </p:cBhvr>
                                      <p:to>
                                        <p:strVal val="visible"/>
                                      </p:to>
                                    </p:set>
                                    <p:animEffect transition="in" filter="wipe(left)">
                                      <p:cBhvr>
                                        <p:cTn id="7" dur="500"/>
                                        <p:tgtEl>
                                          <p:spTgt spid="54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nodeType="clickEffect">
                                  <p:stCondLst>
                                    <p:cond delay="0"/>
                                  </p:stCondLst>
                                  <p:childTnLst>
                                    <p:set>
                                      <p:cBhvr>
                                        <p:cTn id="17" dur="1" fill="hold">
                                          <p:stCondLst>
                                            <p:cond delay="0"/>
                                          </p:stCondLst>
                                        </p:cTn>
                                        <p:tgtEl>
                                          <p:spTgt spid="585"/>
                                        </p:tgtEl>
                                        <p:attrNameLst>
                                          <p:attrName>style.visibility</p:attrName>
                                        </p:attrNameLst>
                                      </p:cBhvr>
                                      <p:to>
                                        <p:strVal val="visible"/>
                                      </p:to>
                                    </p:set>
                                    <p:anim calcmode="lin" valueType="num">
                                      <p:cBhvr additive="base">
                                        <p:cTn id="18" dur="500"/>
                                        <p:tgtEl>
                                          <p:spTgt spid="585"/>
                                        </p:tgtEl>
                                        <p:attrNameLst>
                                          <p:attrName>ppt_x</p:attrName>
                                        </p:attrNameLst>
                                      </p:cBhvr>
                                      <p:tavLst>
                                        <p:tav tm="0">
                                          <p:val>
                                            <p:strVal val="#ppt_x-#ppt_w*1.125000"/>
                                          </p:val>
                                        </p:tav>
                                        <p:tav tm="100000">
                                          <p:val>
                                            <p:strVal val="#ppt_x"/>
                                          </p:val>
                                        </p:tav>
                                      </p:tavLst>
                                    </p:anim>
                                    <p:animEffect transition="in" filter="wipe(right)">
                                      <p:cBhvr>
                                        <p:cTn id="19" dur="500"/>
                                        <p:tgtEl>
                                          <p:spTgt spid="585"/>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579"/>
                                        </p:tgtEl>
                                        <p:attrNameLst>
                                          <p:attrName>style.visibility</p:attrName>
                                        </p:attrNameLst>
                                      </p:cBhvr>
                                      <p:to>
                                        <p:strVal val="visible"/>
                                      </p:to>
                                    </p:set>
                                    <p:animEffect transition="in" filter="fade">
                                      <p:cBhvr>
                                        <p:cTn id="23" dur="500"/>
                                        <p:tgtEl>
                                          <p:spTgt spid="579"/>
                                        </p:tgtEl>
                                      </p:cBhvr>
                                    </p:animEffect>
                                  </p:childTnLst>
                                </p:cTn>
                              </p:par>
                            </p:childTnLst>
                          </p:cTn>
                        </p:par>
                        <p:par>
                          <p:cTn id="24" fill="hold">
                            <p:stCondLst>
                              <p:cond delay="1000"/>
                            </p:stCondLst>
                            <p:childTnLst>
                              <p:par>
                                <p:cTn id="25" presetID="35" presetClass="emph" presetSubtype="0" repeatCount="4000" fill="hold" nodeType="afterEffect">
                                  <p:stCondLst>
                                    <p:cond delay="500"/>
                                  </p:stCondLst>
                                  <p:childTnLst>
                                    <p:anim calcmode="discrete" valueType="str">
                                      <p:cBhvr>
                                        <p:cTn id="26" dur="1000" fill="hold"/>
                                        <p:tgtEl>
                                          <p:spTgt spid="57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841750" cy="1428589"/>
            <a:chOff x="551030" y="-368704"/>
            <a:chExt cx="3841750" cy="1428589"/>
          </a:xfrm>
        </p:grpSpPr>
        <p:grpSp>
          <p:nvGrpSpPr>
            <p:cNvPr id="29" name="组合 28"/>
            <p:cNvGrpSpPr/>
            <p:nvPr/>
          </p:nvGrpSpPr>
          <p:grpSpPr>
            <a:xfrm>
              <a:off x="1201633" y="303925"/>
              <a:ext cx="3191147" cy="687997"/>
              <a:chOff x="1839060" y="967769"/>
              <a:chExt cx="3191147" cy="687997"/>
            </a:xfrm>
          </p:grpSpPr>
          <p:sp>
            <p:nvSpPr>
              <p:cNvPr id="31" name="矩形: 圆角 30"/>
              <p:cNvSpPr/>
              <p:nvPr/>
            </p:nvSpPr>
            <p:spPr>
              <a:xfrm>
                <a:off x="1839060" y="967769"/>
                <a:ext cx="31911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5" y="1009435"/>
                <a:ext cx="19297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49" name="组合 548"/>
          <p:cNvGrpSpPr/>
          <p:nvPr/>
        </p:nvGrpSpPr>
        <p:grpSpPr>
          <a:xfrm>
            <a:off x="643707" y="1514550"/>
            <a:ext cx="3833474" cy="526731"/>
            <a:chOff x="722008" y="1303131"/>
            <a:chExt cx="3660314" cy="502939"/>
          </a:xfrm>
        </p:grpSpPr>
        <p:sp>
          <p:nvSpPr>
            <p:cNvPr id="550" name="流程图: 手动输入 6"/>
            <p:cNvSpPr/>
            <p:nvPr/>
          </p:nvSpPr>
          <p:spPr>
            <a:xfrm rot="5400000" flipV="1">
              <a:off x="2447530" y="-152390"/>
              <a:ext cx="475861" cy="33937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dirty="0">
                <a:latin typeface="+mn-ea"/>
                <a:cs typeface="Arial" panose="020B0704020202020204" pitchFamily="34" charset="0"/>
              </a:endParaRPr>
            </a:p>
          </p:txBody>
        </p:sp>
        <p:grpSp>
          <p:nvGrpSpPr>
            <p:cNvPr id="551" name="组合 550"/>
            <p:cNvGrpSpPr/>
            <p:nvPr/>
          </p:nvGrpSpPr>
          <p:grpSpPr>
            <a:xfrm>
              <a:off x="722008" y="1303131"/>
              <a:ext cx="546594" cy="475865"/>
              <a:chOff x="708742" y="1296102"/>
              <a:chExt cx="454744" cy="283828"/>
            </a:xfrm>
          </p:grpSpPr>
          <p:sp>
            <p:nvSpPr>
              <p:cNvPr id="553" name="平行四边形 55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554" name="平行四边形 55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552" name="Text Box 79"/>
            <p:cNvSpPr txBox="1">
              <a:spLocks noChangeArrowheads="1"/>
            </p:cNvSpPr>
            <p:nvPr/>
          </p:nvSpPr>
          <p:spPr bwMode="auto">
            <a:xfrm>
              <a:off x="1261358" y="1335870"/>
              <a:ext cx="295697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互联网中的 </a:t>
              </a:r>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IP </a:t>
              </a:r>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地址 </a:t>
              </a:r>
            </a:p>
          </p:txBody>
        </p:sp>
      </p:grpSp>
      <p:grpSp>
        <p:nvGrpSpPr>
          <p:cNvPr id="13" name="组合 12"/>
          <p:cNvGrpSpPr/>
          <p:nvPr/>
        </p:nvGrpSpPr>
        <p:grpSpPr>
          <a:xfrm>
            <a:off x="3199192" y="2243842"/>
            <a:ext cx="6215135" cy="4014071"/>
            <a:chOff x="1074472" y="2263431"/>
            <a:chExt cx="6215135" cy="4014071"/>
          </a:xfrm>
        </p:grpSpPr>
        <p:sp>
          <p:nvSpPr>
            <p:cNvPr id="332" name="Rectangle 231"/>
            <p:cNvSpPr>
              <a:spLocks noChangeArrowheads="1"/>
            </p:cNvSpPr>
            <p:nvPr/>
          </p:nvSpPr>
          <p:spPr bwMode="auto">
            <a:xfrm>
              <a:off x="6520166" y="460163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222.1.2.2</a:t>
              </a:r>
            </a:p>
          </p:txBody>
        </p:sp>
        <p:sp>
          <p:nvSpPr>
            <p:cNvPr id="334" name="Rectangle 233"/>
            <p:cNvSpPr>
              <a:spLocks noChangeArrowheads="1"/>
            </p:cNvSpPr>
            <p:nvPr/>
          </p:nvSpPr>
          <p:spPr bwMode="auto">
            <a:xfrm>
              <a:off x="6520166" y="382546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222.1.2.1</a:t>
              </a:r>
            </a:p>
          </p:txBody>
        </p:sp>
        <p:sp>
          <p:nvSpPr>
            <p:cNvPr id="67" name="AutoShape 2"/>
            <p:cNvSpPr>
              <a:spLocks noChangeArrowheads="1"/>
            </p:cNvSpPr>
            <p:nvPr/>
          </p:nvSpPr>
          <p:spPr bwMode="auto">
            <a:xfrm>
              <a:off x="1883135" y="2854539"/>
              <a:ext cx="4565295" cy="2730710"/>
            </a:xfrm>
            <a:prstGeom prst="roundRect">
              <a:avLst>
                <a:gd name="adj" fmla="val 9310"/>
              </a:avLst>
            </a:prstGeom>
            <a:solidFill>
              <a:srgbClr val="FEF6E5"/>
            </a:solidFill>
            <a:ln w="9525">
              <a:solidFill>
                <a:schemeClr val="bg1">
                  <a:lumMod val="50000"/>
                </a:schemeClr>
              </a:solidFill>
              <a:prstDash val="dash"/>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5" name="Freeform 4"/>
            <p:cNvSpPr/>
            <p:nvPr/>
          </p:nvSpPr>
          <p:spPr bwMode="auto">
            <a:xfrm>
              <a:off x="3076791" y="3375515"/>
              <a:ext cx="3352822" cy="2219142"/>
            </a:xfrm>
            <a:custGeom>
              <a:avLst/>
              <a:gdLst>
                <a:gd name="T0" fmla="*/ 2147483646 w 3246"/>
                <a:gd name="T1" fmla="*/ 2147483646 h 2165"/>
                <a:gd name="T2" fmla="*/ 2147483646 w 3246"/>
                <a:gd name="T3" fmla="*/ 2147483646 h 2165"/>
                <a:gd name="T4" fmla="*/ 2147483646 w 3246"/>
                <a:gd name="T5" fmla="*/ 2147483646 h 2165"/>
                <a:gd name="T6" fmla="*/ 2147483646 w 3246"/>
                <a:gd name="T7" fmla="*/ 2147483646 h 2165"/>
                <a:gd name="T8" fmla="*/ 2147483646 w 3246"/>
                <a:gd name="T9" fmla="*/ 2147483646 h 2165"/>
                <a:gd name="T10" fmla="*/ 2147483646 w 3246"/>
                <a:gd name="T11" fmla="*/ 2147483646 h 2165"/>
                <a:gd name="T12" fmla="*/ 2147483646 w 3246"/>
                <a:gd name="T13" fmla="*/ 2147483646 h 2165"/>
                <a:gd name="T14" fmla="*/ 2147483646 w 3246"/>
                <a:gd name="T15" fmla="*/ 2147483646 h 2165"/>
                <a:gd name="T16" fmla="*/ 2147483646 w 3246"/>
                <a:gd name="T17" fmla="*/ 2147483646 h 2165"/>
                <a:gd name="T18" fmla="*/ 2147483646 w 3246"/>
                <a:gd name="T19" fmla="*/ 2147483646 h 2165"/>
                <a:gd name="T20" fmla="*/ 2147483646 w 3246"/>
                <a:gd name="T21" fmla="*/ 2147483646 h 2165"/>
                <a:gd name="T22" fmla="*/ 2147483646 w 3246"/>
                <a:gd name="T23" fmla="*/ 2147483646 h 2165"/>
                <a:gd name="T24" fmla="*/ 2147483646 w 3246"/>
                <a:gd name="T25" fmla="*/ 2147483646 h 2165"/>
                <a:gd name="T26" fmla="*/ 2147483646 w 3246"/>
                <a:gd name="T27" fmla="*/ 2147483646 h 2165"/>
                <a:gd name="T28" fmla="*/ 2147483646 w 3246"/>
                <a:gd name="T29" fmla="*/ 2147483646 h 2165"/>
                <a:gd name="T30" fmla="*/ 2147483646 w 3246"/>
                <a:gd name="T31" fmla="*/ 2147483646 h 2165"/>
                <a:gd name="T32" fmla="*/ 2147483646 w 3246"/>
                <a:gd name="T33" fmla="*/ 2147483646 h 2165"/>
                <a:gd name="T34" fmla="*/ 2147483646 w 3246"/>
                <a:gd name="T35" fmla="*/ 2147483646 h 2165"/>
                <a:gd name="T36" fmla="*/ 2147483646 w 3246"/>
                <a:gd name="T37" fmla="*/ 2147483646 h 2165"/>
                <a:gd name="T38" fmla="*/ 2147483646 w 3246"/>
                <a:gd name="T39" fmla="*/ 2147483646 h 2165"/>
                <a:gd name="T40" fmla="*/ 2147483646 w 3246"/>
                <a:gd name="T41" fmla="*/ 0 h 2165"/>
                <a:gd name="T42" fmla="*/ 2147483646 w 3246"/>
                <a:gd name="T43" fmla="*/ 2147483646 h 2165"/>
                <a:gd name="T44" fmla="*/ 2147483646 w 3246"/>
                <a:gd name="T45" fmla="*/ 2147483646 h 2165"/>
                <a:gd name="T46" fmla="*/ 2147483646 w 3246"/>
                <a:gd name="T47" fmla="*/ 2147483646 h 2165"/>
                <a:gd name="T48" fmla="*/ 2147483646 w 3246"/>
                <a:gd name="T49" fmla="*/ 2147483646 h 2165"/>
                <a:gd name="T50" fmla="*/ 2147483646 w 3246"/>
                <a:gd name="T51" fmla="*/ 2147483646 h 2165"/>
                <a:gd name="T52" fmla="*/ 2147483646 w 3246"/>
                <a:gd name="T53" fmla="*/ 2147483646 h 2165"/>
                <a:gd name="T54" fmla="*/ 2147483646 w 3246"/>
                <a:gd name="T55" fmla="*/ 2147483646 h 2165"/>
                <a:gd name="T56" fmla="*/ 2147483646 w 3246"/>
                <a:gd name="T57" fmla="*/ 2147483646 h 2165"/>
                <a:gd name="T58" fmla="*/ 2147483646 w 3246"/>
                <a:gd name="T59" fmla="*/ 2147483646 h 2165"/>
                <a:gd name="T60" fmla="*/ 2147483646 w 3246"/>
                <a:gd name="T61" fmla="*/ 2147483646 h 2165"/>
                <a:gd name="T62" fmla="*/ 2147483646 w 3246"/>
                <a:gd name="T63" fmla="*/ 2147483646 h 2165"/>
                <a:gd name="T64" fmla="*/ 2147483646 w 3246"/>
                <a:gd name="T65" fmla="*/ 2147483646 h 2165"/>
                <a:gd name="T66" fmla="*/ 2147483646 w 3246"/>
                <a:gd name="T67" fmla="*/ 2147483646 h 2165"/>
                <a:gd name="T68" fmla="*/ 2147483646 w 3246"/>
                <a:gd name="T69" fmla="*/ 2147483646 h 2165"/>
                <a:gd name="T70" fmla="*/ 2147483646 w 3246"/>
                <a:gd name="T71" fmla="*/ 2147483646 h 2165"/>
                <a:gd name="T72" fmla="*/ 2147483646 w 3246"/>
                <a:gd name="T73" fmla="*/ 2147483646 h 2165"/>
                <a:gd name="T74" fmla="*/ 2147483646 w 3246"/>
                <a:gd name="T75" fmla="*/ 2147483646 h 2165"/>
                <a:gd name="T76" fmla="*/ 2147483646 w 3246"/>
                <a:gd name="T77" fmla="*/ 2147483646 h 2165"/>
                <a:gd name="T78" fmla="*/ 2147483646 w 3246"/>
                <a:gd name="T79" fmla="*/ 2147483646 h 2165"/>
                <a:gd name="T80" fmla="*/ 2147483646 w 3246"/>
                <a:gd name="T81" fmla="*/ 2147483646 h 2165"/>
                <a:gd name="T82" fmla="*/ 0 w 3246"/>
                <a:gd name="T83" fmla="*/ 2147483646 h 2165"/>
                <a:gd name="T84" fmla="*/ 2147483646 w 3246"/>
                <a:gd name="T85" fmla="*/ 2147483646 h 2165"/>
                <a:gd name="T86" fmla="*/ 2147483646 w 3246"/>
                <a:gd name="T87" fmla="*/ 2147483646 h 2165"/>
                <a:gd name="T88" fmla="*/ 2147483646 w 3246"/>
                <a:gd name="T89" fmla="*/ 2147483646 h 2165"/>
                <a:gd name="T90" fmla="*/ 2147483646 w 3246"/>
                <a:gd name="T91" fmla="*/ 2147483646 h 21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46"/>
                <a:gd name="T139" fmla="*/ 0 h 2165"/>
                <a:gd name="T140" fmla="*/ 3246 w 3246"/>
                <a:gd name="T141" fmla="*/ 2165 h 21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6" name="Line 5"/>
            <p:cNvSpPr>
              <a:spLocks noChangeShapeType="1"/>
            </p:cNvSpPr>
            <p:nvPr/>
          </p:nvSpPr>
          <p:spPr bwMode="auto">
            <a:xfrm>
              <a:off x="4352768" y="5397086"/>
              <a:ext cx="0" cy="59859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7" name="Line 6"/>
            <p:cNvSpPr>
              <a:spLocks noChangeShapeType="1"/>
            </p:cNvSpPr>
            <p:nvPr/>
          </p:nvSpPr>
          <p:spPr bwMode="auto">
            <a:xfrm>
              <a:off x="3486044" y="5380622"/>
              <a:ext cx="0" cy="59741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8" name="Freeform 7"/>
            <p:cNvSpPr/>
            <p:nvPr/>
          </p:nvSpPr>
          <p:spPr bwMode="auto">
            <a:xfrm>
              <a:off x="4577387" y="5233620"/>
              <a:ext cx="1734624" cy="147002"/>
            </a:xfrm>
            <a:custGeom>
              <a:avLst/>
              <a:gdLst>
                <a:gd name="T0" fmla="*/ 0 w 1680"/>
                <a:gd name="T1" fmla="*/ 2147483646 h 192"/>
                <a:gd name="T2" fmla="*/ 0 w 1680"/>
                <a:gd name="T3" fmla="*/ 0 h 192"/>
                <a:gd name="T4" fmla="*/ 2147483646 w 1680"/>
                <a:gd name="T5" fmla="*/ 0 h 192"/>
                <a:gd name="T6" fmla="*/ 0 60000 65536"/>
                <a:gd name="T7" fmla="*/ 0 60000 65536"/>
                <a:gd name="T8" fmla="*/ 0 60000 65536"/>
                <a:gd name="T9" fmla="*/ 0 w 1680"/>
                <a:gd name="T10" fmla="*/ 0 h 192"/>
                <a:gd name="T11" fmla="*/ 1680 w 1680"/>
                <a:gd name="T12" fmla="*/ 192 h 192"/>
              </a:gdLst>
              <a:ahLst/>
              <a:cxnLst>
                <a:cxn ang="T6">
                  <a:pos x="T0" y="T1"/>
                </a:cxn>
                <a:cxn ang="T7">
                  <a:pos x="T2" y="T3"/>
                </a:cxn>
                <a:cxn ang="T8">
                  <a:pos x="T4" y="T5"/>
                </a:cxn>
              </a:cxnLst>
              <a:rect l="T9" t="T10" r="T11" b="T12"/>
              <a:pathLst>
                <a:path w="1680" h="192">
                  <a:moveTo>
                    <a:pt x="0" y="192"/>
                  </a:moveTo>
                  <a:lnTo>
                    <a:pt x="0" y="0"/>
                  </a:lnTo>
                  <a:lnTo>
                    <a:pt x="1680" y="0"/>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9" name="Freeform 8"/>
            <p:cNvSpPr/>
            <p:nvPr/>
          </p:nvSpPr>
          <p:spPr bwMode="auto">
            <a:xfrm>
              <a:off x="3187336" y="4758510"/>
              <a:ext cx="1174840" cy="178754"/>
            </a:xfrm>
            <a:custGeom>
              <a:avLst/>
              <a:gdLst>
                <a:gd name="T0" fmla="*/ 2147483646 w 1138"/>
                <a:gd name="T1" fmla="*/ 2147483646 h 174"/>
                <a:gd name="T2" fmla="*/ 2147483646 w 1138"/>
                <a:gd name="T3" fmla="*/ 2147483646 h 174"/>
                <a:gd name="T4" fmla="*/ 2147483646 w 1138"/>
                <a:gd name="T5" fmla="*/ 2147483646 h 174"/>
                <a:gd name="T6" fmla="*/ 2147483646 w 1138"/>
                <a:gd name="T7" fmla="*/ 2147483646 h 174"/>
                <a:gd name="T8" fmla="*/ 2147483646 w 1138"/>
                <a:gd name="T9" fmla="*/ 0 h 174"/>
                <a:gd name="T10" fmla="*/ 2147483646 w 1138"/>
                <a:gd name="T11" fmla="*/ 0 h 174"/>
                <a:gd name="T12" fmla="*/ 2147483646 w 1138"/>
                <a:gd name="T13" fmla="*/ 0 h 174"/>
                <a:gd name="T14" fmla="*/ 2147483646 w 1138"/>
                <a:gd name="T15" fmla="*/ 0 h 174"/>
                <a:gd name="T16" fmla="*/ 2147483646 w 1138"/>
                <a:gd name="T17" fmla="*/ 2147483646 h 174"/>
                <a:gd name="T18" fmla="*/ 2147483646 w 1138"/>
                <a:gd name="T19" fmla="*/ 2147483646 h 174"/>
                <a:gd name="T20" fmla="*/ 2147483646 w 1138"/>
                <a:gd name="T21" fmla="*/ 2147483646 h 174"/>
                <a:gd name="T22" fmla="*/ 2147483646 w 1138"/>
                <a:gd name="T23" fmla="*/ 2147483646 h 174"/>
                <a:gd name="T24" fmla="*/ 2147483646 w 1138"/>
                <a:gd name="T25" fmla="*/ 2147483646 h 174"/>
                <a:gd name="T26" fmla="*/ 2147483646 w 1138"/>
                <a:gd name="T27" fmla="*/ 2147483646 h 174"/>
                <a:gd name="T28" fmla="*/ 2147483646 w 1138"/>
                <a:gd name="T29" fmla="*/ 2147483646 h 174"/>
                <a:gd name="T30" fmla="*/ 2147483646 w 1138"/>
                <a:gd name="T31" fmla="*/ 2147483646 h 174"/>
                <a:gd name="T32" fmla="*/ 2147483646 w 1138"/>
                <a:gd name="T33" fmla="*/ 2147483646 h 174"/>
                <a:gd name="T34" fmla="*/ 2147483646 w 1138"/>
                <a:gd name="T35" fmla="*/ 2147483646 h 174"/>
                <a:gd name="T36" fmla="*/ 2147483646 w 1138"/>
                <a:gd name="T37" fmla="*/ 2147483646 h 174"/>
                <a:gd name="T38" fmla="*/ 2147483646 w 1138"/>
                <a:gd name="T39" fmla="*/ 2147483646 h 174"/>
                <a:gd name="T40" fmla="*/ 2147483646 w 1138"/>
                <a:gd name="T41" fmla="*/ 2147483646 h 174"/>
                <a:gd name="T42" fmla="*/ 2147483646 w 1138"/>
                <a:gd name="T43" fmla="*/ 2147483646 h 174"/>
                <a:gd name="T44" fmla="*/ 2147483646 w 1138"/>
                <a:gd name="T45" fmla="*/ 2147483646 h 174"/>
                <a:gd name="T46" fmla="*/ 2147483646 w 1138"/>
                <a:gd name="T47" fmla="*/ 2147483646 h 174"/>
                <a:gd name="T48" fmla="*/ 2147483646 w 1138"/>
                <a:gd name="T49" fmla="*/ 2147483646 h 174"/>
                <a:gd name="T50" fmla="*/ 2147483646 w 1138"/>
                <a:gd name="T51" fmla="*/ 2147483646 h 174"/>
                <a:gd name="T52" fmla="*/ 2147483646 w 1138"/>
                <a:gd name="T53" fmla="*/ 2147483646 h 174"/>
                <a:gd name="T54" fmla="*/ 2147483646 w 1138"/>
                <a:gd name="T55" fmla="*/ 2147483646 h 174"/>
                <a:gd name="T56" fmla="*/ 2147483646 w 1138"/>
                <a:gd name="T57" fmla="*/ 2147483646 h 174"/>
                <a:gd name="T58" fmla="*/ 2147483646 w 1138"/>
                <a:gd name="T59" fmla="*/ 2147483646 h 174"/>
                <a:gd name="T60" fmla="*/ 2147483646 w 1138"/>
                <a:gd name="T61" fmla="*/ 2147483646 h 174"/>
                <a:gd name="T62" fmla="*/ 2147483646 w 1138"/>
                <a:gd name="T63" fmla="*/ 2147483646 h 174"/>
                <a:gd name="T64" fmla="*/ 2147483646 w 1138"/>
                <a:gd name="T65" fmla="*/ 2147483646 h 174"/>
                <a:gd name="T66" fmla="*/ 2147483646 w 1138"/>
                <a:gd name="T67" fmla="*/ 2147483646 h 174"/>
                <a:gd name="T68" fmla="*/ 2147483646 w 1138"/>
                <a:gd name="T69" fmla="*/ 2147483646 h 174"/>
                <a:gd name="T70" fmla="*/ 2147483646 w 1138"/>
                <a:gd name="T71" fmla="*/ 2147483646 h 174"/>
                <a:gd name="T72" fmla="*/ 2147483646 w 1138"/>
                <a:gd name="T73" fmla="*/ 2147483646 h 174"/>
                <a:gd name="T74" fmla="*/ 2147483646 w 1138"/>
                <a:gd name="T75" fmla="*/ 2147483646 h 174"/>
                <a:gd name="T76" fmla="*/ 2147483646 w 1138"/>
                <a:gd name="T77" fmla="*/ 2147483646 h 174"/>
                <a:gd name="T78" fmla="*/ 2147483646 w 1138"/>
                <a:gd name="T79" fmla="*/ 2147483646 h 174"/>
                <a:gd name="T80" fmla="*/ 2147483646 w 1138"/>
                <a:gd name="T81" fmla="*/ 2147483646 h 174"/>
                <a:gd name="T82" fmla="*/ 2147483646 w 1138"/>
                <a:gd name="T83" fmla="*/ 2147483646 h 174"/>
                <a:gd name="T84" fmla="*/ 2147483646 w 1138"/>
                <a:gd name="T85" fmla="*/ 2147483646 h 174"/>
                <a:gd name="T86" fmla="*/ 2147483646 w 1138"/>
                <a:gd name="T87" fmla="*/ 2147483646 h 174"/>
                <a:gd name="T88" fmla="*/ 2147483646 w 1138"/>
                <a:gd name="T89" fmla="*/ 2147483646 h 174"/>
                <a:gd name="T90" fmla="*/ 2147483646 w 1138"/>
                <a:gd name="T91" fmla="*/ 2147483646 h 174"/>
                <a:gd name="T92" fmla="*/ 2147483646 w 1138"/>
                <a:gd name="T93" fmla="*/ 2147483646 h 174"/>
                <a:gd name="T94" fmla="*/ 2147483646 w 1138"/>
                <a:gd name="T95" fmla="*/ 2147483646 h 174"/>
                <a:gd name="T96" fmla="*/ 2147483646 w 1138"/>
                <a:gd name="T97" fmla="*/ 2147483646 h 174"/>
                <a:gd name="T98" fmla="*/ 2147483646 w 1138"/>
                <a:gd name="T99" fmla="*/ 2147483646 h 174"/>
                <a:gd name="T100" fmla="*/ 2147483646 w 1138"/>
                <a:gd name="T101" fmla="*/ 2147483646 h 174"/>
                <a:gd name="T102" fmla="*/ 2147483646 w 1138"/>
                <a:gd name="T103" fmla="*/ 2147483646 h 174"/>
                <a:gd name="T104" fmla="*/ 2147483646 w 1138"/>
                <a:gd name="T105" fmla="*/ 2147483646 h 174"/>
                <a:gd name="T106" fmla="*/ 2147483646 w 1138"/>
                <a:gd name="T107" fmla="*/ 2147483646 h 174"/>
                <a:gd name="T108" fmla="*/ 2147483646 w 1138"/>
                <a:gd name="T109" fmla="*/ 2147483646 h 174"/>
                <a:gd name="T110" fmla="*/ 0 w 1138"/>
                <a:gd name="T111" fmla="*/ 2147483646 h 174"/>
                <a:gd name="T112" fmla="*/ 0 w 1138"/>
                <a:gd name="T113" fmla="*/ 2147483646 h 174"/>
                <a:gd name="T114" fmla="*/ 2147483646 w 1138"/>
                <a:gd name="T115" fmla="*/ 2147483646 h 174"/>
                <a:gd name="T116" fmla="*/ 2147483646 w 1138"/>
                <a:gd name="T117" fmla="*/ 2147483646 h 174"/>
                <a:gd name="T118" fmla="*/ 2147483646 w 1138"/>
                <a:gd name="T119" fmla="*/ 2147483646 h 174"/>
                <a:gd name="T120" fmla="*/ 2147483646 w 1138"/>
                <a:gd name="T121" fmla="*/ 2147483646 h 174"/>
                <a:gd name="T122" fmla="*/ 2147483646 w 1138"/>
                <a:gd name="T123" fmla="*/ 2147483646 h 174"/>
                <a:gd name="T124" fmla="*/ 2147483646 w 1138"/>
                <a:gd name="T125" fmla="*/ 2147483646 h 1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8"/>
                <a:gd name="T190" fmla="*/ 0 h 174"/>
                <a:gd name="T191" fmla="*/ 1138 w 1138"/>
                <a:gd name="T192" fmla="*/ 174 h 17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0" name="Line 9"/>
            <p:cNvSpPr>
              <a:spLocks noChangeShapeType="1"/>
            </p:cNvSpPr>
            <p:nvPr/>
          </p:nvSpPr>
          <p:spPr bwMode="auto">
            <a:xfrm>
              <a:off x="2889804" y="4838479"/>
              <a:ext cx="168758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1" name="Freeform 10"/>
            <p:cNvSpPr/>
            <p:nvPr/>
          </p:nvSpPr>
          <p:spPr bwMode="auto">
            <a:xfrm>
              <a:off x="1893718" y="3317890"/>
              <a:ext cx="650337" cy="1657007"/>
            </a:xfrm>
            <a:custGeom>
              <a:avLst/>
              <a:gdLst>
                <a:gd name="T0" fmla="*/ 0 w 630"/>
                <a:gd name="T1" fmla="*/ 2147483646 h 1617"/>
                <a:gd name="T2" fmla="*/ 2147483646 w 630"/>
                <a:gd name="T3" fmla="*/ 2147483646 h 1617"/>
                <a:gd name="T4" fmla="*/ 2147483646 w 630"/>
                <a:gd name="T5" fmla="*/ 0 h 1617"/>
                <a:gd name="T6" fmla="*/ 2147483646 w 630"/>
                <a:gd name="T7" fmla="*/ 2147483646 h 1617"/>
                <a:gd name="T8" fmla="*/ 2147483646 w 630"/>
                <a:gd name="T9" fmla="*/ 2147483646 h 1617"/>
                <a:gd name="T10" fmla="*/ 2147483646 w 630"/>
                <a:gd name="T11" fmla="*/ 2147483646 h 1617"/>
                <a:gd name="T12" fmla="*/ 2147483646 w 630"/>
                <a:gd name="T13" fmla="*/ 2147483646 h 1617"/>
                <a:gd name="T14" fmla="*/ 2147483646 w 630"/>
                <a:gd name="T15" fmla="*/ 2147483646 h 1617"/>
                <a:gd name="T16" fmla="*/ 2147483646 w 630"/>
                <a:gd name="T17" fmla="*/ 2147483646 h 1617"/>
                <a:gd name="T18" fmla="*/ 2147483646 w 630"/>
                <a:gd name="T19" fmla="*/ 2147483646 h 1617"/>
                <a:gd name="T20" fmla="*/ 2147483646 w 630"/>
                <a:gd name="T21" fmla="*/ 2147483646 h 1617"/>
                <a:gd name="T22" fmla="*/ 2147483646 w 630"/>
                <a:gd name="T23" fmla="*/ 2147483646 h 1617"/>
                <a:gd name="T24" fmla="*/ 2147483646 w 630"/>
                <a:gd name="T25" fmla="*/ 2147483646 h 1617"/>
                <a:gd name="T26" fmla="*/ 2147483646 w 630"/>
                <a:gd name="T27" fmla="*/ 2147483646 h 1617"/>
                <a:gd name="T28" fmla="*/ 2147483646 w 630"/>
                <a:gd name="T29" fmla="*/ 2147483646 h 1617"/>
                <a:gd name="T30" fmla="*/ 2147483646 w 630"/>
                <a:gd name="T31" fmla="*/ 2147483646 h 1617"/>
                <a:gd name="T32" fmla="*/ 2147483646 w 630"/>
                <a:gd name="T33" fmla="*/ 2147483646 h 1617"/>
                <a:gd name="T34" fmla="*/ 2147483646 w 630"/>
                <a:gd name="T35" fmla="*/ 2147483646 h 1617"/>
                <a:gd name="T36" fmla="*/ 2147483646 w 630"/>
                <a:gd name="T37" fmla="*/ 2147483646 h 1617"/>
                <a:gd name="T38" fmla="*/ 2147483646 w 630"/>
                <a:gd name="T39" fmla="*/ 2147483646 h 1617"/>
                <a:gd name="T40" fmla="*/ 2147483646 w 630"/>
                <a:gd name="T41" fmla="*/ 2147483646 h 1617"/>
                <a:gd name="T42" fmla="*/ 2147483646 w 630"/>
                <a:gd name="T43" fmla="*/ 2147483646 h 1617"/>
                <a:gd name="T44" fmla="*/ 2147483646 w 630"/>
                <a:gd name="T45" fmla="*/ 2147483646 h 1617"/>
                <a:gd name="T46" fmla="*/ 2147483646 w 630"/>
                <a:gd name="T47" fmla="*/ 2147483646 h 1617"/>
                <a:gd name="T48" fmla="*/ 2147483646 w 630"/>
                <a:gd name="T49" fmla="*/ 2147483646 h 1617"/>
                <a:gd name="T50" fmla="*/ 2147483646 w 630"/>
                <a:gd name="T51" fmla="*/ 2147483646 h 1617"/>
                <a:gd name="T52" fmla="*/ 2147483646 w 630"/>
                <a:gd name="T53" fmla="*/ 2147483646 h 1617"/>
                <a:gd name="T54" fmla="*/ 2147483646 w 630"/>
                <a:gd name="T55" fmla="*/ 2147483646 h 1617"/>
                <a:gd name="T56" fmla="*/ 2147483646 w 630"/>
                <a:gd name="T57" fmla="*/ 2147483646 h 1617"/>
                <a:gd name="T58" fmla="*/ 2147483646 w 630"/>
                <a:gd name="T59" fmla="*/ 2147483646 h 1617"/>
                <a:gd name="T60" fmla="*/ 2147483646 w 630"/>
                <a:gd name="T61" fmla="*/ 2147483646 h 1617"/>
                <a:gd name="T62" fmla="*/ 2147483646 w 630"/>
                <a:gd name="T63" fmla="*/ 2147483646 h 1617"/>
                <a:gd name="T64" fmla="*/ 2147483646 w 630"/>
                <a:gd name="T65" fmla="*/ 2147483646 h 1617"/>
                <a:gd name="T66" fmla="*/ 2147483646 w 630"/>
                <a:gd name="T67" fmla="*/ 2147483646 h 1617"/>
                <a:gd name="T68" fmla="*/ 2147483646 w 630"/>
                <a:gd name="T69" fmla="*/ 2147483646 h 1617"/>
                <a:gd name="T70" fmla="*/ 2147483646 w 630"/>
                <a:gd name="T71" fmla="*/ 2147483646 h 1617"/>
                <a:gd name="T72" fmla="*/ 2147483646 w 630"/>
                <a:gd name="T73" fmla="*/ 2147483646 h 1617"/>
                <a:gd name="T74" fmla="*/ 2147483646 w 630"/>
                <a:gd name="T75" fmla="*/ 2147483646 h 1617"/>
                <a:gd name="T76" fmla="*/ 2147483646 w 630"/>
                <a:gd name="T77" fmla="*/ 2147483646 h 1617"/>
                <a:gd name="T78" fmla="*/ 2147483646 w 630"/>
                <a:gd name="T79" fmla="*/ 2147483646 h 16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0"/>
                <a:gd name="T121" fmla="*/ 0 h 1617"/>
                <a:gd name="T122" fmla="*/ 630 w 630"/>
                <a:gd name="T123" fmla="*/ 1617 h 16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2" name="Freeform 11"/>
            <p:cNvSpPr/>
            <p:nvPr/>
          </p:nvSpPr>
          <p:spPr bwMode="auto">
            <a:xfrm>
              <a:off x="2866284" y="3758896"/>
              <a:ext cx="764410" cy="763234"/>
            </a:xfrm>
            <a:custGeom>
              <a:avLst/>
              <a:gdLst>
                <a:gd name="T0" fmla="*/ 2147483646 w 741"/>
                <a:gd name="T1" fmla="*/ 2147483646 h 744"/>
                <a:gd name="T2" fmla="*/ 2147483646 w 741"/>
                <a:gd name="T3" fmla="*/ 2147483646 h 744"/>
                <a:gd name="T4" fmla="*/ 2147483646 w 741"/>
                <a:gd name="T5" fmla="*/ 2147483646 h 744"/>
                <a:gd name="T6" fmla="*/ 2147483646 w 741"/>
                <a:gd name="T7" fmla="*/ 2147483646 h 744"/>
                <a:gd name="T8" fmla="*/ 2147483646 w 741"/>
                <a:gd name="T9" fmla="*/ 2147483646 h 744"/>
                <a:gd name="T10" fmla="*/ 2147483646 w 741"/>
                <a:gd name="T11" fmla="*/ 2147483646 h 744"/>
                <a:gd name="T12" fmla="*/ 2147483646 w 741"/>
                <a:gd name="T13" fmla="*/ 2147483646 h 744"/>
                <a:gd name="T14" fmla="*/ 2147483646 w 741"/>
                <a:gd name="T15" fmla="*/ 2147483646 h 744"/>
                <a:gd name="T16" fmla="*/ 2147483646 w 741"/>
                <a:gd name="T17" fmla="*/ 2147483646 h 744"/>
                <a:gd name="T18" fmla="*/ 2147483646 w 741"/>
                <a:gd name="T19" fmla="*/ 2147483646 h 744"/>
                <a:gd name="T20" fmla="*/ 2147483646 w 741"/>
                <a:gd name="T21" fmla="*/ 2147483646 h 744"/>
                <a:gd name="T22" fmla="*/ 2147483646 w 741"/>
                <a:gd name="T23" fmla="*/ 2147483646 h 744"/>
                <a:gd name="T24" fmla="*/ 2147483646 w 741"/>
                <a:gd name="T25" fmla="*/ 2147483646 h 744"/>
                <a:gd name="T26" fmla="*/ 2147483646 w 741"/>
                <a:gd name="T27" fmla="*/ 2147483646 h 744"/>
                <a:gd name="T28" fmla="*/ 2147483646 w 741"/>
                <a:gd name="T29" fmla="*/ 2147483646 h 744"/>
                <a:gd name="T30" fmla="*/ 2147483646 w 741"/>
                <a:gd name="T31" fmla="*/ 2147483646 h 744"/>
                <a:gd name="T32" fmla="*/ 2147483646 w 741"/>
                <a:gd name="T33" fmla="*/ 2147483646 h 744"/>
                <a:gd name="T34" fmla="*/ 2147483646 w 741"/>
                <a:gd name="T35" fmla="*/ 2147483646 h 744"/>
                <a:gd name="T36" fmla="*/ 2147483646 w 741"/>
                <a:gd name="T37" fmla="*/ 2147483646 h 744"/>
                <a:gd name="T38" fmla="*/ 2147483646 w 741"/>
                <a:gd name="T39" fmla="*/ 2147483646 h 744"/>
                <a:gd name="T40" fmla="*/ 2147483646 w 741"/>
                <a:gd name="T41" fmla="*/ 2147483646 h 744"/>
                <a:gd name="T42" fmla="*/ 2147483646 w 741"/>
                <a:gd name="T43" fmla="*/ 2147483646 h 744"/>
                <a:gd name="T44" fmla="*/ 2147483646 w 741"/>
                <a:gd name="T45" fmla="*/ 2147483646 h 744"/>
                <a:gd name="T46" fmla="*/ 2147483646 w 741"/>
                <a:gd name="T47" fmla="*/ 2147483646 h 744"/>
                <a:gd name="T48" fmla="*/ 2147483646 w 741"/>
                <a:gd name="T49" fmla="*/ 2147483646 h 744"/>
                <a:gd name="T50" fmla="*/ 2147483646 w 741"/>
                <a:gd name="T51" fmla="*/ 2147483646 h 744"/>
                <a:gd name="T52" fmla="*/ 2147483646 w 741"/>
                <a:gd name="T53" fmla="*/ 2147483646 h 744"/>
                <a:gd name="T54" fmla="*/ 2147483646 w 741"/>
                <a:gd name="T55" fmla="*/ 0 h 744"/>
                <a:gd name="T56" fmla="*/ 2147483646 w 741"/>
                <a:gd name="T57" fmla="*/ 2147483646 h 744"/>
                <a:gd name="T58" fmla="*/ 2147483646 w 741"/>
                <a:gd name="T59" fmla="*/ 2147483646 h 744"/>
                <a:gd name="T60" fmla="*/ 2147483646 w 741"/>
                <a:gd name="T61" fmla="*/ 2147483646 h 744"/>
                <a:gd name="T62" fmla="*/ 2147483646 w 741"/>
                <a:gd name="T63" fmla="*/ 2147483646 h 744"/>
                <a:gd name="T64" fmla="*/ 2147483646 w 741"/>
                <a:gd name="T65" fmla="*/ 2147483646 h 744"/>
                <a:gd name="T66" fmla="*/ 2147483646 w 741"/>
                <a:gd name="T67" fmla="*/ 2147483646 h 744"/>
                <a:gd name="T68" fmla="*/ 2147483646 w 741"/>
                <a:gd name="T69" fmla="*/ 2147483646 h 744"/>
                <a:gd name="T70" fmla="*/ 2147483646 w 741"/>
                <a:gd name="T71" fmla="*/ 2147483646 h 744"/>
                <a:gd name="T72" fmla="*/ 2147483646 w 741"/>
                <a:gd name="T73" fmla="*/ 2147483646 h 744"/>
                <a:gd name="T74" fmla="*/ 2147483646 w 741"/>
                <a:gd name="T75" fmla="*/ 2147483646 h 744"/>
                <a:gd name="T76" fmla="*/ 2147483646 w 741"/>
                <a:gd name="T77" fmla="*/ 2147483646 h 744"/>
                <a:gd name="T78" fmla="*/ 2147483646 w 741"/>
                <a:gd name="T79" fmla="*/ 2147483646 h 744"/>
                <a:gd name="T80" fmla="*/ 2147483646 w 741"/>
                <a:gd name="T81" fmla="*/ 2147483646 h 744"/>
                <a:gd name="T82" fmla="*/ 2147483646 w 741"/>
                <a:gd name="T83" fmla="*/ 2147483646 h 744"/>
                <a:gd name="T84" fmla="*/ 2147483646 w 741"/>
                <a:gd name="T85" fmla="*/ 2147483646 h 744"/>
                <a:gd name="T86" fmla="*/ 0 w 741"/>
                <a:gd name="T87" fmla="*/ 2147483646 h 744"/>
                <a:gd name="T88" fmla="*/ 2147483646 w 741"/>
                <a:gd name="T89" fmla="*/ 2147483646 h 744"/>
                <a:gd name="T90" fmla="*/ 2147483646 w 741"/>
                <a:gd name="T91" fmla="*/ 2147483646 h 744"/>
                <a:gd name="T92" fmla="*/ 2147483646 w 741"/>
                <a:gd name="T93" fmla="*/ 2147483646 h 744"/>
                <a:gd name="T94" fmla="*/ 2147483646 w 741"/>
                <a:gd name="T95" fmla="*/ 2147483646 h 7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1"/>
                <a:gd name="T145" fmla="*/ 0 h 744"/>
                <a:gd name="T146" fmla="*/ 741 w 741"/>
                <a:gd name="T147" fmla="*/ 744 h 74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3" name="Freeform 12"/>
            <p:cNvSpPr/>
            <p:nvPr/>
          </p:nvSpPr>
          <p:spPr bwMode="auto">
            <a:xfrm>
              <a:off x="3988203" y="3755368"/>
              <a:ext cx="679737" cy="854964"/>
            </a:xfrm>
            <a:custGeom>
              <a:avLst/>
              <a:gdLst>
                <a:gd name="T0" fmla="*/ 2147483646 w 657"/>
                <a:gd name="T1" fmla="*/ 2147483646 h 832"/>
                <a:gd name="T2" fmla="*/ 2147483646 w 657"/>
                <a:gd name="T3" fmla="*/ 2147483646 h 832"/>
                <a:gd name="T4" fmla="*/ 2147483646 w 657"/>
                <a:gd name="T5" fmla="*/ 2147483646 h 832"/>
                <a:gd name="T6" fmla="*/ 2147483646 w 657"/>
                <a:gd name="T7" fmla="*/ 2147483646 h 832"/>
                <a:gd name="T8" fmla="*/ 2147483646 w 657"/>
                <a:gd name="T9" fmla="*/ 0 h 832"/>
                <a:gd name="T10" fmla="*/ 2147483646 w 657"/>
                <a:gd name="T11" fmla="*/ 2147483646 h 832"/>
                <a:gd name="T12" fmla="*/ 2147483646 w 657"/>
                <a:gd name="T13" fmla="*/ 2147483646 h 832"/>
                <a:gd name="T14" fmla="*/ 2147483646 w 657"/>
                <a:gd name="T15" fmla="*/ 2147483646 h 832"/>
                <a:gd name="T16" fmla="*/ 2147483646 w 657"/>
                <a:gd name="T17" fmla="*/ 2147483646 h 832"/>
                <a:gd name="T18" fmla="*/ 2147483646 w 657"/>
                <a:gd name="T19" fmla="*/ 2147483646 h 832"/>
                <a:gd name="T20" fmla="*/ 2147483646 w 657"/>
                <a:gd name="T21" fmla="*/ 2147483646 h 832"/>
                <a:gd name="T22" fmla="*/ 2147483646 w 657"/>
                <a:gd name="T23" fmla="*/ 2147483646 h 832"/>
                <a:gd name="T24" fmla="*/ 2147483646 w 657"/>
                <a:gd name="T25" fmla="*/ 2147483646 h 832"/>
                <a:gd name="T26" fmla="*/ 2147483646 w 657"/>
                <a:gd name="T27" fmla="*/ 2147483646 h 832"/>
                <a:gd name="T28" fmla="*/ 2147483646 w 657"/>
                <a:gd name="T29" fmla="*/ 2147483646 h 832"/>
                <a:gd name="T30" fmla="*/ 2147483646 w 657"/>
                <a:gd name="T31" fmla="*/ 2147483646 h 832"/>
                <a:gd name="T32" fmla="*/ 2147483646 w 657"/>
                <a:gd name="T33" fmla="*/ 2147483646 h 832"/>
                <a:gd name="T34" fmla="*/ 2147483646 w 657"/>
                <a:gd name="T35" fmla="*/ 2147483646 h 832"/>
                <a:gd name="T36" fmla="*/ 2147483646 w 657"/>
                <a:gd name="T37" fmla="*/ 2147483646 h 832"/>
                <a:gd name="T38" fmla="*/ 2147483646 w 657"/>
                <a:gd name="T39" fmla="*/ 2147483646 h 832"/>
                <a:gd name="T40" fmla="*/ 2147483646 w 657"/>
                <a:gd name="T41" fmla="*/ 2147483646 h 832"/>
                <a:gd name="T42" fmla="*/ 2147483646 w 657"/>
                <a:gd name="T43" fmla="*/ 2147483646 h 832"/>
                <a:gd name="T44" fmla="*/ 0 w 657"/>
                <a:gd name="T45" fmla="*/ 2147483646 h 832"/>
                <a:gd name="T46" fmla="*/ 2147483646 w 657"/>
                <a:gd name="T47" fmla="*/ 2147483646 h 832"/>
                <a:gd name="T48" fmla="*/ 2147483646 w 657"/>
                <a:gd name="T49" fmla="*/ 2147483646 h 832"/>
                <a:gd name="T50" fmla="*/ 2147483646 w 657"/>
                <a:gd name="T51" fmla="*/ 2147483646 h 832"/>
                <a:gd name="T52" fmla="*/ 2147483646 w 657"/>
                <a:gd name="T53" fmla="*/ 2147483646 h 8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7"/>
                <a:gd name="T82" fmla="*/ 0 h 832"/>
                <a:gd name="T83" fmla="*/ 657 w 657"/>
                <a:gd name="T84" fmla="*/ 832 h 8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4" name="Rectangle 13"/>
            <p:cNvSpPr>
              <a:spLocks noChangeArrowheads="1"/>
            </p:cNvSpPr>
            <p:nvPr/>
          </p:nvSpPr>
          <p:spPr bwMode="auto">
            <a:xfrm>
              <a:off x="1997208" y="4797318"/>
              <a:ext cx="72207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5" name="Freeform 14"/>
            <p:cNvSpPr/>
            <p:nvPr/>
          </p:nvSpPr>
          <p:spPr bwMode="auto">
            <a:xfrm>
              <a:off x="1599714" y="4422169"/>
              <a:ext cx="397493" cy="21168"/>
            </a:xfrm>
            <a:custGeom>
              <a:avLst/>
              <a:gdLst>
                <a:gd name="T0" fmla="*/ 0 w 386"/>
                <a:gd name="T1" fmla="*/ 2147483646 h 21"/>
                <a:gd name="T2" fmla="*/ 0 w 386"/>
                <a:gd name="T3" fmla="*/ 2147483646 h 21"/>
                <a:gd name="T4" fmla="*/ 2147483646 w 386"/>
                <a:gd name="T5" fmla="*/ 2147483646 h 21"/>
                <a:gd name="T6" fmla="*/ 2147483646 w 386"/>
                <a:gd name="T7" fmla="*/ 0 h 21"/>
                <a:gd name="T8" fmla="*/ 0 w 386"/>
                <a:gd name="T9" fmla="*/ 2147483646 h 21"/>
                <a:gd name="T10" fmla="*/ 0 60000 65536"/>
                <a:gd name="T11" fmla="*/ 0 60000 65536"/>
                <a:gd name="T12" fmla="*/ 0 60000 65536"/>
                <a:gd name="T13" fmla="*/ 0 60000 65536"/>
                <a:gd name="T14" fmla="*/ 0 60000 65536"/>
                <a:gd name="T15" fmla="*/ 0 w 386"/>
                <a:gd name="T16" fmla="*/ 0 h 21"/>
                <a:gd name="T17" fmla="*/ 386 w 386"/>
                <a:gd name="T18" fmla="*/ 21 h 21"/>
              </a:gdLst>
              <a:ahLst/>
              <a:cxnLst>
                <a:cxn ang="T10">
                  <a:pos x="T0" y="T1"/>
                </a:cxn>
                <a:cxn ang="T11">
                  <a:pos x="T2" y="T3"/>
                </a:cxn>
                <a:cxn ang="T12">
                  <a:pos x="T4" y="T5"/>
                </a:cxn>
                <a:cxn ang="T13">
                  <a:pos x="T6" y="T7"/>
                </a:cxn>
                <a:cxn ang="T14">
                  <a:pos x="T8" y="T9"/>
                </a:cxn>
              </a:cxnLst>
              <a:rect l="T15" t="T16" r="T17" b="T18"/>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6" name="Rectangle 15"/>
            <p:cNvSpPr>
              <a:spLocks noChangeArrowheads="1"/>
            </p:cNvSpPr>
            <p:nvPr/>
          </p:nvSpPr>
          <p:spPr bwMode="auto">
            <a:xfrm>
              <a:off x="1599714" y="3649526"/>
              <a:ext cx="397493"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7" name="Freeform 16"/>
            <p:cNvSpPr/>
            <p:nvPr/>
          </p:nvSpPr>
          <p:spPr bwMode="auto">
            <a:xfrm>
              <a:off x="2665185" y="3590725"/>
              <a:ext cx="1107807" cy="1147792"/>
            </a:xfrm>
            <a:custGeom>
              <a:avLst/>
              <a:gdLst>
                <a:gd name="T0" fmla="*/ 0 w 945"/>
                <a:gd name="T1" fmla="*/ 2147483646 h 888"/>
                <a:gd name="T2" fmla="*/ 2147483646 w 945"/>
                <a:gd name="T3" fmla="*/ 2147483646 h 888"/>
                <a:gd name="T4" fmla="*/ 2147483646 w 945"/>
                <a:gd name="T5" fmla="*/ 2147483646 h 888"/>
                <a:gd name="T6" fmla="*/ 2147483646 w 945"/>
                <a:gd name="T7" fmla="*/ 0 h 888"/>
                <a:gd name="T8" fmla="*/ 0 w 945"/>
                <a:gd name="T9" fmla="*/ 2147483646 h 888"/>
                <a:gd name="T10" fmla="*/ 0 60000 65536"/>
                <a:gd name="T11" fmla="*/ 0 60000 65536"/>
                <a:gd name="T12" fmla="*/ 0 60000 65536"/>
                <a:gd name="T13" fmla="*/ 0 60000 65536"/>
                <a:gd name="T14" fmla="*/ 0 60000 65536"/>
                <a:gd name="T15" fmla="*/ 0 w 945"/>
                <a:gd name="T16" fmla="*/ 0 h 888"/>
                <a:gd name="T17" fmla="*/ 945 w 945"/>
                <a:gd name="T18" fmla="*/ 888 h 888"/>
              </a:gdLst>
              <a:ahLst/>
              <a:cxnLst>
                <a:cxn ang="T10">
                  <a:pos x="T0" y="T1"/>
                </a:cxn>
                <a:cxn ang="T11">
                  <a:pos x="T2" y="T3"/>
                </a:cxn>
                <a:cxn ang="T12">
                  <a:pos x="T4" y="T5"/>
                </a:cxn>
                <a:cxn ang="T13">
                  <a:pos x="T6" y="T7"/>
                </a:cxn>
                <a:cxn ang="T14">
                  <a:pos x="T8" y="T9"/>
                </a:cxn>
              </a:cxnLst>
              <a:rect l="T15" t="T16" r="T17" b="T18"/>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8" name="Freeform 17"/>
            <p:cNvSpPr/>
            <p:nvPr/>
          </p:nvSpPr>
          <p:spPr bwMode="auto">
            <a:xfrm>
              <a:off x="2453502" y="2839251"/>
              <a:ext cx="3516288" cy="619760"/>
            </a:xfrm>
            <a:custGeom>
              <a:avLst/>
              <a:gdLst>
                <a:gd name="T0" fmla="*/ 2147483646 w 3403"/>
                <a:gd name="T1" fmla="*/ 2147483646 h 603"/>
                <a:gd name="T2" fmla="*/ 2147483646 w 3403"/>
                <a:gd name="T3" fmla="*/ 0 h 603"/>
                <a:gd name="T4" fmla="*/ 2147483646 w 3403"/>
                <a:gd name="T5" fmla="*/ 2147483646 h 603"/>
                <a:gd name="T6" fmla="*/ 2147483646 w 3403"/>
                <a:gd name="T7" fmla="*/ 2147483646 h 603"/>
                <a:gd name="T8" fmla="*/ 2147483646 w 3403"/>
                <a:gd name="T9" fmla="*/ 2147483646 h 603"/>
                <a:gd name="T10" fmla="*/ 2147483646 w 3403"/>
                <a:gd name="T11" fmla="*/ 2147483646 h 603"/>
                <a:gd name="T12" fmla="*/ 2147483646 w 3403"/>
                <a:gd name="T13" fmla="*/ 2147483646 h 603"/>
                <a:gd name="T14" fmla="*/ 2147483646 w 3403"/>
                <a:gd name="T15" fmla="*/ 2147483646 h 603"/>
                <a:gd name="T16" fmla="*/ 2147483646 w 3403"/>
                <a:gd name="T17" fmla="*/ 2147483646 h 603"/>
                <a:gd name="T18" fmla="*/ 2147483646 w 3403"/>
                <a:gd name="T19" fmla="*/ 2147483646 h 603"/>
                <a:gd name="T20" fmla="*/ 2147483646 w 3403"/>
                <a:gd name="T21" fmla="*/ 2147483646 h 603"/>
                <a:gd name="T22" fmla="*/ 2147483646 w 3403"/>
                <a:gd name="T23" fmla="*/ 2147483646 h 603"/>
                <a:gd name="T24" fmla="*/ 2147483646 w 3403"/>
                <a:gd name="T25" fmla="*/ 2147483646 h 603"/>
                <a:gd name="T26" fmla="*/ 2147483646 w 3403"/>
                <a:gd name="T27" fmla="*/ 2147483646 h 603"/>
                <a:gd name="T28" fmla="*/ 2147483646 w 3403"/>
                <a:gd name="T29" fmla="*/ 2147483646 h 603"/>
                <a:gd name="T30" fmla="*/ 2147483646 w 3403"/>
                <a:gd name="T31" fmla="*/ 2147483646 h 603"/>
                <a:gd name="T32" fmla="*/ 2147483646 w 3403"/>
                <a:gd name="T33" fmla="*/ 2147483646 h 603"/>
                <a:gd name="T34" fmla="*/ 2147483646 w 3403"/>
                <a:gd name="T35" fmla="*/ 2147483646 h 603"/>
                <a:gd name="T36" fmla="*/ 2147483646 w 3403"/>
                <a:gd name="T37" fmla="*/ 2147483646 h 603"/>
                <a:gd name="T38" fmla="*/ 2147483646 w 3403"/>
                <a:gd name="T39" fmla="*/ 2147483646 h 603"/>
                <a:gd name="T40" fmla="*/ 2147483646 w 3403"/>
                <a:gd name="T41" fmla="*/ 2147483646 h 603"/>
                <a:gd name="T42" fmla="*/ 2147483646 w 3403"/>
                <a:gd name="T43" fmla="*/ 2147483646 h 603"/>
                <a:gd name="T44" fmla="*/ 2147483646 w 3403"/>
                <a:gd name="T45" fmla="*/ 2147483646 h 603"/>
                <a:gd name="T46" fmla="*/ 2147483646 w 3403"/>
                <a:gd name="T47" fmla="*/ 2147483646 h 603"/>
                <a:gd name="T48" fmla="*/ 2147483646 w 3403"/>
                <a:gd name="T49" fmla="*/ 2147483646 h 603"/>
                <a:gd name="T50" fmla="*/ 2147483646 w 3403"/>
                <a:gd name="T51" fmla="*/ 2147483646 h 603"/>
                <a:gd name="T52" fmla="*/ 2147483646 w 3403"/>
                <a:gd name="T53" fmla="*/ 2147483646 h 603"/>
                <a:gd name="T54" fmla="*/ 2147483646 w 3403"/>
                <a:gd name="T55" fmla="*/ 2147483646 h 603"/>
                <a:gd name="T56" fmla="*/ 2147483646 w 3403"/>
                <a:gd name="T57" fmla="*/ 2147483646 h 603"/>
                <a:gd name="T58" fmla="*/ 2147483646 w 3403"/>
                <a:gd name="T59" fmla="*/ 2147483646 h 603"/>
                <a:gd name="T60" fmla="*/ 2147483646 w 3403"/>
                <a:gd name="T61" fmla="*/ 2147483646 h 603"/>
                <a:gd name="T62" fmla="*/ 2147483646 w 3403"/>
                <a:gd name="T63" fmla="*/ 2147483646 h 603"/>
                <a:gd name="T64" fmla="*/ 2147483646 w 3403"/>
                <a:gd name="T65" fmla="*/ 2147483646 h 603"/>
                <a:gd name="T66" fmla="*/ 2147483646 w 3403"/>
                <a:gd name="T67" fmla="*/ 2147483646 h 603"/>
                <a:gd name="T68" fmla="*/ 2147483646 w 3403"/>
                <a:gd name="T69" fmla="*/ 2147483646 h 603"/>
                <a:gd name="T70" fmla="*/ 2147483646 w 3403"/>
                <a:gd name="T71" fmla="*/ 2147483646 h 603"/>
                <a:gd name="T72" fmla="*/ 2147483646 w 3403"/>
                <a:gd name="T73" fmla="*/ 2147483646 h 603"/>
                <a:gd name="T74" fmla="*/ 2147483646 w 3403"/>
                <a:gd name="T75" fmla="*/ 2147483646 h 603"/>
                <a:gd name="T76" fmla="*/ 2147483646 w 3403"/>
                <a:gd name="T77" fmla="*/ 2147483646 h 603"/>
                <a:gd name="T78" fmla="*/ 2147483646 w 3403"/>
                <a:gd name="T79" fmla="*/ 2147483646 h 603"/>
                <a:gd name="T80" fmla="*/ 2147483646 w 3403"/>
                <a:gd name="T81" fmla="*/ 2147483646 h 603"/>
                <a:gd name="T82" fmla="*/ 2147483646 w 3403"/>
                <a:gd name="T83" fmla="*/ 2147483646 h 603"/>
                <a:gd name="T84" fmla="*/ 2147483646 w 3403"/>
                <a:gd name="T85" fmla="*/ 2147483646 h 603"/>
                <a:gd name="T86" fmla="*/ 2147483646 w 3403"/>
                <a:gd name="T87" fmla="*/ 2147483646 h 60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03"/>
                <a:gd name="T133" fmla="*/ 0 h 603"/>
                <a:gd name="T134" fmla="*/ 3403 w 3403"/>
                <a:gd name="T135" fmla="*/ 603 h 60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9" name="Freeform 18"/>
            <p:cNvSpPr/>
            <p:nvPr/>
          </p:nvSpPr>
          <p:spPr bwMode="auto">
            <a:xfrm>
              <a:off x="3895298" y="3578965"/>
              <a:ext cx="829092" cy="1112511"/>
            </a:xfrm>
            <a:custGeom>
              <a:avLst/>
              <a:gdLst>
                <a:gd name="T0" fmla="*/ 2147483646 w 1094"/>
                <a:gd name="T1" fmla="*/ 2147483646 h 901"/>
                <a:gd name="T2" fmla="*/ 2147483646 w 1094"/>
                <a:gd name="T3" fmla="*/ 2147483646 h 901"/>
                <a:gd name="T4" fmla="*/ 2147483646 w 1094"/>
                <a:gd name="T5" fmla="*/ 0 h 901"/>
                <a:gd name="T6" fmla="*/ 0 w 1094"/>
                <a:gd name="T7" fmla="*/ 2147483646 h 901"/>
                <a:gd name="T8" fmla="*/ 2147483646 w 1094"/>
                <a:gd name="T9" fmla="*/ 2147483646 h 901"/>
                <a:gd name="T10" fmla="*/ 0 60000 65536"/>
                <a:gd name="T11" fmla="*/ 0 60000 65536"/>
                <a:gd name="T12" fmla="*/ 0 60000 65536"/>
                <a:gd name="T13" fmla="*/ 0 60000 65536"/>
                <a:gd name="T14" fmla="*/ 0 60000 65536"/>
                <a:gd name="T15" fmla="*/ 0 w 1094"/>
                <a:gd name="T16" fmla="*/ 0 h 901"/>
                <a:gd name="T17" fmla="*/ 1094 w 1094"/>
                <a:gd name="T18" fmla="*/ 901 h 901"/>
              </a:gdLst>
              <a:ahLst/>
              <a:cxnLst>
                <a:cxn ang="T10">
                  <a:pos x="T0" y="T1"/>
                </a:cxn>
                <a:cxn ang="T11">
                  <a:pos x="T2" y="T3"/>
                </a:cxn>
                <a:cxn ang="T12">
                  <a:pos x="T4" y="T5"/>
                </a:cxn>
                <a:cxn ang="T13">
                  <a:pos x="T6" y="T7"/>
                </a:cxn>
                <a:cxn ang="T14">
                  <a:pos x="T8" y="T9"/>
                </a:cxn>
              </a:cxnLst>
              <a:rect l="T15" t="T16" r="T17" b="T18"/>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0" name="Rectangle 19"/>
            <p:cNvSpPr>
              <a:spLocks noChangeArrowheads="1"/>
            </p:cNvSpPr>
            <p:nvPr/>
          </p:nvSpPr>
          <p:spPr bwMode="auto">
            <a:xfrm>
              <a:off x="6309659" y="4465682"/>
              <a:ext cx="438654"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1" name="Rectangle 20"/>
            <p:cNvSpPr>
              <a:spLocks noChangeArrowheads="1"/>
            </p:cNvSpPr>
            <p:nvPr/>
          </p:nvSpPr>
          <p:spPr bwMode="auto">
            <a:xfrm>
              <a:off x="6317891" y="3700095"/>
              <a:ext cx="43865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3" name="Rectangle 21"/>
            <p:cNvSpPr>
              <a:spLocks noChangeArrowheads="1"/>
            </p:cNvSpPr>
            <p:nvPr/>
          </p:nvSpPr>
          <p:spPr bwMode="auto">
            <a:xfrm>
              <a:off x="5758280" y="4921447"/>
              <a:ext cx="1362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B</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4" name="Oval 22"/>
            <p:cNvSpPr>
              <a:spLocks noChangeArrowheads="1"/>
            </p:cNvSpPr>
            <p:nvPr/>
          </p:nvSpPr>
          <p:spPr bwMode="auto">
            <a:xfrm>
              <a:off x="3447236" y="5533504"/>
              <a:ext cx="82321"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6" name="Rectangle 185"/>
            <p:cNvSpPr>
              <a:spLocks noChangeArrowheads="1"/>
            </p:cNvSpPr>
            <p:nvPr/>
          </p:nvSpPr>
          <p:spPr bwMode="auto">
            <a:xfrm>
              <a:off x="2267692" y="2942741"/>
              <a:ext cx="629169"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7" name="Rectangle 186"/>
            <p:cNvSpPr>
              <a:spLocks noChangeArrowheads="1"/>
            </p:cNvSpPr>
            <p:nvPr/>
          </p:nvSpPr>
          <p:spPr bwMode="auto">
            <a:xfrm>
              <a:off x="2578160" y="3224985"/>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222.1.1.</a:t>
              </a:r>
              <a:endPar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8" name="Rectangle 187"/>
            <p:cNvSpPr>
              <a:spLocks noChangeArrowheads="1"/>
            </p:cNvSpPr>
            <p:nvPr/>
          </p:nvSpPr>
          <p:spPr bwMode="auto">
            <a:xfrm>
              <a:off x="3435476" y="263697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9" name="Rectangle 188"/>
            <p:cNvSpPr>
              <a:spLocks noChangeArrowheads="1"/>
            </p:cNvSpPr>
            <p:nvPr/>
          </p:nvSpPr>
          <p:spPr bwMode="auto">
            <a:xfrm>
              <a:off x="3376675"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222.1.1.1</a:t>
              </a:r>
            </a:p>
          </p:txBody>
        </p:sp>
        <p:sp>
          <p:nvSpPr>
            <p:cNvPr id="290" name="Rectangle 189"/>
            <p:cNvSpPr>
              <a:spLocks noChangeArrowheads="1"/>
            </p:cNvSpPr>
            <p:nvPr/>
          </p:nvSpPr>
          <p:spPr bwMode="auto">
            <a:xfrm>
              <a:off x="4517411"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91" name="Rectangle 190"/>
            <p:cNvSpPr>
              <a:spLocks noChangeArrowheads="1"/>
            </p:cNvSpPr>
            <p:nvPr/>
          </p:nvSpPr>
          <p:spPr bwMode="auto">
            <a:xfrm>
              <a:off x="4442146"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222.1.1.2</a:t>
              </a:r>
            </a:p>
          </p:txBody>
        </p:sp>
        <p:sp>
          <p:nvSpPr>
            <p:cNvPr id="292" name="Rectangle 191"/>
            <p:cNvSpPr>
              <a:spLocks noChangeArrowheads="1"/>
            </p:cNvSpPr>
            <p:nvPr/>
          </p:nvSpPr>
          <p:spPr bwMode="auto">
            <a:xfrm>
              <a:off x="5632274"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93" name="Rectangle 192"/>
            <p:cNvSpPr>
              <a:spLocks noChangeArrowheads="1"/>
            </p:cNvSpPr>
            <p:nvPr/>
          </p:nvSpPr>
          <p:spPr bwMode="auto">
            <a:xfrm>
              <a:off x="5526433" y="25875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222.1.1.3</a:t>
              </a:r>
            </a:p>
          </p:txBody>
        </p:sp>
        <p:sp>
          <p:nvSpPr>
            <p:cNvPr id="294" name="Rectangle 193"/>
            <p:cNvSpPr>
              <a:spLocks noChangeArrowheads="1"/>
            </p:cNvSpPr>
            <p:nvPr/>
          </p:nvSpPr>
          <p:spPr bwMode="auto">
            <a:xfrm>
              <a:off x="3855313" y="3095623"/>
              <a:ext cx="19993" cy="3763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1" name="Rectangle 220"/>
            <p:cNvSpPr>
              <a:spLocks noChangeArrowheads="1"/>
            </p:cNvSpPr>
            <p:nvPr/>
          </p:nvSpPr>
          <p:spPr bwMode="auto">
            <a:xfrm>
              <a:off x="3932930" y="3259089"/>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2" name="Rectangle 221"/>
            <p:cNvSpPr>
              <a:spLocks noChangeArrowheads="1"/>
            </p:cNvSpPr>
            <p:nvPr/>
          </p:nvSpPr>
          <p:spPr bwMode="auto">
            <a:xfrm>
              <a:off x="4030581" y="325719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222.1.1.4</a:t>
              </a:r>
            </a:p>
          </p:txBody>
        </p:sp>
        <p:sp>
          <p:nvSpPr>
            <p:cNvPr id="323" name="Rectangle 222"/>
            <p:cNvSpPr>
              <a:spLocks noChangeArrowheads="1"/>
            </p:cNvSpPr>
            <p:nvPr/>
          </p:nvSpPr>
          <p:spPr bwMode="auto">
            <a:xfrm>
              <a:off x="3350803" y="3362578"/>
              <a:ext cx="288124" cy="244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4" name="Rectangle 223"/>
            <p:cNvSpPr>
              <a:spLocks noChangeArrowheads="1"/>
            </p:cNvSpPr>
            <p:nvPr/>
          </p:nvSpPr>
          <p:spPr bwMode="auto">
            <a:xfrm>
              <a:off x="3752990" y="362284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5" name="Oval 224"/>
            <p:cNvSpPr>
              <a:spLocks noChangeArrowheads="1"/>
            </p:cNvSpPr>
            <p:nvPr/>
          </p:nvSpPr>
          <p:spPr bwMode="auto">
            <a:xfrm>
              <a:off x="3828265" y="329436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6" name="Rectangle 225"/>
            <p:cNvSpPr>
              <a:spLocks noChangeArrowheads="1"/>
            </p:cNvSpPr>
            <p:nvPr/>
          </p:nvSpPr>
          <p:spPr bwMode="auto">
            <a:xfrm>
              <a:off x="2320613" y="2729882"/>
              <a:ext cx="504511"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7" name="Oval 226"/>
            <p:cNvSpPr>
              <a:spLocks noChangeArrowheads="1"/>
            </p:cNvSpPr>
            <p:nvPr/>
          </p:nvSpPr>
          <p:spPr bwMode="auto">
            <a:xfrm>
              <a:off x="6388452" y="444569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8" name="Oval 227"/>
            <p:cNvSpPr>
              <a:spLocks noChangeArrowheads="1"/>
            </p:cNvSpPr>
            <p:nvPr/>
          </p:nvSpPr>
          <p:spPr bwMode="auto">
            <a:xfrm>
              <a:off x="6391980" y="3670695"/>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9" name="Rectangle 228"/>
            <p:cNvSpPr>
              <a:spLocks noChangeArrowheads="1"/>
            </p:cNvSpPr>
            <p:nvPr/>
          </p:nvSpPr>
          <p:spPr bwMode="auto">
            <a:xfrm>
              <a:off x="5374726" y="4178734"/>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30" name="Rectangle 229"/>
            <p:cNvSpPr>
              <a:spLocks noChangeArrowheads="1"/>
            </p:cNvSpPr>
            <p:nvPr/>
          </p:nvSpPr>
          <p:spPr bwMode="auto">
            <a:xfrm>
              <a:off x="5029370" y="449314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222.1.2.5</a:t>
              </a:r>
            </a:p>
          </p:txBody>
        </p:sp>
        <p:sp>
          <p:nvSpPr>
            <p:cNvPr id="336" name="Rectangle 235"/>
            <p:cNvSpPr>
              <a:spLocks noChangeArrowheads="1"/>
            </p:cNvSpPr>
            <p:nvPr/>
          </p:nvSpPr>
          <p:spPr bwMode="auto">
            <a:xfrm>
              <a:off x="4397596"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222.1.2.3</a:t>
              </a:r>
            </a:p>
          </p:txBody>
        </p:sp>
        <p:sp>
          <p:nvSpPr>
            <p:cNvPr id="337" name="Rectangle 236"/>
            <p:cNvSpPr>
              <a:spLocks noChangeArrowheads="1"/>
            </p:cNvSpPr>
            <p:nvPr/>
          </p:nvSpPr>
          <p:spPr bwMode="auto">
            <a:xfrm>
              <a:off x="3507213" y="5521744"/>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38" name="Rectangle 237"/>
            <p:cNvSpPr>
              <a:spLocks noChangeArrowheads="1"/>
            </p:cNvSpPr>
            <p:nvPr/>
          </p:nvSpPr>
          <p:spPr bwMode="auto">
            <a:xfrm>
              <a:off x="3521463"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222.1.2.4</a:t>
              </a:r>
            </a:p>
          </p:txBody>
        </p:sp>
        <p:sp>
          <p:nvSpPr>
            <p:cNvPr id="339" name="Oval 238"/>
            <p:cNvSpPr>
              <a:spLocks noChangeArrowheads="1"/>
            </p:cNvSpPr>
            <p:nvPr/>
          </p:nvSpPr>
          <p:spPr bwMode="auto">
            <a:xfrm>
              <a:off x="4322192" y="5541737"/>
              <a:ext cx="64681" cy="65857"/>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0" name="Rectangle 239"/>
            <p:cNvSpPr>
              <a:spLocks noChangeArrowheads="1"/>
            </p:cNvSpPr>
            <p:nvPr/>
          </p:nvSpPr>
          <p:spPr bwMode="auto">
            <a:xfrm>
              <a:off x="5711067" y="3667167"/>
              <a:ext cx="62564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1" name="Rectangle 240"/>
            <p:cNvSpPr>
              <a:spLocks noChangeArrowheads="1"/>
            </p:cNvSpPr>
            <p:nvPr/>
          </p:nvSpPr>
          <p:spPr bwMode="auto">
            <a:xfrm>
              <a:off x="5614627" y="402190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222.1.2.</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2" name="Rectangle 241"/>
            <p:cNvSpPr>
              <a:spLocks noChangeArrowheads="1"/>
            </p:cNvSpPr>
            <p:nvPr/>
          </p:nvSpPr>
          <p:spPr bwMode="auto">
            <a:xfrm>
              <a:off x="5760459" y="3463716"/>
              <a:ext cx="50451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5" name="Oval 294"/>
            <p:cNvSpPr>
              <a:spLocks noChangeArrowheads="1"/>
            </p:cNvSpPr>
            <p:nvPr/>
          </p:nvSpPr>
          <p:spPr bwMode="auto">
            <a:xfrm>
              <a:off x="3163816" y="481143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6" name="Oval 295"/>
            <p:cNvSpPr>
              <a:spLocks noChangeArrowheads="1"/>
            </p:cNvSpPr>
            <p:nvPr/>
          </p:nvSpPr>
          <p:spPr bwMode="auto">
            <a:xfrm>
              <a:off x="4329248" y="4806726"/>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7" name="Oval 296"/>
            <p:cNvSpPr>
              <a:spLocks noChangeArrowheads="1"/>
            </p:cNvSpPr>
            <p:nvPr/>
          </p:nvSpPr>
          <p:spPr bwMode="auto">
            <a:xfrm>
              <a:off x="4617372" y="455741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8" name="Oval 297"/>
            <p:cNvSpPr>
              <a:spLocks noChangeArrowheads="1"/>
            </p:cNvSpPr>
            <p:nvPr/>
          </p:nvSpPr>
          <p:spPr bwMode="auto">
            <a:xfrm>
              <a:off x="4001139" y="373772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9" name="Oval 298"/>
            <p:cNvSpPr>
              <a:spLocks noChangeArrowheads="1"/>
            </p:cNvSpPr>
            <p:nvPr/>
          </p:nvSpPr>
          <p:spPr bwMode="auto">
            <a:xfrm>
              <a:off x="2840412" y="447861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0" name="Oval 299"/>
            <p:cNvSpPr>
              <a:spLocks noChangeArrowheads="1"/>
            </p:cNvSpPr>
            <p:nvPr/>
          </p:nvSpPr>
          <p:spPr bwMode="auto">
            <a:xfrm>
              <a:off x="3533085" y="3754192"/>
              <a:ext cx="63505"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1" name="Rectangle 300"/>
            <p:cNvSpPr>
              <a:spLocks noChangeArrowheads="1"/>
            </p:cNvSpPr>
            <p:nvPr/>
          </p:nvSpPr>
          <p:spPr bwMode="auto">
            <a:xfrm>
              <a:off x="4121093" y="3504877"/>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2" name="Rectangle 301"/>
            <p:cNvSpPr>
              <a:spLocks noChangeArrowheads="1"/>
            </p:cNvSpPr>
            <p:nvPr/>
          </p:nvSpPr>
          <p:spPr bwMode="auto">
            <a:xfrm>
              <a:off x="4137557" y="361895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222.1.6.1</a:t>
              </a:r>
            </a:p>
          </p:txBody>
        </p:sp>
        <p:sp>
          <p:nvSpPr>
            <p:cNvPr id="403" name="Rectangle 302"/>
            <p:cNvSpPr>
              <a:spLocks noChangeArrowheads="1"/>
            </p:cNvSpPr>
            <p:nvPr/>
          </p:nvSpPr>
          <p:spPr bwMode="auto">
            <a:xfrm>
              <a:off x="2783963" y="3606014"/>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4" name="Rectangle 303"/>
            <p:cNvSpPr>
              <a:spLocks noChangeArrowheads="1"/>
            </p:cNvSpPr>
            <p:nvPr/>
          </p:nvSpPr>
          <p:spPr bwMode="auto">
            <a:xfrm>
              <a:off x="2867460" y="3597782"/>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222.1.5.1</a:t>
              </a:r>
            </a:p>
          </p:txBody>
        </p:sp>
        <p:sp>
          <p:nvSpPr>
            <p:cNvPr id="405" name="Rectangle 304"/>
            <p:cNvSpPr>
              <a:spLocks noChangeArrowheads="1"/>
            </p:cNvSpPr>
            <p:nvPr/>
          </p:nvSpPr>
          <p:spPr bwMode="auto">
            <a:xfrm>
              <a:off x="2267692" y="4067012"/>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6" name="Rectangle 305"/>
            <p:cNvSpPr>
              <a:spLocks noChangeArrowheads="1"/>
            </p:cNvSpPr>
            <p:nvPr/>
          </p:nvSpPr>
          <p:spPr bwMode="auto">
            <a:xfrm>
              <a:off x="2244171" y="42422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222.1.5.2</a:t>
              </a:r>
            </a:p>
          </p:txBody>
        </p:sp>
        <p:sp>
          <p:nvSpPr>
            <p:cNvPr id="407" name="Rectangle 306"/>
            <p:cNvSpPr>
              <a:spLocks noChangeArrowheads="1"/>
            </p:cNvSpPr>
            <p:nvPr/>
          </p:nvSpPr>
          <p:spPr bwMode="auto">
            <a:xfrm>
              <a:off x="4602084" y="397410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8" name="Rectangle 307"/>
            <p:cNvSpPr>
              <a:spLocks noChangeArrowheads="1"/>
            </p:cNvSpPr>
            <p:nvPr/>
          </p:nvSpPr>
          <p:spPr bwMode="auto">
            <a:xfrm>
              <a:off x="4606027" y="4206308"/>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222.1.6.2</a:t>
              </a:r>
            </a:p>
          </p:txBody>
        </p:sp>
        <p:sp>
          <p:nvSpPr>
            <p:cNvPr id="409" name="Rectangle 308"/>
            <p:cNvSpPr>
              <a:spLocks noChangeArrowheads="1"/>
            </p:cNvSpPr>
            <p:nvPr/>
          </p:nvSpPr>
          <p:spPr bwMode="auto">
            <a:xfrm>
              <a:off x="4219878" y="4593868"/>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0" name="Rectangle 309"/>
            <p:cNvSpPr>
              <a:spLocks noChangeArrowheads="1"/>
            </p:cNvSpPr>
            <p:nvPr/>
          </p:nvSpPr>
          <p:spPr bwMode="auto">
            <a:xfrm>
              <a:off x="4269447" y="49041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222.1.4.1</a:t>
              </a:r>
            </a:p>
          </p:txBody>
        </p:sp>
        <p:sp>
          <p:nvSpPr>
            <p:cNvPr id="411" name="Rectangle 310"/>
            <p:cNvSpPr>
              <a:spLocks noChangeArrowheads="1"/>
            </p:cNvSpPr>
            <p:nvPr/>
          </p:nvSpPr>
          <p:spPr bwMode="auto">
            <a:xfrm>
              <a:off x="2976830" y="4593868"/>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2" name="Rectangle 311"/>
            <p:cNvSpPr>
              <a:spLocks noChangeArrowheads="1"/>
            </p:cNvSpPr>
            <p:nvPr/>
          </p:nvSpPr>
          <p:spPr bwMode="auto">
            <a:xfrm>
              <a:off x="3110144" y="48981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222.1.4.2</a:t>
              </a:r>
            </a:p>
          </p:txBody>
        </p:sp>
        <p:sp>
          <p:nvSpPr>
            <p:cNvPr id="413" name="Rectangle 312"/>
            <p:cNvSpPr>
              <a:spLocks noChangeArrowheads="1"/>
            </p:cNvSpPr>
            <p:nvPr/>
          </p:nvSpPr>
          <p:spPr bwMode="auto">
            <a:xfrm>
              <a:off x="1204573" y="3707151"/>
              <a:ext cx="705610" cy="250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4" name="Rectangle 313"/>
            <p:cNvSpPr>
              <a:spLocks noChangeArrowheads="1"/>
            </p:cNvSpPr>
            <p:nvPr/>
          </p:nvSpPr>
          <p:spPr bwMode="auto">
            <a:xfrm>
              <a:off x="1081375" y="37889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222.1.3.3</a:t>
              </a:r>
            </a:p>
          </p:txBody>
        </p:sp>
        <p:sp>
          <p:nvSpPr>
            <p:cNvPr id="415" name="Rectangle 314"/>
            <p:cNvSpPr>
              <a:spLocks noChangeArrowheads="1"/>
            </p:cNvSpPr>
            <p:nvPr/>
          </p:nvSpPr>
          <p:spPr bwMode="auto">
            <a:xfrm>
              <a:off x="1959575" y="4637380"/>
              <a:ext cx="705610"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6" name="Rectangle 315"/>
            <p:cNvSpPr>
              <a:spLocks noChangeArrowheads="1"/>
            </p:cNvSpPr>
            <p:nvPr/>
          </p:nvSpPr>
          <p:spPr bwMode="auto">
            <a:xfrm>
              <a:off x="2045425" y="49313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222.1.3.2</a:t>
              </a:r>
            </a:p>
          </p:txBody>
        </p:sp>
        <p:sp>
          <p:nvSpPr>
            <p:cNvPr id="417" name="Rectangle 316"/>
            <p:cNvSpPr>
              <a:spLocks noChangeArrowheads="1"/>
            </p:cNvSpPr>
            <p:nvPr/>
          </p:nvSpPr>
          <p:spPr bwMode="auto">
            <a:xfrm>
              <a:off x="1204573" y="4483322"/>
              <a:ext cx="705610"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8" name="Rectangle 317"/>
            <p:cNvSpPr>
              <a:spLocks noChangeArrowheads="1"/>
            </p:cNvSpPr>
            <p:nvPr/>
          </p:nvSpPr>
          <p:spPr bwMode="auto">
            <a:xfrm>
              <a:off x="1074472" y="4611219"/>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222.1.3.1</a:t>
              </a:r>
            </a:p>
          </p:txBody>
        </p:sp>
        <p:sp>
          <p:nvSpPr>
            <p:cNvPr id="419" name="Oval 318"/>
            <p:cNvSpPr>
              <a:spLocks noChangeArrowheads="1"/>
            </p:cNvSpPr>
            <p:nvPr/>
          </p:nvSpPr>
          <p:spPr bwMode="auto">
            <a:xfrm>
              <a:off x="1859614" y="4397473"/>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0" name="Oval 319"/>
            <p:cNvSpPr>
              <a:spLocks noChangeArrowheads="1"/>
            </p:cNvSpPr>
            <p:nvPr/>
          </p:nvSpPr>
          <p:spPr bwMode="auto">
            <a:xfrm>
              <a:off x="1854910" y="3622478"/>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1" name="Oval 320"/>
            <p:cNvSpPr>
              <a:spLocks noChangeArrowheads="1"/>
            </p:cNvSpPr>
            <p:nvPr/>
          </p:nvSpPr>
          <p:spPr bwMode="auto">
            <a:xfrm>
              <a:off x="2345309" y="4774974"/>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2" name="Rectangle 321"/>
            <p:cNvSpPr>
              <a:spLocks noChangeArrowheads="1"/>
            </p:cNvSpPr>
            <p:nvPr/>
          </p:nvSpPr>
          <p:spPr bwMode="auto">
            <a:xfrm>
              <a:off x="2712226" y="4677364"/>
              <a:ext cx="290476"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3" name="Rectangle 322"/>
            <p:cNvSpPr>
              <a:spLocks noChangeArrowheads="1"/>
            </p:cNvSpPr>
            <p:nvPr/>
          </p:nvSpPr>
          <p:spPr bwMode="auto">
            <a:xfrm>
              <a:off x="2935669" y="4522130"/>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4" name="Rectangle 323"/>
            <p:cNvSpPr>
              <a:spLocks noChangeArrowheads="1"/>
            </p:cNvSpPr>
            <p:nvPr/>
          </p:nvSpPr>
          <p:spPr bwMode="auto">
            <a:xfrm>
              <a:off x="5001929" y="4636204"/>
              <a:ext cx="289300" cy="24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5" name="Rectangle 324"/>
            <p:cNvSpPr>
              <a:spLocks noChangeArrowheads="1"/>
            </p:cNvSpPr>
            <p:nvPr/>
          </p:nvSpPr>
          <p:spPr bwMode="auto">
            <a:xfrm>
              <a:off x="4311607" y="4510371"/>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6" name="Rectangle 325"/>
            <p:cNvSpPr>
              <a:spLocks noChangeArrowheads="1"/>
            </p:cNvSpPr>
            <p:nvPr/>
          </p:nvSpPr>
          <p:spPr bwMode="auto">
            <a:xfrm>
              <a:off x="1988976" y="3714208"/>
              <a:ext cx="629168"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7" name="Rectangle 326"/>
            <p:cNvSpPr>
              <a:spLocks noChangeArrowheads="1"/>
            </p:cNvSpPr>
            <p:nvPr/>
          </p:nvSpPr>
          <p:spPr bwMode="auto">
            <a:xfrm>
              <a:off x="2032479" y="3753758"/>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222.1.3.</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8" name="Rectangle 327"/>
            <p:cNvSpPr>
              <a:spLocks noChangeArrowheads="1"/>
            </p:cNvSpPr>
            <p:nvPr/>
          </p:nvSpPr>
          <p:spPr bwMode="auto">
            <a:xfrm>
              <a:off x="2012496" y="3506052"/>
              <a:ext cx="502159"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9" name="Rectangle 328"/>
            <p:cNvSpPr>
              <a:spLocks noChangeArrowheads="1"/>
            </p:cNvSpPr>
            <p:nvPr/>
          </p:nvSpPr>
          <p:spPr bwMode="auto">
            <a:xfrm>
              <a:off x="2045696" y="3506422"/>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0" name="Rectangle 329"/>
            <p:cNvSpPr>
              <a:spLocks noChangeArrowheads="1"/>
            </p:cNvSpPr>
            <p:nvPr/>
          </p:nvSpPr>
          <p:spPr bwMode="auto">
            <a:xfrm>
              <a:off x="3709487" y="4270463"/>
              <a:ext cx="290476"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1" name="Rectangle 330"/>
            <p:cNvSpPr>
              <a:spLocks noChangeArrowheads="1"/>
            </p:cNvSpPr>
            <p:nvPr/>
          </p:nvSpPr>
          <p:spPr bwMode="auto">
            <a:xfrm>
              <a:off x="4379816" y="3758896"/>
              <a:ext cx="289300"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2" name="Rectangle 331"/>
            <p:cNvSpPr>
              <a:spLocks noChangeArrowheads="1"/>
            </p:cNvSpPr>
            <p:nvPr/>
          </p:nvSpPr>
          <p:spPr bwMode="auto">
            <a:xfrm>
              <a:off x="4358577" y="392040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3" name="Rectangle 332"/>
            <p:cNvSpPr>
              <a:spLocks noChangeArrowheads="1"/>
            </p:cNvSpPr>
            <p:nvPr/>
          </p:nvSpPr>
          <p:spPr bwMode="auto">
            <a:xfrm>
              <a:off x="3247313" y="4014091"/>
              <a:ext cx="288124"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4" name="Rectangle 333"/>
            <p:cNvSpPr>
              <a:spLocks noChangeArrowheads="1"/>
            </p:cNvSpPr>
            <p:nvPr/>
          </p:nvSpPr>
          <p:spPr bwMode="auto">
            <a:xfrm>
              <a:off x="3220945" y="4120914"/>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5" name="Rectangle 334"/>
            <p:cNvSpPr>
              <a:spLocks noChangeArrowheads="1"/>
            </p:cNvSpPr>
            <p:nvPr/>
          </p:nvSpPr>
          <p:spPr bwMode="auto">
            <a:xfrm>
              <a:off x="3559151" y="455049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222.1.4.</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6" name="Rectangle 335"/>
            <p:cNvSpPr>
              <a:spLocks noChangeArrowheads="1"/>
            </p:cNvSpPr>
            <p:nvPr/>
          </p:nvSpPr>
          <p:spPr bwMode="auto">
            <a:xfrm>
              <a:off x="3451940" y="4014091"/>
              <a:ext cx="629168"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7" name="Rectangle 336"/>
            <p:cNvSpPr>
              <a:spLocks noChangeArrowheads="1"/>
            </p:cNvSpPr>
            <p:nvPr/>
          </p:nvSpPr>
          <p:spPr bwMode="auto">
            <a:xfrm>
              <a:off x="3453796" y="4120914"/>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222.1.5.</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8" name="Rectangle 337"/>
            <p:cNvSpPr>
              <a:spLocks noChangeArrowheads="1"/>
            </p:cNvSpPr>
            <p:nvPr/>
          </p:nvSpPr>
          <p:spPr bwMode="auto">
            <a:xfrm>
              <a:off x="4584443" y="3769480"/>
              <a:ext cx="629169"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9" name="Rectangle 338"/>
            <p:cNvSpPr>
              <a:spLocks noChangeArrowheads="1"/>
            </p:cNvSpPr>
            <p:nvPr/>
          </p:nvSpPr>
          <p:spPr bwMode="auto">
            <a:xfrm>
              <a:off x="4587900" y="3930993"/>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222.1.6.</a:t>
              </a:r>
              <a:endPar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0" name="Line 339"/>
            <p:cNvSpPr>
              <a:spLocks noChangeShapeType="1"/>
            </p:cNvSpPr>
            <p:nvPr/>
          </p:nvSpPr>
          <p:spPr bwMode="auto">
            <a:xfrm>
              <a:off x="1997208" y="3411971"/>
              <a:ext cx="0" cy="152529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1" name="Rectangle 340"/>
            <p:cNvSpPr>
              <a:spLocks noChangeArrowheads="1"/>
            </p:cNvSpPr>
            <p:nvPr/>
          </p:nvSpPr>
          <p:spPr bwMode="auto">
            <a:xfrm>
              <a:off x="3326300" y="4539908"/>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3" name="Line 342"/>
            <p:cNvSpPr>
              <a:spLocks noChangeShapeType="1"/>
            </p:cNvSpPr>
            <p:nvPr/>
          </p:nvSpPr>
          <p:spPr bwMode="auto">
            <a:xfrm>
              <a:off x="6312011" y="3462540"/>
              <a:ext cx="0" cy="186986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4" name="Line 343"/>
            <p:cNvSpPr>
              <a:spLocks noChangeShapeType="1"/>
            </p:cNvSpPr>
            <p:nvPr/>
          </p:nvSpPr>
          <p:spPr bwMode="auto">
            <a:xfrm rot="16200000">
              <a:off x="3931167" y="4587399"/>
              <a:ext cx="0" cy="158644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5" name="Line 344"/>
            <p:cNvSpPr>
              <a:spLocks noChangeShapeType="1"/>
            </p:cNvSpPr>
            <p:nvPr/>
          </p:nvSpPr>
          <p:spPr bwMode="auto">
            <a:xfrm>
              <a:off x="4924312" y="4790262"/>
              <a:ext cx="138769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6" name="Oval 345"/>
            <p:cNvSpPr>
              <a:spLocks noChangeArrowheads="1"/>
            </p:cNvSpPr>
            <p:nvPr/>
          </p:nvSpPr>
          <p:spPr bwMode="auto">
            <a:xfrm>
              <a:off x="5072490" y="4740869"/>
              <a:ext cx="83497"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7" name="Rectangle 346"/>
            <p:cNvSpPr>
              <a:spLocks noChangeArrowheads="1"/>
            </p:cNvSpPr>
            <p:nvPr/>
          </p:nvSpPr>
          <p:spPr bwMode="auto">
            <a:xfrm>
              <a:off x="5775120" y="3709285"/>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8" name="Rectangle 347"/>
            <p:cNvSpPr>
              <a:spLocks noChangeArrowheads="1"/>
            </p:cNvSpPr>
            <p:nvPr/>
          </p:nvSpPr>
          <p:spPr bwMode="auto">
            <a:xfrm>
              <a:off x="2629905" y="3014477"/>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9" name="Line 348"/>
            <p:cNvSpPr>
              <a:spLocks noChangeShapeType="1"/>
            </p:cNvSpPr>
            <p:nvPr/>
          </p:nvSpPr>
          <p:spPr bwMode="auto">
            <a:xfrm rot="16200000">
              <a:off x="4478014" y="1697928"/>
              <a:ext cx="0" cy="277657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50" name="Rectangle 349"/>
            <p:cNvSpPr>
              <a:spLocks noChangeArrowheads="1"/>
            </p:cNvSpPr>
            <p:nvPr/>
          </p:nvSpPr>
          <p:spPr bwMode="auto">
            <a:xfrm>
              <a:off x="2086045" y="5253030"/>
              <a:ext cx="7117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zh-CN" altLang="en-US"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互联网</a:t>
              </a:r>
            </a:p>
          </p:txBody>
        </p:sp>
        <p:sp>
          <p:nvSpPr>
            <p:cNvPr id="452" name="Line 351"/>
            <p:cNvSpPr>
              <a:spLocks noChangeShapeType="1"/>
            </p:cNvSpPr>
            <p:nvPr/>
          </p:nvSpPr>
          <p:spPr bwMode="auto">
            <a:xfrm>
              <a:off x="3302586" y="2541719"/>
              <a:ext cx="0" cy="5444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53" name="Oval 352"/>
            <p:cNvSpPr>
              <a:spLocks noChangeArrowheads="1"/>
            </p:cNvSpPr>
            <p:nvPr/>
          </p:nvSpPr>
          <p:spPr bwMode="auto">
            <a:xfrm>
              <a:off x="3263778" y="280985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1" name="Line 380"/>
            <p:cNvSpPr>
              <a:spLocks noChangeShapeType="1"/>
            </p:cNvSpPr>
            <p:nvPr/>
          </p:nvSpPr>
          <p:spPr bwMode="auto">
            <a:xfrm>
              <a:off x="5465280" y="2541719"/>
              <a:ext cx="0" cy="5444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2" name="Line 381"/>
            <p:cNvSpPr>
              <a:spLocks noChangeShapeType="1"/>
            </p:cNvSpPr>
            <p:nvPr/>
          </p:nvSpPr>
          <p:spPr bwMode="auto">
            <a:xfrm>
              <a:off x="4383345" y="2532311"/>
              <a:ext cx="0" cy="54567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3" name="Oval 382"/>
            <p:cNvSpPr>
              <a:spLocks noChangeArrowheads="1"/>
            </p:cNvSpPr>
            <p:nvPr/>
          </p:nvSpPr>
          <p:spPr bwMode="auto">
            <a:xfrm>
              <a:off x="4352768" y="2819259"/>
              <a:ext cx="64681"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11" name="Oval 410"/>
            <p:cNvSpPr>
              <a:spLocks noChangeArrowheads="1"/>
            </p:cNvSpPr>
            <p:nvPr/>
          </p:nvSpPr>
          <p:spPr bwMode="auto">
            <a:xfrm>
              <a:off x="5433527" y="281925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pic>
          <p:nvPicPr>
            <p:cNvPr id="546" name="图片 5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7336" y="5798526"/>
              <a:ext cx="673665" cy="478976"/>
            </a:xfrm>
            <a:prstGeom prst="rect">
              <a:avLst/>
            </a:prstGeom>
          </p:spPr>
        </p:pic>
        <p:pic>
          <p:nvPicPr>
            <p:cNvPr id="567" name="图片 566"/>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4096067" y="5849852"/>
              <a:ext cx="543649" cy="427062"/>
            </a:xfrm>
            <a:prstGeom prst="rect">
              <a:avLst/>
            </a:prstGeom>
          </p:spPr>
        </p:pic>
        <p:pic>
          <p:nvPicPr>
            <p:cNvPr id="568" name="图片 567"/>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6550743" y="4237474"/>
              <a:ext cx="543649" cy="427062"/>
            </a:xfrm>
            <a:prstGeom prst="rect">
              <a:avLst/>
            </a:prstGeom>
          </p:spPr>
        </p:pic>
        <p:pic>
          <p:nvPicPr>
            <p:cNvPr id="569" name="图片 568"/>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6549982" y="3484963"/>
              <a:ext cx="543649" cy="427062"/>
            </a:xfrm>
            <a:prstGeom prst="rect">
              <a:avLst/>
            </a:prstGeom>
          </p:spPr>
        </p:pic>
        <p:pic>
          <p:nvPicPr>
            <p:cNvPr id="570" name="图片 569"/>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5214116" y="2263431"/>
              <a:ext cx="543649" cy="427062"/>
            </a:xfrm>
            <a:prstGeom prst="rect">
              <a:avLst/>
            </a:prstGeom>
          </p:spPr>
        </p:pic>
        <p:pic>
          <p:nvPicPr>
            <p:cNvPr id="571" name="图片 570"/>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4136218" y="2294086"/>
              <a:ext cx="543649" cy="427062"/>
            </a:xfrm>
            <a:prstGeom prst="rect">
              <a:avLst/>
            </a:prstGeom>
          </p:spPr>
        </p:pic>
        <p:pic>
          <p:nvPicPr>
            <p:cNvPr id="572" name="图片 571"/>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3045037" y="2278207"/>
              <a:ext cx="543649" cy="427062"/>
            </a:xfrm>
            <a:prstGeom prst="rect">
              <a:avLst/>
            </a:prstGeom>
          </p:spPr>
        </p:pic>
        <p:pic>
          <p:nvPicPr>
            <p:cNvPr id="573" name="图片 572"/>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1284966" y="3446711"/>
              <a:ext cx="543649" cy="427062"/>
            </a:xfrm>
            <a:prstGeom prst="rect">
              <a:avLst/>
            </a:prstGeom>
          </p:spPr>
        </p:pic>
        <p:pic>
          <p:nvPicPr>
            <p:cNvPr id="574" name="图片 573"/>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1278417" y="4252151"/>
              <a:ext cx="543649" cy="427062"/>
            </a:xfrm>
            <a:prstGeom prst="rect">
              <a:avLst/>
            </a:prstGeom>
          </p:spPr>
        </p:pic>
        <p:pic>
          <p:nvPicPr>
            <p:cNvPr id="575" name="图片 574"/>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3585452" y="3200290"/>
              <a:ext cx="532113" cy="482906"/>
            </a:xfrm>
            <a:prstGeom prst="rect">
              <a:avLst/>
            </a:prstGeom>
          </p:spPr>
        </p:pic>
        <p:pic>
          <p:nvPicPr>
            <p:cNvPr id="576" name="图片 575"/>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2446122" y="4422169"/>
              <a:ext cx="532113" cy="482906"/>
            </a:xfrm>
            <a:prstGeom prst="rect">
              <a:avLst/>
            </a:prstGeom>
          </p:spPr>
        </p:pic>
        <p:pic>
          <p:nvPicPr>
            <p:cNvPr id="577" name="图片 576"/>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4502731" y="4409738"/>
              <a:ext cx="532113" cy="482906"/>
            </a:xfrm>
            <a:prstGeom prst="rect">
              <a:avLst/>
            </a:prstGeom>
          </p:spPr>
        </p:pic>
        <p:pic>
          <p:nvPicPr>
            <p:cNvPr id="578" name="Picture 777" descr="access_point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8508" y="4935537"/>
              <a:ext cx="568987" cy="47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9" name="Group 439"/>
          <p:cNvGrpSpPr/>
          <p:nvPr/>
        </p:nvGrpSpPr>
        <p:grpSpPr bwMode="auto">
          <a:xfrm>
            <a:off x="3192988" y="4034713"/>
            <a:ext cx="1714288" cy="1141061"/>
            <a:chOff x="3554" y="3051"/>
            <a:chExt cx="1280" cy="761"/>
          </a:xfrm>
        </p:grpSpPr>
        <p:sp>
          <p:nvSpPr>
            <p:cNvPr id="583" name="Line 443"/>
            <p:cNvSpPr>
              <a:spLocks noChangeShapeType="1"/>
            </p:cNvSpPr>
            <p:nvPr/>
          </p:nvSpPr>
          <p:spPr bwMode="auto">
            <a:xfrm>
              <a:off x="4289" y="3812"/>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 name="Line 444"/>
            <p:cNvSpPr>
              <a:spLocks noChangeShapeType="1"/>
            </p:cNvSpPr>
            <p:nvPr/>
          </p:nvSpPr>
          <p:spPr bwMode="auto">
            <a:xfrm>
              <a:off x="3569" y="3051"/>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dirty="0"/>
            </a:p>
          </p:txBody>
        </p:sp>
        <p:sp>
          <p:nvSpPr>
            <p:cNvPr id="146" name="Line 444"/>
            <p:cNvSpPr>
              <a:spLocks noChangeShapeType="1"/>
            </p:cNvSpPr>
            <p:nvPr/>
          </p:nvSpPr>
          <p:spPr bwMode="auto">
            <a:xfrm>
              <a:off x="3554" y="3605"/>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dirty="0"/>
            </a:p>
          </p:txBody>
        </p:sp>
      </p:grpSp>
      <p:grpSp>
        <p:nvGrpSpPr>
          <p:cNvPr id="585" name="组合 584"/>
          <p:cNvGrpSpPr/>
          <p:nvPr/>
        </p:nvGrpSpPr>
        <p:grpSpPr>
          <a:xfrm>
            <a:off x="2996012" y="2110368"/>
            <a:ext cx="6656053" cy="885552"/>
            <a:chOff x="1791494" y="2533650"/>
            <a:chExt cx="5638006" cy="1200150"/>
          </a:xfrm>
        </p:grpSpPr>
        <p:sp>
          <p:nvSpPr>
            <p:cNvPr id="586" name="矩形: 圆角 585"/>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87" name="文本框 586"/>
            <p:cNvSpPr txBox="1"/>
            <p:nvPr/>
          </p:nvSpPr>
          <p:spPr>
            <a:xfrm>
              <a:off x="1946663" y="2675354"/>
              <a:ext cx="5411642" cy="856025"/>
            </a:xfrm>
            <a:prstGeom prst="rect">
              <a:avLst/>
            </a:prstGeom>
            <a:noFill/>
          </p:spPr>
          <p:txBody>
            <a:bodyPr wrap="square" rtlCol="0">
              <a:spAutoFit/>
            </a:bodyPr>
            <a:lstStyle/>
            <a:p>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在同一个局域网上的主机或路由器的</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IP </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地址中的网络号必须是一样的。图中的网络号就是 </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IP </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地址中的 </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net-id</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a:t>
              </a:r>
              <a:endPar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88" name="矩形: 圆角 587"/>
            <p:cNvSpPr/>
            <p:nvPr/>
          </p:nvSpPr>
          <p:spPr>
            <a:xfrm>
              <a:off x="1857375" y="2624956"/>
              <a:ext cx="5505449" cy="103217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2" name="灯片编号占位符 1">
            <a:extLst>
              <a:ext uri="{FF2B5EF4-FFF2-40B4-BE49-F238E27FC236}">
                <a16:creationId xmlns:a16="http://schemas.microsoft.com/office/drawing/2014/main" id="{00EC925F-FEC9-417E-9D27-E040536DFE37}"/>
              </a:ext>
            </a:extLst>
          </p:cNvPr>
          <p:cNvSpPr>
            <a:spLocks noGrp="1"/>
          </p:cNvSpPr>
          <p:nvPr>
            <p:ph type="sldNum" sz="quarter" idx="12"/>
          </p:nvPr>
        </p:nvSpPr>
        <p:spPr/>
        <p:txBody>
          <a:bodyPr/>
          <a:lstStyle/>
          <a:p>
            <a:fld id="{91F2D4EF-46D4-4764-B373-FC59CD1D281E}" type="slidenum">
              <a:rPr lang="zh-CN" altLang="en-US" smtClean="0"/>
              <a:t>45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9"/>
                                        </p:tgtEl>
                                        <p:attrNameLst>
                                          <p:attrName>style.visibility</p:attrName>
                                        </p:attrNameLst>
                                      </p:cBhvr>
                                      <p:to>
                                        <p:strVal val="visible"/>
                                      </p:to>
                                    </p:set>
                                    <p:animEffect transition="in" filter="fade">
                                      <p:cBhvr>
                                        <p:cTn id="7" dur="500"/>
                                        <p:tgtEl>
                                          <p:spTgt spid="579"/>
                                        </p:tgtEl>
                                      </p:cBhvr>
                                    </p:animEffect>
                                  </p:childTnLst>
                                </p:cTn>
                              </p:par>
                            </p:childTnLst>
                          </p:cTn>
                        </p:par>
                        <p:par>
                          <p:cTn id="8" fill="hold">
                            <p:stCondLst>
                              <p:cond delay="500"/>
                            </p:stCondLst>
                            <p:childTnLst>
                              <p:par>
                                <p:cTn id="9" presetID="35" presetClass="emph" presetSubtype="0" repeatCount="4000" fill="hold" nodeType="afterEffect">
                                  <p:stCondLst>
                                    <p:cond delay="500"/>
                                  </p:stCondLst>
                                  <p:childTnLst>
                                    <p:anim calcmode="discrete" valueType="str">
                                      <p:cBhvr>
                                        <p:cTn id="10" dur="1000" fill="hold"/>
                                        <p:tgtEl>
                                          <p:spTgt spid="57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841750" cy="1428589"/>
            <a:chOff x="551030" y="-368704"/>
            <a:chExt cx="3841750" cy="1428589"/>
          </a:xfrm>
        </p:grpSpPr>
        <p:grpSp>
          <p:nvGrpSpPr>
            <p:cNvPr id="29" name="组合 28"/>
            <p:cNvGrpSpPr/>
            <p:nvPr/>
          </p:nvGrpSpPr>
          <p:grpSpPr>
            <a:xfrm>
              <a:off x="1201633" y="303925"/>
              <a:ext cx="3191147" cy="687997"/>
              <a:chOff x="1839060" y="967769"/>
              <a:chExt cx="3191147" cy="687997"/>
            </a:xfrm>
          </p:grpSpPr>
          <p:sp>
            <p:nvSpPr>
              <p:cNvPr id="31" name="矩形: 圆角 30"/>
              <p:cNvSpPr/>
              <p:nvPr/>
            </p:nvSpPr>
            <p:spPr>
              <a:xfrm>
                <a:off x="1839060" y="967769"/>
                <a:ext cx="31911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5" y="1009435"/>
                <a:ext cx="19297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49" name="组合 548"/>
          <p:cNvGrpSpPr/>
          <p:nvPr/>
        </p:nvGrpSpPr>
        <p:grpSpPr>
          <a:xfrm>
            <a:off x="643707" y="1514550"/>
            <a:ext cx="3833474" cy="526731"/>
            <a:chOff x="722008" y="1303131"/>
            <a:chExt cx="3660314" cy="502939"/>
          </a:xfrm>
        </p:grpSpPr>
        <p:sp>
          <p:nvSpPr>
            <p:cNvPr id="550" name="流程图: 手动输入 6"/>
            <p:cNvSpPr/>
            <p:nvPr/>
          </p:nvSpPr>
          <p:spPr>
            <a:xfrm rot="5400000" flipV="1">
              <a:off x="2447530" y="-152390"/>
              <a:ext cx="475861" cy="33937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dirty="0">
                <a:latin typeface="+mn-ea"/>
                <a:cs typeface="Arial" panose="020B0704020202020204" pitchFamily="34" charset="0"/>
              </a:endParaRPr>
            </a:p>
          </p:txBody>
        </p:sp>
        <p:grpSp>
          <p:nvGrpSpPr>
            <p:cNvPr id="551" name="组合 550"/>
            <p:cNvGrpSpPr/>
            <p:nvPr/>
          </p:nvGrpSpPr>
          <p:grpSpPr>
            <a:xfrm>
              <a:off x="722008" y="1303131"/>
              <a:ext cx="546594" cy="475865"/>
              <a:chOff x="708742" y="1296102"/>
              <a:chExt cx="454744" cy="283828"/>
            </a:xfrm>
          </p:grpSpPr>
          <p:sp>
            <p:nvSpPr>
              <p:cNvPr id="553" name="平行四边形 55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554" name="平行四边形 55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552" name="Text Box 79"/>
            <p:cNvSpPr txBox="1">
              <a:spLocks noChangeArrowheads="1"/>
            </p:cNvSpPr>
            <p:nvPr/>
          </p:nvSpPr>
          <p:spPr bwMode="auto">
            <a:xfrm>
              <a:off x="1261358" y="1335870"/>
              <a:ext cx="295697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互联网中的 </a:t>
              </a:r>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IP </a:t>
              </a:r>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地址 </a:t>
              </a:r>
            </a:p>
          </p:txBody>
        </p:sp>
      </p:grpSp>
      <p:grpSp>
        <p:nvGrpSpPr>
          <p:cNvPr id="13" name="组合 12"/>
          <p:cNvGrpSpPr/>
          <p:nvPr/>
        </p:nvGrpSpPr>
        <p:grpSpPr>
          <a:xfrm>
            <a:off x="3207817" y="2243842"/>
            <a:ext cx="6215135" cy="4014071"/>
            <a:chOff x="1074472" y="2263431"/>
            <a:chExt cx="6215135" cy="4014071"/>
          </a:xfrm>
        </p:grpSpPr>
        <p:sp>
          <p:nvSpPr>
            <p:cNvPr id="332" name="Rectangle 231"/>
            <p:cNvSpPr>
              <a:spLocks noChangeArrowheads="1"/>
            </p:cNvSpPr>
            <p:nvPr/>
          </p:nvSpPr>
          <p:spPr bwMode="auto">
            <a:xfrm>
              <a:off x="6520166" y="460163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222.1.2.2</a:t>
              </a:r>
            </a:p>
          </p:txBody>
        </p:sp>
        <p:sp>
          <p:nvSpPr>
            <p:cNvPr id="334" name="Rectangle 233"/>
            <p:cNvSpPr>
              <a:spLocks noChangeArrowheads="1"/>
            </p:cNvSpPr>
            <p:nvPr/>
          </p:nvSpPr>
          <p:spPr bwMode="auto">
            <a:xfrm>
              <a:off x="6520166" y="382546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222.1.2.1</a:t>
              </a:r>
            </a:p>
          </p:txBody>
        </p:sp>
        <p:sp>
          <p:nvSpPr>
            <p:cNvPr id="67" name="AutoShape 2"/>
            <p:cNvSpPr>
              <a:spLocks noChangeArrowheads="1"/>
            </p:cNvSpPr>
            <p:nvPr/>
          </p:nvSpPr>
          <p:spPr bwMode="auto">
            <a:xfrm>
              <a:off x="1883135" y="2854539"/>
              <a:ext cx="4565295" cy="2730710"/>
            </a:xfrm>
            <a:prstGeom prst="roundRect">
              <a:avLst>
                <a:gd name="adj" fmla="val 9310"/>
              </a:avLst>
            </a:prstGeom>
            <a:solidFill>
              <a:srgbClr val="FEF6E5"/>
            </a:solidFill>
            <a:ln w="9525">
              <a:solidFill>
                <a:schemeClr val="bg1">
                  <a:lumMod val="50000"/>
                </a:schemeClr>
              </a:solidFill>
              <a:prstDash val="dash"/>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5" name="Freeform 4"/>
            <p:cNvSpPr/>
            <p:nvPr/>
          </p:nvSpPr>
          <p:spPr bwMode="auto">
            <a:xfrm>
              <a:off x="3076791" y="3375515"/>
              <a:ext cx="3352822" cy="2219142"/>
            </a:xfrm>
            <a:custGeom>
              <a:avLst/>
              <a:gdLst>
                <a:gd name="T0" fmla="*/ 2147483646 w 3246"/>
                <a:gd name="T1" fmla="*/ 2147483646 h 2165"/>
                <a:gd name="T2" fmla="*/ 2147483646 w 3246"/>
                <a:gd name="T3" fmla="*/ 2147483646 h 2165"/>
                <a:gd name="T4" fmla="*/ 2147483646 w 3246"/>
                <a:gd name="T5" fmla="*/ 2147483646 h 2165"/>
                <a:gd name="T6" fmla="*/ 2147483646 w 3246"/>
                <a:gd name="T7" fmla="*/ 2147483646 h 2165"/>
                <a:gd name="T8" fmla="*/ 2147483646 w 3246"/>
                <a:gd name="T9" fmla="*/ 2147483646 h 2165"/>
                <a:gd name="T10" fmla="*/ 2147483646 w 3246"/>
                <a:gd name="T11" fmla="*/ 2147483646 h 2165"/>
                <a:gd name="T12" fmla="*/ 2147483646 w 3246"/>
                <a:gd name="T13" fmla="*/ 2147483646 h 2165"/>
                <a:gd name="T14" fmla="*/ 2147483646 w 3246"/>
                <a:gd name="T15" fmla="*/ 2147483646 h 2165"/>
                <a:gd name="T16" fmla="*/ 2147483646 w 3246"/>
                <a:gd name="T17" fmla="*/ 2147483646 h 2165"/>
                <a:gd name="T18" fmla="*/ 2147483646 w 3246"/>
                <a:gd name="T19" fmla="*/ 2147483646 h 2165"/>
                <a:gd name="T20" fmla="*/ 2147483646 w 3246"/>
                <a:gd name="T21" fmla="*/ 2147483646 h 2165"/>
                <a:gd name="T22" fmla="*/ 2147483646 w 3246"/>
                <a:gd name="T23" fmla="*/ 2147483646 h 2165"/>
                <a:gd name="T24" fmla="*/ 2147483646 w 3246"/>
                <a:gd name="T25" fmla="*/ 2147483646 h 2165"/>
                <a:gd name="T26" fmla="*/ 2147483646 w 3246"/>
                <a:gd name="T27" fmla="*/ 2147483646 h 2165"/>
                <a:gd name="T28" fmla="*/ 2147483646 w 3246"/>
                <a:gd name="T29" fmla="*/ 2147483646 h 2165"/>
                <a:gd name="T30" fmla="*/ 2147483646 w 3246"/>
                <a:gd name="T31" fmla="*/ 2147483646 h 2165"/>
                <a:gd name="T32" fmla="*/ 2147483646 w 3246"/>
                <a:gd name="T33" fmla="*/ 2147483646 h 2165"/>
                <a:gd name="T34" fmla="*/ 2147483646 w 3246"/>
                <a:gd name="T35" fmla="*/ 2147483646 h 2165"/>
                <a:gd name="T36" fmla="*/ 2147483646 w 3246"/>
                <a:gd name="T37" fmla="*/ 2147483646 h 2165"/>
                <a:gd name="T38" fmla="*/ 2147483646 w 3246"/>
                <a:gd name="T39" fmla="*/ 2147483646 h 2165"/>
                <a:gd name="T40" fmla="*/ 2147483646 w 3246"/>
                <a:gd name="T41" fmla="*/ 0 h 2165"/>
                <a:gd name="T42" fmla="*/ 2147483646 w 3246"/>
                <a:gd name="T43" fmla="*/ 2147483646 h 2165"/>
                <a:gd name="T44" fmla="*/ 2147483646 w 3246"/>
                <a:gd name="T45" fmla="*/ 2147483646 h 2165"/>
                <a:gd name="T46" fmla="*/ 2147483646 w 3246"/>
                <a:gd name="T47" fmla="*/ 2147483646 h 2165"/>
                <a:gd name="T48" fmla="*/ 2147483646 w 3246"/>
                <a:gd name="T49" fmla="*/ 2147483646 h 2165"/>
                <a:gd name="T50" fmla="*/ 2147483646 w 3246"/>
                <a:gd name="T51" fmla="*/ 2147483646 h 2165"/>
                <a:gd name="T52" fmla="*/ 2147483646 w 3246"/>
                <a:gd name="T53" fmla="*/ 2147483646 h 2165"/>
                <a:gd name="T54" fmla="*/ 2147483646 w 3246"/>
                <a:gd name="T55" fmla="*/ 2147483646 h 2165"/>
                <a:gd name="T56" fmla="*/ 2147483646 w 3246"/>
                <a:gd name="T57" fmla="*/ 2147483646 h 2165"/>
                <a:gd name="T58" fmla="*/ 2147483646 w 3246"/>
                <a:gd name="T59" fmla="*/ 2147483646 h 2165"/>
                <a:gd name="T60" fmla="*/ 2147483646 w 3246"/>
                <a:gd name="T61" fmla="*/ 2147483646 h 2165"/>
                <a:gd name="T62" fmla="*/ 2147483646 w 3246"/>
                <a:gd name="T63" fmla="*/ 2147483646 h 2165"/>
                <a:gd name="T64" fmla="*/ 2147483646 w 3246"/>
                <a:gd name="T65" fmla="*/ 2147483646 h 2165"/>
                <a:gd name="T66" fmla="*/ 2147483646 w 3246"/>
                <a:gd name="T67" fmla="*/ 2147483646 h 2165"/>
                <a:gd name="T68" fmla="*/ 2147483646 w 3246"/>
                <a:gd name="T69" fmla="*/ 2147483646 h 2165"/>
                <a:gd name="T70" fmla="*/ 2147483646 w 3246"/>
                <a:gd name="T71" fmla="*/ 2147483646 h 2165"/>
                <a:gd name="T72" fmla="*/ 2147483646 w 3246"/>
                <a:gd name="T73" fmla="*/ 2147483646 h 2165"/>
                <a:gd name="T74" fmla="*/ 2147483646 w 3246"/>
                <a:gd name="T75" fmla="*/ 2147483646 h 2165"/>
                <a:gd name="T76" fmla="*/ 2147483646 w 3246"/>
                <a:gd name="T77" fmla="*/ 2147483646 h 2165"/>
                <a:gd name="T78" fmla="*/ 2147483646 w 3246"/>
                <a:gd name="T79" fmla="*/ 2147483646 h 2165"/>
                <a:gd name="T80" fmla="*/ 2147483646 w 3246"/>
                <a:gd name="T81" fmla="*/ 2147483646 h 2165"/>
                <a:gd name="T82" fmla="*/ 0 w 3246"/>
                <a:gd name="T83" fmla="*/ 2147483646 h 2165"/>
                <a:gd name="T84" fmla="*/ 2147483646 w 3246"/>
                <a:gd name="T85" fmla="*/ 2147483646 h 2165"/>
                <a:gd name="T86" fmla="*/ 2147483646 w 3246"/>
                <a:gd name="T87" fmla="*/ 2147483646 h 2165"/>
                <a:gd name="T88" fmla="*/ 2147483646 w 3246"/>
                <a:gd name="T89" fmla="*/ 2147483646 h 2165"/>
                <a:gd name="T90" fmla="*/ 2147483646 w 3246"/>
                <a:gd name="T91" fmla="*/ 2147483646 h 21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46"/>
                <a:gd name="T139" fmla="*/ 0 h 2165"/>
                <a:gd name="T140" fmla="*/ 3246 w 3246"/>
                <a:gd name="T141" fmla="*/ 2165 h 21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6" name="Line 5"/>
            <p:cNvSpPr>
              <a:spLocks noChangeShapeType="1"/>
            </p:cNvSpPr>
            <p:nvPr/>
          </p:nvSpPr>
          <p:spPr bwMode="auto">
            <a:xfrm>
              <a:off x="4352768" y="5397086"/>
              <a:ext cx="0" cy="59859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7" name="Line 6"/>
            <p:cNvSpPr>
              <a:spLocks noChangeShapeType="1"/>
            </p:cNvSpPr>
            <p:nvPr/>
          </p:nvSpPr>
          <p:spPr bwMode="auto">
            <a:xfrm>
              <a:off x="3486044" y="5380622"/>
              <a:ext cx="0" cy="59741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8" name="Freeform 7"/>
            <p:cNvSpPr/>
            <p:nvPr/>
          </p:nvSpPr>
          <p:spPr bwMode="auto">
            <a:xfrm>
              <a:off x="4577387" y="5233620"/>
              <a:ext cx="1734624" cy="147002"/>
            </a:xfrm>
            <a:custGeom>
              <a:avLst/>
              <a:gdLst>
                <a:gd name="T0" fmla="*/ 0 w 1680"/>
                <a:gd name="T1" fmla="*/ 2147483646 h 192"/>
                <a:gd name="T2" fmla="*/ 0 w 1680"/>
                <a:gd name="T3" fmla="*/ 0 h 192"/>
                <a:gd name="T4" fmla="*/ 2147483646 w 1680"/>
                <a:gd name="T5" fmla="*/ 0 h 192"/>
                <a:gd name="T6" fmla="*/ 0 60000 65536"/>
                <a:gd name="T7" fmla="*/ 0 60000 65536"/>
                <a:gd name="T8" fmla="*/ 0 60000 65536"/>
                <a:gd name="T9" fmla="*/ 0 w 1680"/>
                <a:gd name="T10" fmla="*/ 0 h 192"/>
                <a:gd name="T11" fmla="*/ 1680 w 1680"/>
                <a:gd name="T12" fmla="*/ 192 h 192"/>
              </a:gdLst>
              <a:ahLst/>
              <a:cxnLst>
                <a:cxn ang="T6">
                  <a:pos x="T0" y="T1"/>
                </a:cxn>
                <a:cxn ang="T7">
                  <a:pos x="T2" y="T3"/>
                </a:cxn>
                <a:cxn ang="T8">
                  <a:pos x="T4" y="T5"/>
                </a:cxn>
              </a:cxnLst>
              <a:rect l="T9" t="T10" r="T11" b="T12"/>
              <a:pathLst>
                <a:path w="1680" h="192">
                  <a:moveTo>
                    <a:pt x="0" y="192"/>
                  </a:moveTo>
                  <a:lnTo>
                    <a:pt x="0" y="0"/>
                  </a:lnTo>
                  <a:lnTo>
                    <a:pt x="1680" y="0"/>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9" name="Freeform 8"/>
            <p:cNvSpPr/>
            <p:nvPr/>
          </p:nvSpPr>
          <p:spPr bwMode="auto">
            <a:xfrm>
              <a:off x="3187336" y="4758510"/>
              <a:ext cx="1174840" cy="178754"/>
            </a:xfrm>
            <a:custGeom>
              <a:avLst/>
              <a:gdLst>
                <a:gd name="T0" fmla="*/ 2147483646 w 1138"/>
                <a:gd name="T1" fmla="*/ 2147483646 h 174"/>
                <a:gd name="T2" fmla="*/ 2147483646 w 1138"/>
                <a:gd name="T3" fmla="*/ 2147483646 h 174"/>
                <a:gd name="T4" fmla="*/ 2147483646 w 1138"/>
                <a:gd name="T5" fmla="*/ 2147483646 h 174"/>
                <a:gd name="T6" fmla="*/ 2147483646 w 1138"/>
                <a:gd name="T7" fmla="*/ 2147483646 h 174"/>
                <a:gd name="T8" fmla="*/ 2147483646 w 1138"/>
                <a:gd name="T9" fmla="*/ 0 h 174"/>
                <a:gd name="T10" fmla="*/ 2147483646 w 1138"/>
                <a:gd name="T11" fmla="*/ 0 h 174"/>
                <a:gd name="T12" fmla="*/ 2147483646 w 1138"/>
                <a:gd name="T13" fmla="*/ 0 h 174"/>
                <a:gd name="T14" fmla="*/ 2147483646 w 1138"/>
                <a:gd name="T15" fmla="*/ 0 h 174"/>
                <a:gd name="T16" fmla="*/ 2147483646 w 1138"/>
                <a:gd name="T17" fmla="*/ 2147483646 h 174"/>
                <a:gd name="T18" fmla="*/ 2147483646 w 1138"/>
                <a:gd name="T19" fmla="*/ 2147483646 h 174"/>
                <a:gd name="T20" fmla="*/ 2147483646 w 1138"/>
                <a:gd name="T21" fmla="*/ 2147483646 h 174"/>
                <a:gd name="T22" fmla="*/ 2147483646 w 1138"/>
                <a:gd name="T23" fmla="*/ 2147483646 h 174"/>
                <a:gd name="T24" fmla="*/ 2147483646 w 1138"/>
                <a:gd name="T25" fmla="*/ 2147483646 h 174"/>
                <a:gd name="T26" fmla="*/ 2147483646 w 1138"/>
                <a:gd name="T27" fmla="*/ 2147483646 h 174"/>
                <a:gd name="T28" fmla="*/ 2147483646 w 1138"/>
                <a:gd name="T29" fmla="*/ 2147483646 h 174"/>
                <a:gd name="T30" fmla="*/ 2147483646 w 1138"/>
                <a:gd name="T31" fmla="*/ 2147483646 h 174"/>
                <a:gd name="T32" fmla="*/ 2147483646 w 1138"/>
                <a:gd name="T33" fmla="*/ 2147483646 h 174"/>
                <a:gd name="T34" fmla="*/ 2147483646 w 1138"/>
                <a:gd name="T35" fmla="*/ 2147483646 h 174"/>
                <a:gd name="T36" fmla="*/ 2147483646 w 1138"/>
                <a:gd name="T37" fmla="*/ 2147483646 h 174"/>
                <a:gd name="T38" fmla="*/ 2147483646 w 1138"/>
                <a:gd name="T39" fmla="*/ 2147483646 h 174"/>
                <a:gd name="T40" fmla="*/ 2147483646 w 1138"/>
                <a:gd name="T41" fmla="*/ 2147483646 h 174"/>
                <a:gd name="T42" fmla="*/ 2147483646 w 1138"/>
                <a:gd name="T43" fmla="*/ 2147483646 h 174"/>
                <a:gd name="T44" fmla="*/ 2147483646 w 1138"/>
                <a:gd name="T45" fmla="*/ 2147483646 h 174"/>
                <a:gd name="T46" fmla="*/ 2147483646 w 1138"/>
                <a:gd name="T47" fmla="*/ 2147483646 h 174"/>
                <a:gd name="T48" fmla="*/ 2147483646 w 1138"/>
                <a:gd name="T49" fmla="*/ 2147483646 h 174"/>
                <a:gd name="T50" fmla="*/ 2147483646 w 1138"/>
                <a:gd name="T51" fmla="*/ 2147483646 h 174"/>
                <a:gd name="T52" fmla="*/ 2147483646 w 1138"/>
                <a:gd name="T53" fmla="*/ 2147483646 h 174"/>
                <a:gd name="T54" fmla="*/ 2147483646 w 1138"/>
                <a:gd name="T55" fmla="*/ 2147483646 h 174"/>
                <a:gd name="T56" fmla="*/ 2147483646 w 1138"/>
                <a:gd name="T57" fmla="*/ 2147483646 h 174"/>
                <a:gd name="T58" fmla="*/ 2147483646 w 1138"/>
                <a:gd name="T59" fmla="*/ 2147483646 h 174"/>
                <a:gd name="T60" fmla="*/ 2147483646 w 1138"/>
                <a:gd name="T61" fmla="*/ 2147483646 h 174"/>
                <a:gd name="T62" fmla="*/ 2147483646 w 1138"/>
                <a:gd name="T63" fmla="*/ 2147483646 h 174"/>
                <a:gd name="T64" fmla="*/ 2147483646 w 1138"/>
                <a:gd name="T65" fmla="*/ 2147483646 h 174"/>
                <a:gd name="T66" fmla="*/ 2147483646 w 1138"/>
                <a:gd name="T67" fmla="*/ 2147483646 h 174"/>
                <a:gd name="T68" fmla="*/ 2147483646 w 1138"/>
                <a:gd name="T69" fmla="*/ 2147483646 h 174"/>
                <a:gd name="T70" fmla="*/ 2147483646 w 1138"/>
                <a:gd name="T71" fmla="*/ 2147483646 h 174"/>
                <a:gd name="T72" fmla="*/ 2147483646 w 1138"/>
                <a:gd name="T73" fmla="*/ 2147483646 h 174"/>
                <a:gd name="T74" fmla="*/ 2147483646 w 1138"/>
                <a:gd name="T75" fmla="*/ 2147483646 h 174"/>
                <a:gd name="T76" fmla="*/ 2147483646 w 1138"/>
                <a:gd name="T77" fmla="*/ 2147483646 h 174"/>
                <a:gd name="T78" fmla="*/ 2147483646 w 1138"/>
                <a:gd name="T79" fmla="*/ 2147483646 h 174"/>
                <a:gd name="T80" fmla="*/ 2147483646 w 1138"/>
                <a:gd name="T81" fmla="*/ 2147483646 h 174"/>
                <a:gd name="T82" fmla="*/ 2147483646 w 1138"/>
                <a:gd name="T83" fmla="*/ 2147483646 h 174"/>
                <a:gd name="T84" fmla="*/ 2147483646 w 1138"/>
                <a:gd name="T85" fmla="*/ 2147483646 h 174"/>
                <a:gd name="T86" fmla="*/ 2147483646 w 1138"/>
                <a:gd name="T87" fmla="*/ 2147483646 h 174"/>
                <a:gd name="T88" fmla="*/ 2147483646 w 1138"/>
                <a:gd name="T89" fmla="*/ 2147483646 h 174"/>
                <a:gd name="T90" fmla="*/ 2147483646 w 1138"/>
                <a:gd name="T91" fmla="*/ 2147483646 h 174"/>
                <a:gd name="T92" fmla="*/ 2147483646 w 1138"/>
                <a:gd name="T93" fmla="*/ 2147483646 h 174"/>
                <a:gd name="T94" fmla="*/ 2147483646 w 1138"/>
                <a:gd name="T95" fmla="*/ 2147483646 h 174"/>
                <a:gd name="T96" fmla="*/ 2147483646 w 1138"/>
                <a:gd name="T97" fmla="*/ 2147483646 h 174"/>
                <a:gd name="T98" fmla="*/ 2147483646 w 1138"/>
                <a:gd name="T99" fmla="*/ 2147483646 h 174"/>
                <a:gd name="T100" fmla="*/ 2147483646 w 1138"/>
                <a:gd name="T101" fmla="*/ 2147483646 h 174"/>
                <a:gd name="T102" fmla="*/ 2147483646 w 1138"/>
                <a:gd name="T103" fmla="*/ 2147483646 h 174"/>
                <a:gd name="T104" fmla="*/ 2147483646 w 1138"/>
                <a:gd name="T105" fmla="*/ 2147483646 h 174"/>
                <a:gd name="T106" fmla="*/ 2147483646 w 1138"/>
                <a:gd name="T107" fmla="*/ 2147483646 h 174"/>
                <a:gd name="T108" fmla="*/ 2147483646 w 1138"/>
                <a:gd name="T109" fmla="*/ 2147483646 h 174"/>
                <a:gd name="T110" fmla="*/ 0 w 1138"/>
                <a:gd name="T111" fmla="*/ 2147483646 h 174"/>
                <a:gd name="T112" fmla="*/ 0 w 1138"/>
                <a:gd name="T113" fmla="*/ 2147483646 h 174"/>
                <a:gd name="T114" fmla="*/ 2147483646 w 1138"/>
                <a:gd name="T115" fmla="*/ 2147483646 h 174"/>
                <a:gd name="T116" fmla="*/ 2147483646 w 1138"/>
                <a:gd name="T117" fmla="*/ 2147483646 h 174"/>
                <a:gd name="T118" fmla="*/ 2147483646 w 1138"/>
                <a:gd name="T119" fmla="*/ 2147483646 h 174"/>
                <a:gd name="T120" fmla="*/ 2147483646 w 1138"/>
                <a:gd name="T121" fmla="*/ 2147483646 h 174"/>
                <a:gd name="T122" fmla="*/ 2147483646 w 1138"/>
                <a:gd name="T123" fmla="*/ 2147483646 h 174"/>
                <a:gd name="T124" fmla="*/ 2147483646 w 1138"/>
                <a:gd name="T125" fmla="*/ 2147483646 h 1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8"/>
                <a:gd name="T190" fmla="*/ 0 h 174"/>
                <a:gd name="T191" fmla="*/ 1138 w 1138"/>
                <a:gd name="T192" fmla="*/ 174 h 17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0" name="Line 9"/>
            <p:cNvSpPr>
              <a:spLocks noChangeShapeType="1"/>
            </p:cNvSpPr>
            <p:nvPr/>
          </p:nvSpPr>
          <p:spPr bwMode="auto">
            <a:xfrm>
              <a:off x="2889804" y="4838479"/>
              <a:ext cx="168758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1" name="Freeform 10"/>
            <p:cNvSpPr/>
            <p:nvPr/>
          </p:nvSpPr>
          <p:spPr bwMode="auto">
            <a:xfrm>
              <a:off x="1893718" y="3317890"/>
              <a:ext cx="650337" cy="1657007"/>
            </a:xfrm>
            <a:custGeom>
              <a:avLst/>
              <a:gdLst>
                <a:gd name="T0" fmla="*/ 0 w 630"/>
                <a:gd name="T1" fmla="*/ 2147483646 h 1617"/>
                <a:gd name="T2" fmla="*/ 2147483646 w 630"/>
                <a:gd name="T3" fmla="*/ 2147483646 h 1617"/>
                <a:gd name="T4" fmla="*/ 2147483646 w 630"/>
                <a:gd name="T5" fmla="*/ 0 h 1617"/>
                <a:gd name="T6" fmla="*/ 2147483646 w 630"/>
                <a:gd name="T7" fmla="*/ 2147483646 h 1617"/>
                <a:gd name="T8" fmla="*/ 2147483646 w 630"/>
                <a:gd name="T9" fmla="*/ 2147483646 h 1617"/>
                <a:gd name="T10" fmla="*/ 2147483646 w 630"/>
                <a:gd name="T11" fmla="*/ 2147483646 h 1617"/>
                <a:gd name="T12" fmla="*/ 2147483646 w 630"/>
                <a:gd name="T13" fmla="*/ 2147483646 h 1617"/>
                <a:gd name="T14" fmla="*/ 2147483646 w 630"/>
                <a:gd name="T15" fmla="*/ 2147483646 h 1617"/>
                <a:gd name="T16" fmla="*/ 2147483646 w 630"/>
                <a:gd name="T17" fmla="*/ 2147483646 h 1617"/>
                <a:gd name="T18" fmla="*/ 2147483646 w 630"/>
                <a:gd name="T19" fmla="*/ 2147483646 h 1617"/>
                <a:gd name="T20" fmla="*/ 2147483646 w 630"/>
                <a:gd name="T21" fmla="*/ 2147483646 h 1617"/>
                <a:gd name="T22" fmla="*/ 2147483646 w 630"/>
                <a:gd name="T23" fmla="*/ 2147483646 h 1617"/>
                <a:gd name="T24" fmla="*/ 2147483646 w 630"/>
                <a:gd name="T25" fmla="*/ 2147483646 h 1617"/>
                <a:gd name="T26" fmla="*/ 2147483646 w 630"/>
                <a:gd name="T27" fmla="*/ 2147483646 h 1617"/>
                <a:gd name="T28" fmla="*/ 2147483646 w 630"/>
                <a:gd name="T29" fmla="*/ 2147483646 h 1617"/>
                <a:gd name="T30" fmla="*/ 2147483646 w 630"/>
                <a:gd name="T31" fmla="*/ 2147483646 h 1617"/>
                <a:gd name="T32" fmla="*/ 2147483646 w 630"/>
                <a:gd name="T33" fmla="*/ 2147483646 h 1617"/>
                <a:gd name="T34" fmla="*/ 2147483646 w 630"/>
                <a:gd name="T35" fmla="*/ 2147483646 h 1617"/>
                <a:gd name="T36" fmla="*/ 2147483646 w 630"/>
                <a:gd name="T37" fmla="*/ 2147483646 h 1617"/>
                <a:gd name="T38" fmla="*/ 2147483646 w 630"/>
                <a:gd name="T39" fmla="*/ 2147483646 h 1617"/>
                <a:gd name="T40" fmla="*/ 2147483646 w 630"/>
                <a:gd name="T41" fmla="*/ 2147483646 h 1617"/>
                <a:gd name="T42" fmla="*/ 2147483646 w 630"/>
                <a:gd name="T43" fmla="*/ 2147483646 h 1617"/>
                <a:gd name="T44" fmla="*/ 2147483646 w 630"/>
                <a:gd name="T45" fmla="*/ 2147483646 h 1617"/>
                <a:gd name="T46" fmla="*/ 2147483646 w 630"/>
                <a:gd name="T47" fmla="*/ 2147483646 h 1617"/>
                <a:gd name="T48" fmla="*/ 2147483646 w 630"/>
                <a:gd name="T49" fmla="*/ 2147483646 h 1617"/>
                <a:gd name="T50" fmla="*/ 2147483646 w 630"/>
                <a:gd name="T51" fmla="*/ 2147483646 h 1617"/>
                <a:gd name="T52" fmla="*/ 2147483646 w 630"/>
                <a:gd name="T53" fmla="*/ 2147483646 h 1617"/>
                <a:gd name="T54" fmla="*/ 2147483646 w 630"/>
                <a:gd name="T55" fmla="*/ 2147483646 h 1617"/>
                <a:gd name="T56" fmla="*/ 2147483646 w 630"/>
                <a:gd name="T57" fmla="*/ 2147483646 h 1617"/>
                <a:gd name="T58" fmla="*/ 2147483646 w 630"/>
                <a:gd name="T59" fmla="*/ 2147483646 h 1617"/>
                <a:gd name="T60" fmla="*/ 2147483646 w 630"/>
                <a:gd name="T61" fmla="*/ 2147483646 h 1617"/>
                <a:gd name="T62" fmla="*/ 2147483646 w 630"/>
                <a:gd name="T63" fmla="*/ 2147483646 h 1617"/>
                <a:gd name="T64" fmla="*/ 2147483646 w 630"/>
                <a:gd name="T65" fmla="*/ 2147483646 h 1617"/>
                <a:gd name="T66" fmla="*/ 2147483646 w 630"/>
                <a:gd name="T67" fmla="*/ 2147483646 h 1617"/>
                <a:gd name="T68" fmla="*/ 2147483646 w 630"/>
                <a:gd name="T69" fmla="*/ 2147483646 h 1617"/>
                <a:gd name="T70" fmla="*/ 2147483646 w 630"/>
                <a:gd name="T71" fmla="*/ 2147483646 h 1617"/>
                <a:gd name="T72" fmla="*/ 2147483646 w 630"/>
                <a:gd name="T73" fmla="*/ 2147483646 h 1617"/>
                <a:gd name="T74" fmla="*/ 2147483646 w 630"/>
                <a:gd name="T75" fmla="*/ 2147483646 h 1617"/>
                <a:gd name="T76" fmla="*/ 2147483646 w 630"/>
                <a:gd name="T77" fmla="*/ 2147483646 h 1617"/>
                <a:gd name="T78" fmla="*/ 2147483646 w 630"/>
                <a:gd name="T79" fmla="*/ 2147483646 h 16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0"/>
                <a:gd name="T121" fmla="*/ 0 h 1617"/>
                <a:gd name="T122" fmla="*/ 630 w 630"/>
                <a:gd name="T123" fmla="*/ 1617 h 16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2" name="Freeform 11"/>
            <p:cNvSpPr/>
            <p:nvPr/>
          </p:nvSpPr>
          <p:spPr bwMode="auto">
            <a:xfrm>
              <a:off x="2866284" y="3758896"/>
              <a:ext cx="764410" cy="763234"/>
            </a:xfrm>
            <a:custGeom>
              <a:avLst/>
              <a:gdLst>
                <a:gd name="T0" fmla="*/ 2147483646 w 741"/>
                <a:gd name="T1" fmla="*/ 2147483646 h 744"/>
                <a:gd name="T2" fmla="*/ 2147483646 w 741"/>
                <a:gd name="T3" fmla="*/ 2147483646 h 744"/>
                <a:gd name="T4" fmla="*/ 2147483646 w 741"/>
                <a:gd name="T5" fmla="*/ 2147483646 h 744"/>
                <a:gd name="T6" fmla="*/ 2147483646 w 741"/>
                <a:gd name="T7" fmla="*/ 2147483646 h 744"/>
                <a:gd name="T8" fmla="*/ 2147483646 w 741"/>
                <a:gd name="T9" fmla="*/ 2147483646 h 744"/>
                <a:gd name="T10" fmla="*/ 2147483646 w 741"/>
                <a:gd name="T11" fmla="*/ 2147483646 h 744"/>
                <a:gd name="T12" fmla="*/ 2147483646 w 741"/>
                <a:gd name="T13" fmla="*/ 2147483646 h 744"/>
                <a:gd name="T14" fmla="*/ 2147483646 w 741"/>
                <a:gd name="T15" fmla="*/ 2147483646 h 744"/>
                <a:gd name="T16" fmla="*/ 2147483646 w 741"/>
                <a:gd name="T17" fmla="*/ 2147483646 h 744"/>
                <a:gd name="T18" fmla="*/ 2147483646 w 741"/>
                <a:gd name="T19" fmla="*/ 2147483646 h 744"/>
                <a:gd name="T20" fmla="*/ 2147483646 w 741"/>
                <a:gd name="T21" fmla="*/ 2147483646 h 744"/>
                <a:gd name="T22" fmla="*/ 2147483646 w 741"/>
                <a:gd name="T23" fmla="*/ 2147483646 h 744"/>
                <a:gd name="T24" fmla="*/ 2147483646 w 741"/>
                <a:gd name="T25" fmla="*/ 2147483646 h 744"/>
                <a:gd name="T26" fmla="*/ 2147483646 w 741"/>
                <a:gd name="T27" fmla="*/ 2147483646 h 744"/>
                <a:gd name="T28" fmla="*/ 2147483646 w 741"/>
                <a:gd name="T29" fmla="*/ 2147483646 h 744"/>
                <a:gd name="T30" fmla="*/ 2147483646 w 741"/>
                <a:gd name="T31" fmla="*/ 2147483646 h 744"/>
                <a:gd name="T32" fmla="*/ 2147483646 w 741"/>
                <a:gd name="T33" fmla="*/ 2147483646 h 744"/>
                <a:gd name="T34" fmla="*/ 2147483646 w 741"/>
                <a:gd name="T35" fmla="*/ 2147483646 h 744"/>
                <a:gd name="T36" fmla="*/ 2147483646 w 741"/>
                <a:gd name="T37" fmla="*/ 2147483646 h 744"/>
                <a:gd name="T38" fmla="*/ 2147483646 w 741"/>
                <a:gd name="T39" fmla="*/ 2147483646 h 744"/>
                <a:gd name="T40" fmla="*/ 2147483646 w 741"/>
                <a:gd name="T41" fmla="*/ 2147483646 h 744"/>
                <a:gd name="T42" fmla="*/ 2147483646 w 741"/>
                <a:gd name="T43" fmla="*/ 2147483646 h 744"/>
                <a:gd name="T44" fmla="*/ 2147483646 w 741"/>
                <a:gd name="T45" fmla="*/ 2147483646 h 744"/>
                <a:gd name="T46" fmla="*/ 2147483646 w 741"/>
                <a:gd name="T47" fmla="*/ 2147483646 h 744"/>
                <a:gd name="T48" fmla="*/ 2147483646 w 741"/>
                <a:gd name="T49" fmla="*/ 2147483646 h 744"/>
                <a:gd name="T50" fmla="*/ 2147483646 w 741"/>
                <a:gd name="T51" fmla="*/ 2147483646 h 744"/>
                <a:gd name="T52" fmla="*/ 2147483646 w 741"/>
                <a:gd name="T53" fmla="*/ 2147483646 h 744"/>
                <a:gd name="T54" fmla="*/ 2147483646 w 741"/>
                <a:gd name="T55" fmla="*/ 0 h 744"/>
                <a:gd name="T56" fmla="*/ 2147483646 w 741"/>
                <a:gd name="T57" fmla="*/ 2147483646 h 744"/>
                <a:gd name="T58" fmla="*/ 2147483646 w 741"/>
                <a:gd name="T59" fmla="*/ 2147483646 h 744"/>
                <a:gd name="T60" fmla="*/ 2147483646 w 741"/>
                <a:gd name="T61" fmla="*/ 2147483646 h 744"/>
                <a:gd name="T62" fmla="*/ 2147483646 w 741"/>
                <a:gd name="T63" fmla="*/ 2147483646 h 744"/>
                <a:gd name="T64" fmla="*/ 2147483646 w 741"/>
                <a:gd name="T65" fmla="*/ 2147483646 h 744"/>
                <a:gd name="T66" fmla="*/ 2147483646 w 741"/>
                <a:gd name="T67" fmla="*/ 2147483646 h 744"/>
                <a:gd name="T68" fmla="*/ 2147483646 w 741"/>
                <a:gd name="T69" fmla="*/ 2147483646 h 744"/>
                <a:gd name="T70" fmla="*/ 2147483646 w 741"/>
                <a:gd name="T71" fmla="*/ 2147483646 h 744"/>
                <a:gd name="T72" fmla="*/ 2147483646 w 741"/>
                <a:gd name="T73" fmla="*/ 2147483646 h 744"/>
                <a:gd name="T74" fmla="*/ 2147483646 w 741"/>
                <a:gd name="T75" fmla="*/ 2147483646 h 744"/>
                <a:gd name="T76" fmla="*/ 2147483646 w 741"/>
                <a:gd name="T77" fmla="*/ 2147483646 h 744"/>
                <a:gd name="T78" fmla="*/ 2147483646 w 741"/>
                <a:gd name="T79" fmla="*/ 2147483646 h 744"/>
                <a:gd name="T80" fmla="*/ 2147483646 w 741"/>
                <a:gd name="T81" fmla="*/ 2147483646 h 744"/>
                <a:gd name="T82" fmla="*/ 2147483646 w 741"/>
                <a:gd name="T83" fmla="*/ 2147483646 h 744"/>
                <a:gd name="T84" fmla="*/ 2147483646 w 741"/>
                <a:gd name="T85" fmla="*/ 2147483646 h 744"/>
                <a:gd name="T86" fmla="*/ 0 w 741"/>
                <a:gd name="T87" fmla="*/ 2147483646 h 744"/>
                <a:gd name="T88" fmla="*/ 2147483646 w 741"/>
                <a:gd name="T89" fmla="*/ 2147483646 h 744"/>
                <a:gd name="T90" fmla="*/ 2147483646 w 741"/>
                <a:gd name="T91" fmla="*/ 2147483646 h 744"/>
                <a:gd name="T92" fmla="*/ 2147483646 w 741"/>
                <a:gd name="T93" fmla="*/ 2147483646 h 744"/>
                <a:gd name="T94" fmla="*/ 2147483646 w 741"/>
                <a:gd name="T95" fmla="*/ 2147483646 h 7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1"/>
                <a:gd name="T145" fmla="*/ 0 h 744"/>
                <a:gd name="T146" fmla="*/ 741 w 741"/>
                <a:gd name="T147" fmla="*/ 744 h 74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3" name="Freeform 12"/>
            <p:cNvSpPr/>
            <p:nvPr/>
          </p:nvSpPr>
          <p:spPr bwMode="auto">
            <a:xfrm>
              <a:off x="3988203" y="3755368"/>
              <a:ext cx="679737" cy="854964"/>
            </a:xfrm>
            <a:custGeom>
              <a:avLst/>
              <a:gdLst>
                <a:gd name="T0" fmla="*/ 2147483646 w 657"/>
                <a:gd name="T1" fmla="*/ 2147483646 h 832"/>
                <a:gd name="T2" fmla="*/ 2147483646 w 657"/>
                <a:gd name="T3" fmla="*/ 2147483646 h 832"/>
                <a:gd name="T4" fmla="*/ 2147483646 w 657"/>
                <a:gd name="T5" fmla="*/ 2147483646 h 832"/>
                <a:gd name="T6" fmla="*/ 2147483646 w 657"/>
                <a:gd name="T7" fmla="*/ 2147483646 h 832"/>
                <a:gd name="T8" fmla="*/ 2147483646 w 657"/>
                <a:gd name="T9" fmla="*/ 0 h 832"/>
                <a:gd name="T10" fmla="*/ 2147483646 w 657"/>
                <a:gd name="T11" fmla="*/ 2147483646 h 832"/>
                <a:gd name="T12" fmla="*/ 2147483646 w 657"/>
                <a:gd name="T13" fmla="*/ 2147483646 h 832"/>
                <a:gd name="T14" fmla="*/ 2147483646 w 657"/>
                <a:gd name="T15" fmla="*/ 2147483646 h 832"/>
                <a:gd name="T16" fmla="*/ 2147483646 w 657"/>
                <a:gd name="T17" fmla="*/ 2147483646 h 832"/>
                <a:gd name="T18" fmla="*/ 2147483646 w 657"/>
                <a:gd name="T19" fmla="*/ 2147483646 h 832"/>
                <a:gd name="T20" fmla="*/ 2147483646 w 657"/>
                <a:gd name="T21" fmla="*/ 2147483646 h 832"/>
                <a:gd name="T22" fmla="*/ 2147483646 w 657"/>
                <a:gd name="T23" fmla="*/ 2147483646 h 832"/>
                <a:gd name="T24" fmla="*/ 2147483646 w 657"/>
                <a:gd name="T25" fmla="*/ 2147483646 h 832"/>
                <a:gd name="T26" fmla="*/ 2147483646 w 657"/>
                <a:gd name="T27" fmla="*/ 2147483646 h 832"/>
                <a:gd name="T28" fmla="*/ 2147483646 w 657"/>
                <a:gd name="T29" fmla="*/ 2147483646 h 832"/>
                <a:gd name="T30" fmla="*/ 2147483646 w 657"/>
                <a:gd name="T31" fmla="*/ 2147483646 h 832"/>
                <a:gd name="T32" fmla="*/ 2147483646 w 657"/>
                <a:gd name="T33" fmla="*/ 2147483646 h 832"/>
                <a:gd name="T34" fmla="*/ 2147483646 w 657"/>
                <a:gd name="T35" fmla="*/ 2147483646 h 832"/>
                <a:gd name="T36" fmla="*/ 2147483646 w 657"/>
                <a:gd name="T37" fmla="*/ 2147483646 h 832"/>
                <a:gd name="T38" fmla="*/ 2147483646 w 657"/>
                <a:gd name="T39" fmla="*/ 2147483646 h 832"/>
                <a:gd name="T40" fmla="*/ 2147483646 w 657"/>
                <a:gd name="T41" fmla="*/ 2147483646 h 832"/>
                <a:gd name="T42" fmla="*/ 2147483646 w 657"/>
                <a:gd name="T43" fmla="*/ 2147483646 h 832"/>
                <a:gd name="T44" fmla="*/ 0 w 657"/>
                <a:gd name="T45" fmla="*/ 2147483646 h 832"/>
                <a:gd name="T46" fmla="*/ 2147483646 w 657"/>
                <a:gd name="T47" fmla="*/ 2147483646 h 832"/>
                <a:gd name="T48" fmla="*/ 2147483646 w 657"/>
                <a:gd name="T49" fmla="*/ 2147483646 h 832"/>
                <a:gd name="T50" fmla="*/ 2147483646 w 657"/>
                <a:gd name="T51" fmla="*/ 2147483646 h 832"/>
                <a:gd name="T52" fmla="*/ 2147483646 w 657"/>
                <a:gd name="T53" fmla="*/ 2147483646 h 8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7"/>
                <a:gd name="T82" fmla="*/ 0 h 832"/>
                <a:gd name="T83" fmla="*/ 657 w 657"/>
                <a:gd name="T84" fmla="*/ 832 h 8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4" name="Rectangle 13"/>
            <p:cNvSpPr>
              <a:spLocks noChangeArrowheads="1"/>
            </p:cNvSpPr>
            <p:nvPr/>
          </p:nvSpPr>
          <p:spPr bwMode="auto">
            <a:xfrm>
              <a:off x="1997208" y="4797318"/>
              <a:ext cx="72207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5" name="Freeform 14"/>
            <p:cNvSpPr/>
            <p:nvPr/>
          </p:nvSpPr>
          <p:spPr bwMode="auto">
            <a:xfrm>
              <a:off x="1599714" y="4422169"/>
              <a:ext cx="397493" cy="21168"/>
            </a:xfrm>
            <a:custGeom>
              <a:avLst/>
              <a:gdLst>
                <a:gd name="T0" fmla="*/ 0 w 386"/>
                <a:gd name="T1" fmla="*/ 2147483646 h 21"/>
                <a:gd name="T2" fmla="*/ 0 w 386"/>
                <a:gd name="T3" fmla="*/ 2147483646 h 21"/>
                <a:gd name="T4" fmla="*/ 2147483646 w 386"/>
                <a:gd name="T5" fmla="*/ 2147483646 h 21"/>
                <a:gd name="T6" fmla="*/ 2147483646 w 386"/>
                <a:gd name="T7" fmla="*/ 0 h 21"/>
                <a:gd name="T8" fmla="*/ 0 w 386"/>
                <a:gd name="T9" fmla="*/ 2147483646 h 21"/>
                <a:gd name="T10" fmla="*/ 0 60000 65536"/>
                <a:gd name="T11" fmla="*/ 0 60000 65536"/>
                <a:gd name="T12" fmla="*/ 0 60000 65536"/>
                <a:gd name="T13" fmla="*/ 0 60000 65536"/>
                <a:gd name="T14" fmla="*/ 0 60000 65536"/>
                <a:gd name="T15" fmla="*/ 0 w 386"/>
                <a:gd name="T16" fmla="*/ 0 h 21"/>
                <a:gd name="T17" fmla="*/ 386 w 386"/>
                <a:gd name="T18" fmla="*/ 21 h 21"/>
              </a:gdLst>
              <a:ahLst/>
              <a:cxnLst>
                <a:cxn ang="T10">
                  <a:pos x="T0" y="T1"/>
                </a:cxn>
                <a:cxn ang="T11">
                  <a:pos x="T2" y="T3"/>
                </a:cxn>
                <a:cxn ang="T12">
                  <a:pos x="T4" y="T5"/>
                </a:cxn>
                <a:cxn ang="T13">
                  <a:pos x="T6" y="T7"/>
                </a:cxn>
                <a:cxn ang="T14">
                  <a:pos x="T8" y="T9"/>
                </a:cxn>
              </a:cxnLst>
              <a:rect l="T15" t="T16" r="T17" b="T18"/>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6" name="Rectangle 15"/>
            <p:cNvSpPr>
              <a:spLocks noChangeArrowheads="1"/>
            </p:cNvSpPr>
            <p:nvPr/>
          </p:nvSpPr>
          <p:spPr bwMode="auto">
            <a:xfrm>
              <a:off x="1599714" y="3649526"/>
              <a:ext cx="397493"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7" name="Freeform 16"/>
            <p:cNvSpPr/>
            <p:nvPr/>
          </p:nvSpPr>
          <p:spPr bwMode="auto">
            <a:xfrm>
              <a:off x="2665185" y="3590725"/>
              <a:ext cx="1107807" cy="1147792"/>
            </a:xfrm>
            <a:custGeom>
              <a:avLst/>
              <a:gdLst>
                <a:gd name="T0" fmla="*/ 0 w 945"/>
                <a:gd name="T1" fmla="*/ 2147483646 h 888"/>
                <a:gd name="T2" fmla="*/ 2147483646 w 945"/>
                <a:gd name="T3" fmla="*/ 2147483646 h 888"/>
                <a:gd name="T4" fmla="*/ 2147483646 w 945"/>
                <a:gd name="T5" fmla="*/ 2147483646 h 888"/>
                <a:gd name="T6" fmla="*/ 2147483646 w 945"/>
                <a:gd name="T7" fmla="*/ 0 h 888"/>
                <a:gd name="T8" fmla="*/ 0 w 945"/>
                <a:gd name="T9" fmla="*/ 2147483646 h 888"/>
                <a:gd name="T10" fmla="*/ 0 60000 65536"/>
                <a:gd name="T11" fmla="*/ 0 60000 65536"/>
                <a:gd name="T12" fmla="*/ 0 60000 65536"/>
                <a:gd name="T13" fmla="*/ 0 60000 65536"/>
                <a:gd name="T14" fmla="*/ 0 60000 65536"/>
                <a:gd name="T15" fmla="*/ 0 w 945"/>
                <a:gd name="T16" fmla="*/ 0 h 888"/>
                <a:gd name="T17" fmla="*/ 945 w 945"/>
                <a:gd name="T18" fmla="*/ 888 h 888"/>
              </a:gdLst>
              <a:ahLst/>
              <a:cxnLst>
                <a:cxn ang="T10">
                  <a:pos x="T0" y="T1"/>
                </a:cxn>
                <a:cxn ang="T11">
                  <a:pos x="T2" y="T3"/>
                </a:cxn>
                <a:cxn ang="T12">
                  <a:pos x="T4" y="T5"/>
                </a:cxn>
                <a:cxn ang="T13">
                  <a:pos x="T6" y="T7"/>
                </a:cxn>
                <a:cxn ang="T14">
                  <a:pos x="T8" y="T9"/>
                </a:cxn>
              </a:cxnLst>
              <a:rect l="T15" t="T16" r="T17" b="T18"/>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8" name="Freeform 17"/>
            <p:cNvSpPr/>
            <p:nvPr/>
          </p:nvSpPr>
          <p:spPr bwMode="auto">
            <a:xfrm>
              <a:off x="2453502" y="2839251"/>
              <a:ext cx="3516288" cy="619760"/>
            </a:xfrm>
            <a:custGeom>
              <a:avLst/>
              <a:gdLst>
                <a:gd name="T0" fmla="*/ 2147483646 w 3403"/>
                <a:gd name="T1" fmla="*/ 2147483646 h 603"/>
                <a:gd name="T2" fmla="*/ 2147483646 w 3403"/>
                <a:gd name="T3" fmla="*/ 0 h 603"/>
                <a:gd name="T4" fmla="*/ 2147483646 w 3403"/>
                <a:gd name="T5" fmla="*/ 2147483646 h 603"/>
                <a:gd name="T6" fmla="*/ 2147483646 w 3403"/>
                <a:gd name="T7" fmla="*/ 2147483646 h 603"/>
                <a:gd name="T8" fmla="*/ 2147483646 w 3403"/>
                <a:gd name="T9" fmla="*/ 2147483646 h 603"/>
                <a:gd name="T10" fmla="*/ 2147483646 w 3403"/>
                <a:gd name="T11" fmla="*/ 2147483646 h 603"/>
                <a:gd name="T12" fmla="*/ 2147483646 w 3403"/>
                <a:gd name="T13" fmla="*/ 2147483646 h 603"/>
                <a:gd name="T14" fmla="*/ 2147483646 w 3403"/>
                <a:gd name="T15" fmla="*/ 2147483646 h 603"/>
                <a:gd name="T16" fmla="*/ 2147483646 w 3403"/>
                <a:gd name="T17" fmla="*/ 2147483646 h 603"/>
                <a:gd name="T18" fmla="*/ 2147483646 w 3403"/>
                <a:gd name="T19" fmla="*/ 2147483646 h 603"/>
                <a:gd name="T20" fmla="*/ 2147483646 w 3403"/>
                <a:gd name="T21" fmla="*/ 2147483646 h 603"/>
                <a:gd name="T22" fmla="*/ 2147483646 w 3403"/>
                <a:gd name="T23" fmla="*/ 2147483646 h 603"/>
                <a:gd name="T24" fmla="*/ 2147483646 w 3403"/>
                <a:gd name="T25" fmla="*/ 2147483646 h 603"/>
                <a:gd name="T26" fmla="*/ 2147483646 w 3403"/>
                <a:gd name="T27" fmla="*/ 2147483646 h 603"/>
                <a:gd name="T28" fmla="*/ 2147483646 w 3403"/>
                <a:gd name="T29" fmla="*/ 2147483646 h 603"/>
                <a:gd name="T30" fmla="*/ 2147483646 w 3403"/>
                <a:gd name="T31" fmla="*/ 2147483646 h 603"/>
                <a:gd name="T32" fmla="*/ 2147483646 w 3403"/>
                <a:gd name="T33" fmla="*/ 2147483646 h 603"/>
                <a:gd name="T34" fmla="*/ 2147483646 w 3403"/>
                <a:gd name="T35" fmla="*/ 2147483646 h 603"/>
                <a:gd name="T36" fmla="*/ 2147483646 w 3403"/>
                <a:gd name="T37" fmla="*/ 2147483646 h 603"/>
                <a:gd name="T38" fmla="*/ 2147483646 w 3403"/>
                <a:gd name="T39" fmla="*/ 2147483646 h 603"/>
                <a:gd name="T40" fmla="*/ 2147483646 w 3403"/>
                <a:gd name="T41" fmla="*/ 2147483646 h 603"/>
                <a:gd name="T42" fmla="*/ 2147483646 w 3403"/>
                <a:gd name="T43" fmla="*/ 2147483646 h 603"/>
                <a:gd name="T44" fmla="*/ 2147483646 w 3403"/>
                <a:gd name="T45" fmla="*/ 2147483646 h 603"/>
                <a:gd name="T46" fmla="*/ 2147483646 w 3403"/>
                <a:gd name="T47" fmla="*/ 2147483646 h 603"/>
                <a:gd name="T48" fmla="*/ 2147483646 w 3403"/>
                <a:gd name="T49" fmla="*/ 2147483646 h 603"/>
                <a:gd name="T50" fmla="*/ 2147483646 w 3403"/>
                <a:gd name="T51" fmla="*/ 2147483646 h 603"/>
                <a:gd name="T52" fmla="*/ 2147483646 w 3403"/>
                <a:gd name="T53" fmla="*/ 2147483646 h 603"/>
                <a:gd name="T54" fmla="*/ 2147483646 w 3403"/>
                <a:gd name="T55" fmla="*/ 2147483646 h 603"/>
                <a:gd name="T56" fmla="*/ 2147483646 w 3403"/>
                <a:gd name="T57" fmla="*/ 2147483646 h 603"/>
                <a:gd name="T58" fmla="*/ 2147483646 w 3403"/>
                <a:gd name="T59" fmla="*/ 2147483646 h 603"/>
                <a:gd name="T60" fmla="*/ 2147483646 w 3403"/>
                <a:gd name="T61" fmla="*/ 2147483646 h 603"/>
                <a:gd name="T62" fmla="*/ 2147483646 w 3403"/>
                <a:gd name="T63" fmla="*/ 2147483646 h 603"/>
                <a:gd name="T64" fmla="*/ 2147483646 w 3403"/>
                <a:gd name="T65" fmla="*/ 2147483646 h 603"/>
                <a:gd name="T66" fmla="*/ 2147483646 w 3403"/>
                <a:gd name="T67" fmla="*/ 2147483646 h 603"/>
                <a:gd name="T68" fmla="*/ 2147483646 w 3403"/>
                <a:gd name="T69" fmla="*/ 2147483646 h 603"/>
                <a:gd name="T70" fmla="*/ 2147483646 w 3403"/>
                <a:gd name="T71" fmla="*/ 2147483646 h 603"/>
                <a:gd name="T72" fmla="*/ 2147483646 w 3403"/>
                <a:gd name="T73" fmla="*/ 2147483646 h 603"/>
                <a:gd name="T74" fmla="*/ 2147483646 w 3403"/>
                <a:gd name="T75" fmla="*/ 2147483646 h 603"/>
                <a:gd name="T76" fmla="*/ 2147483646 w 3403"/>
                <a:gd name="T77" fmla="*/ 2147483646 h 603"/>
                <a:gd name="T78" fmla="*/ 2147483646 w 3403"/>
                <a:gd name="T79" fmla="*/ 2147483646 h 603"/>
                <a:gd name="T80" fmla="*/ 2147483646 w 3403"/>
                <a:gd name="T81" fmla="*/ 2147483646 h 603"/>
                <a:gd name="T82" fmla="*/ 2147483646 w 3403"/>
                <a:gd name="T83" fmla="*/ 2147483646 h 603"/>
                <a:gd name="T84" fmla="*/ 2147483646 w 3403"/>
                <a:gd name="T85" fmla="*/ 2147483646 h 603"/>
                <a:gd name="T86" fmla="*/ 2147483646 w 3403"/>
                <a:gd name="T87" fmla="*/ 2147483646 h 60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03"/>
                <a:gd name="T133" fmla="*/ 0 h 603"/>
                <a:gd name="T134" fmla="*/ 3403 w 3403"/>
                <a:gd name="T135" fmla="*/ 603 h 60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9" name="Freeform 18"/>
            <p:cNvSpPr/>
            <p:nvPr/>
          </p:nvSpPr>
          <p:spPr bwMode="auto">
            <a:xfrm>
              <a:off x="3895298" y="3578965"/>
              <a:ext cx="829092" cy="1112511"/>
            </a:xfrm>
            <a:custGeom>
              <a:avLst/>
              <a:gdLst>
                <a:gd name="T0" fmla="*/ 2147483646 w 1094"/>
                <a:gd name="T1" fmla="*/ 2147483646 h 901"/>
                <a:gd name="T2" fmla="*/ 2147483646 w 1094"/>
                <a:gd name="T3" fmla="*/ 2147483646 h 901"/>
                <a:gd name="T4" fmla="*/ 2147483646 w 1094"/>
                <a:gd name="T5" fmla="*/ 0 h 901"/>
                <a:gd name="T6" fmla="*/ 0 w 1094"/>
                <a:gd name="T7" fmla="*/ 2147483646 h 901"/>
                <a:gd name="T8" fmla="*/ 2147483646 w 1094"/>
                <a:gd name="T9" fmla="*/ 2147483646 h 901"/>
                <a:gd name="T10" fmla="*/ 0 60000 65536"/>
                <a:gd name="T11" fmla="*/ 0 60000 65536"/>
                <a:gd name="T12" fmla="*/ 0 60000 65536"/>
                <a:gd name="T13" fmla="*/ 0 60000 65536"/>
                <a:gd name="T14" fmla="*/ 0 60000 65536"/>
                <a:gd name="T15" fmla="*/ 0 w 1094"/>
                <a:gd name="T16" fmla="*/ 0 h 901"/>
                <a:gd name="T17" fmla="*/ 1094 w 1094"/>
                <a:gd name="T18" fmla="*/ 901 h 901"/>
              </a:gdLst>
              <a:ahLst/>
              <a:cxnLst>
                <a:cxn ang="T10">
                  <a:pos x="T0" y="T1"/>
                </a:cxn>
                <a:cxn ang="T11">
                  <a:pos x="T2" y="T3"/>
                </a:cxn>
                <a:cxn ang="T12">
                  <a:pos x="T4" y="T5"/>
                </a:cxn>
                <a:cxn ang="T13">
                  <a:pos x="T6" y="T7"/>
                </a:cxn>
                <a:cxn ang="T14">
                  <a:pos x="T8" y="T9"/>
                </a:cxn>
              </a:cxnLst>
              <a:rect l="T15" t="T16" r="T17" b="T18"/>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0" name="Rectangle 19"/>
            <p:cNvSpPr>
              <a:spLocks noChangeArrowheads="1"/>
            </p:cNvSpPr>
            <p:nvPr/>
          </p:nvSpPr>
          <p:spPr bwMode="auto">
            <a:xfrm>
              <a:off x="6309659" y="4465682"/>
              <a:ext cx="438654"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1" name="Rectangle 20"/>
            <p:cNvSpPr>
              <a:spLocks noChangeArrowheads="1"/>
            </p:cNvSpPr>
            <p:nvPr/>
          </p:nvSpPr>
          <p:spPr bwMode="auto">
            <a:xfrm>
              <a:off x="6317891" y="3700095"/>
              <a:ext cx="43865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3" name="Rectangle 21"/>
            <p:cNvSpPr>
              <a:spLocks noChangeArrowheads="1"/>
            </p:cNvSpPr>
            <p:nvPr/>
          </p:nvSpPr>
          <p:spPr bwMode="auto">
            <a:xfrm>
              <a:off x="5758280" y="4921447"/>
              <a:ext cx="1362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B</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4" name="Oval 22"/>
            <p:cNvSpPr>
              <a:spLocks noChangeArrowheads="1"/>
            </p:cNvSpPr>
            <p:nvPr/>
          </p:nvSpPr>
          <p:spPr bwMode="auto">
            <a:xfrm>
              <a:off x="3447236" y="5533504"/>
              <a:ext cx="82321"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6" name="Rectangle 185"/>
            <p:cNvSpPr>
              <a:spLocks noChangeArrowheads="1"/>
            </p:cNvSpPr>
            <p:nvPr/>
          </p:nvSpPr>
          <p:spPr bwMode="auto">
            <a:xfrm>
              <a:off x="2267692" y="2942741"/>
              <a:ext cx="629169"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7" name="Rectangle 186"/>
            <p:cNvSpPr>
              <a:spLocks noChangeArrowheads="1"/>
            </p:cNvSpPr>
            <p:nvPr/>
          </p:nvSpPr>
          <p:spPr bwMode="auto">
            <a:xfrm>
              <a:off x="2578160" y="3224985"/>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222.1.1.</a:t>
              </a:r>
              <a:endPar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8" name="Rectangle 187"/>
            <p:cNvSpPr>
              <a:spLocks noChangeArrowheads="1"/>
            </p:cNvSpPr>
            <p:nvPr/>
          </p:nvSpPr>
          <p:spPr bwMode="auto">
            <a:xfrm>
              <a:off x="3435476" y="263697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9" name="Rectangle 188"/>
            <p:cNvSpPr>
              <a:spLocks noChangeArrowheads="1"/>
            </p:cNvSpPr>
            <p:nvPr/>
          </p:nvSpPr>
          <p:spPr bwMode="auto">
            <a:xfrm>
              <a:off x="3376675"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222.1.1.1</a:t>
              </a:r>
            </a:p>
          </p:txBody>
        </p:sp>
        <p:sp>
          <p:nvSpPr>
            <p:cNvPr id="290" name="Rectangle 189"/>
            <p:cNvSpPr>
              <a:spLocks noChangeArrowheads="1"/>
            </p:cNvSpPr>
            <p:nvPr/>
          </p:nvSpPr>
          <p:spPr bwMode="auto">
            <a:xfrm>
              <a:off x="4517411"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91" name="Rectangle 190"/>
            <p:cNvSpPr>
              <a:spLocks noChangeArrowheads="1"/>
            </p:cNvSpPr>
            <p:nvPr/>
          </p:nvSpPr>
          <p:spPr bwMode="auto">
            <a:xfrm>
              <a:off x="4442146"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222.1.1.2</a:t>
              </a:r>
            </a:p>
          </p:txBody>
        </p:sp>
        <p:sp>
          <p:nvSpPr>
            <p:cNvPr id="292" name="Rectangle 191"/>
            <p:cNvSpPr>
              <a:spLocks noChangeArrowheads="1"/>
            </p:cNvSpPr>
            <p:nvPr/>
          </p:nvSpPr>
          <p:spPr bwMode="auto">
            <a:xfrm>
              <a:off x="5632274"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93" name="Rectangle 192"/>
            <p:cNvSpPr>
              <a:spLocks noChangeArrowheads="1"/>
            </p:cNvSpPr>
            <p:nvPr/>
          </p:nvSpPr>
          <p:spPr bwMode="auto">
            <a:xfrm>
              <a:off x="5526433" y="25875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222.1.1.3</a:t>
              </a:r>
            </a:p>
          </p:txBody>
        </p:sp>
        <p:sp>
          <p:nvSpPr>
            <p:cNvPr id="294" name="Rectangle 193"/>
            <p:cNvSpPr>
              <a:spLocks noChangeArrowheads="1"/>
            </p:cNvSpPr>
            <p:nvPr/>
          </p:nvSpPr>
          <p:spPr bwMode="auto">
            <a:xfrm>
              <a:off x="3855313" y="3095623"/>
              <a:ext cx="19993" cy="3763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1" name="Rectangle 220"/>
            <p:cNvSpPr>
              <a:spLocks noChangeArrowheads="1"/>
            </p:cNvSpPr>
            <p:nvPr/>
          </p:nvSpPr>
          <p:spPr bwMode="auto">
            <a:xfrm>
              <a:off x="3932930" y="3259089"/>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2" name="Rectangle 221"/>
            <p:cNvSpPr>
              <a:spLocks noChangeArrowheads="1"/>
            </p:cNvSpPr>
            <p:nvPr/>
          </p:nvSpPr>
          <p:spPr bwMode="auto">
            <a:xfrm>
              <a:off x="4030581" y="325719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222.1.1.4</a:t>
              </a:r>
            </a:p>
          </p:txBody>
        </p:sp>
        <p:sp>
          <p:nvSpPr>
            <p:cNvPr id="323" name="Rectangle 222"/>
            <p:cNvSpPr>
              <a:spLocks noChangeArrowheads="1"/>
            </p:cNvSpPr>
            <p:nvPr/>
          </p:nvSpPr>
          <p:spPr bwMode="auto">
            <a:xfrm>
              <a:off x="3350803" y="3362578"/>
              <a:ext cx="288124" cy="244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4" name="Rectangle 223"/>
            <p:cNvSpPr>
              <a:spLocks noChangeArrowheads="1"/>
            </p:cNvSpPr>
            <p:nvPr/>
          </p:nvSpPr>
          <p:spPr bwMode="auto">
            <a:xfrm>
              <a:off x="3752990" y="362284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5" name="Oval 224"/>
            <p:cNvSpPr>
              <a:spLocks noChangeArrowheads="1"/>
            </p:cNvSpPr>
            <p:nvPr/>
          </p:nvSpPr>
          <p:spPr bwMode="auto">
            <a:xfrm>
              <a:off x="3828265" y="329436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6" name="Rectangle 225"/>
            <p:cNvSpPr>
              <a:spLocks noChangeArrowheads="1"/>
            </p:cNvSpPr>
            <p:nvPr/>
          </p:nvSpPr>
          <p:spPr bwMode="auto">
            <a:xfrm>
              <a:off x="2320613" y="2729882"/>
              <a:ext cx="504511"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7" name="Oval 226"/>
            <p:cNvSpPr>
              <a:spLocks noChangeArrowheads="1"/>
            </p:cNvSpPr>
            <p:nvPr/>
          </p:nvSpPr>
          <p:spPr bwMode="auto">
            <a:xfrm>
              <a:off x="6388452" y="444569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8" name="Oval 227"/>
            <p:cNvSpPr>
              <a:spLocks noChangeArrowheads="1"/>
            </p:cNvSpPr>
            <p:nvPr/>
          </p:nvSpPr>
          <p:spPr bwMode="auto">
            <a:xfrm>
              <a:off x="6391980" y="3670695"/>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9" name="Rectangle 228"/>
            <p:cNvSpPr>
              <a:spLocks noChangeArrowheads="1"/>
            </p:cNvSpPr>
            <p:nvPr/>
          </p:nvSpPr>
          <p:spPr bwMode="auto">
            <a:xfrm>
              <a:off x="5374726" y="4178734"/>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30" name="Rectangle 229"/>
            <p:cNvSpPr>
              <a:spLocks noChangeArrowheads="1"/>
            </p:cNvSpPr>
            <p:nvPr/>
          </p:nvSpPr>
          <p:spPr bwMode="auto">
            <a:xfrm>
              <a:off x="5029370" y="449314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222.1.2.5</a:t>
              </a:r>
            </a:p>
          </p:txBody>
        </p:sp>
        <p:sp>
          <p:nvSpPr>
            <p:cNvPr id="336" name="Rectangle 235"/>
            <p:cNvSpPr>
              <a:spLocks noChangeArrowheads="1"/>
            </p:cNvSpPr>
            <p:nvPr/>
          </p:nvSpPr>
          <p:spPr bwMode="auto">
            <a:xfrm>
              <a:off x="4397596"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222.1.2.3</a:t>
              </a:r>
            </a:p>
          </p:txBody>
        </p:sp>
        <p:sp>
          <p:nvSpPr>
            <p:cNvPr id="337" name="Rectangle 236"/>
            <p:cNvSpPr>
              <a:spLocks noChangeArrowheads="1"/>
            </p:cNvSpPr>
            <p:nvPr/>
          </p:nvSpPr>
          <p:spPr bwMode="auto">
            <a:xfrm>
              <a:off x="3507213" y="5521744"/>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38" name="Rectangle 237"/>
            <p:cNvSpPr>
              <a:spLocks noChangeArrowheads="1"/>
            </p:cNvSpPr>
            <p:nvPr/>
          </p:nvSpPr>
          <p:spPr bwMode="auto">
            <a:xfrm>
              <a:off x="3521463"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222.1.2.4</a:t>
              </a:r>
            </a:p>
          </p:txBody>
        </p:sp>
        <p:sp>
          <p:nvSpPr>
            <p:cNvPr id="339" name="Oval 238"/>
            <p:cNvSpPr>
              <a:spLocks noChangeArrowheads="1"/>
            </p:cNvSpPr>
            <p:nvPr/>
          </p:nvSpPr>
          <p:spPr bwMode="auto">
            <a:xfrm>
              <a:off x="4322192" y="5541737"/>
              <a:ext cx="64681" cy="65857"/>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0" name="Rectangle 239"/>
            <p:cNvSpPr>
              <a:spLocks noChangeArrowheads="1"/>
            </p:cNvSpPr>
            <p:nvPr/>
          </p:nvSpPr>
          <p:spPr bwMode="auto">
            <a:xfrm>
              <a:off x="5711067" y="3667167"/>
              <a:ext cx="62564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1" name="Rectangle 240"/>
            <p:cNvSpPr>
              <a:spLocks noChangeArrowheads="1"/>
            </p:cNvSpPr>
            <p:nvPr/>
          </p:nvSpPr>
          <p:spPr bwMode="auto">
            <a:xfrm>
              <a:off x="5614627" y="402190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222.1.2.</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2" name="Rectangle 241"/>
            <p:cNvSpPr>
              <a:spLocks noChangeArrowheads="1"/>
            </p:cNvSpPr>
            <p:nvPr/>
          </p:nvSpPr>
          <p:spPr bwMode="auto">
            <a:xfrm>
              <a:off x="5760459" y="3463716"/>
              <a:ext cx="50451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5" name="Oval 294"/>
            <p:cNvSpPr>
              <a:spLocks noChangeArrowheads="1"/>
            </p:cNvSpPr>
            <p:nvPr/>
          </p:nvSpPr>
          <p:spPr bwMode="auto">
            <a:xfrm>
              <a:off x="3163816" y="481143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6" name="Oval 295"/>
            <p:cNvSpPr>
              <a:spLocks noChangeArrowheads="1"/>
            </p:cNvSpPr>
            <p:nvPr/>
          </p:nvSpPr>
          <p:spPr bwMode="auto">
            <a:xfrm>
              <a:off x="4329248" y="4806726"/>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7" name="Oval 296"/>
            <p:cNvSpPr>
              <a:spLocks noChangeArrowheads="1"/>
            </p:cNvSpPr>
            <p:nvPr/>
          </p:nvSpPr>
          <p:spPr bwMode="auto">
            <a:xfrm>
              <a:off x="4617372" y="455741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8" name="Oval 297"/>
            <p:cNvSpPr>
              <a:spLocks noChangeArrowheads="1"/>
            </p:cNvSpPr>
            <p:nvPr/>
          </p:nvSpPr>
          <p:spPr bwMode="auto">
            <a:xfrm>
              <a:off x="4001139" y="373772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9" name="Oval 298"/>
            <p:cNvSpPr>
              <a:spLocks noChangeArrowheads="1"/>
            </p:cNvSpPr>
            <p:nvPr/>
          </p:nvSpPr>
          <p:spPr bwMode="auto">
            <a:xfrm>
              <a:off x="2840412" y="447861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0" name="Oval 299"/>
            <p:cNvSpPr>
              <a:spLocks noChangeArrowheads="1"/>
            </p:cNvSpPr>
            <p:nvPr/>
          </p:nvSpPr>
          <p:spPr bwMode="auto">
            <a:xfrm>
              <a:off x="3533085" y="3754192"/>
              <a:ext cx="63505"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1" name="Rectangle 300"/>
            <p:cNvSpPr>
              <a:spLocks noChangeArrowheads="1"/>
            </p:cNvSpPr>
            <p:nvPr/>
          </p:nvSpPr>
          <p:spPr bwMode="auto">
            <a:xfrm>
              <a:off x="4121093" y="3504877"/>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2" name="Rectangle 301"/>
            <p:cNvSpPr>
              <a:spLocks noChangeArrowheads="1"/>
            </p:cNvSpPr>
            <p:nvPr/>
          </p:nvSpPr>
          <p:spPr bwMode="auto">
            <a:xfrm>
              <a:off x="4137557" y="361895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222.1.6.1</a:t>
              </a:r>
            </a:p>
          </p:txBody>
        </p:sp>
        <p:sp>
          <p:nvSpPr>
            <p:cNvPr id="403" name="Rectangle 302"/>
            <p:cNvSpPr>
              <a:spLocks noChangeArrowheads="1"/>
            </p:cNvSpPr>
            <p:nvPr/>
          </p:nvSpPr>
          <p:spPr bwMode="auto">
            <a:xfrm>
              <a:off x="2783963" y="3606014"/>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4" name="Rectangle 303"/>
            <p:cNvSpPr>
              <a:spLocks noChangeArrowheads="1"/>
            </p:cNvSpPr>
            <p:nvPr/>
          </p:nvSpPr>
          <p:spPr bwMode="auto">
            <a:xfrm>
              <a:off x="2867460" y="3597782"/>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222.1.5.1</a:t>
              </a:r>
            </a:p>
          </p:txBody>
        </p:sp>
        <p:sp>
          <p:nvSpPr>
            <p:cNvPr id="405" name="Rectangle 304"/>
            <p:cNvSpPr>
              <a:spLocks noChangeArrowheads="1"/>
            </p:cNvSpPr>
            <p:nvPr/>
          </p:nvSpPr>
          <p:spPr bwMode="auto">
            <a:xfrm>
              <a:off x="2267692" y="4067012"/>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6" name="Rectangle 305"/>
            <p:cNvSpPr>
              <a:spLocks noChangeArrowheads="1"/>
            </p:cNvSpPr>
            <p:nvPr/>
          </p:nvSpPr>
          <p:spPr bwMode="auto">
            <a:xfrm>
              <a:off x="2244171" y="42422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222.1.5.2</a:t>
              </a:r>
            </a:p>
          </p:txBody>
        </p:sp>
        <p:sp>
          <p:nvSpPr>
            <p:cNvPr id="407" name="Rectangle 306"/>
            <p:cNvSpPr>
              <a:spLocks noChangeArrowheads="1"/>
            </p:cNvSpPr>
            <p:nvPr/>
          </p:nvSpPr>
          <p:spPr bwMode="auto">
            <a:xfrm>
              <a:off x="4602084" y="397410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8" name="Rectangle 307"/>
            <p:cNvSpPr>
              <a:spLocks noChangeArrowheads="1"/>
            </p:cNvSpPr>
            <p:nvPr/>
          </p:nvSpPr>
          <p:spPr bwMode="auto">
            <a:xfrm>
              <a:off x="4606027" y="4206308"/>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222.1.6.2</a:t>
              </a:r>
            </a:p>
          </p:txBody>
        </p:sp>
        <p:sp>
          <p:nvSpPr>
            <p:cNvPr id="409" name="Rectangle 308"/>
            <p:cNvSpPr>
              <a:spLocks noChangeArrowheads="1"/>
            </p:cNvSpPr>
            <p:nvPr/>
          </p:nvSpPr>
          <p:spPr bwMode="auto">
            <a:xfrm>
              <a:off x="4219878" y="4593868"/>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0" name="Rectangle 309"/>
            <p:cNvSpPr>
              <a:spLocks noChangeArrowheads="1"/>
            </p:cNvSpPr>
            <p:nvPr/>
          </p:nvSpPr>
          <p:spPr bwMode="auto">
            <a:xfrm>
              <a:off x="4269447" y="49041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222.1.4.1</a:t>
              </a:r>
            </a:p>
          </p:txBody>
        </p:sp>
        <p:sp>
          <p:nvSpPr>
            <p:cNvPr id="411" name="Rectangle 310"/>
            <p:cNvSpPr>
              <a:spLocks noChangeArrowheads="1"/>
            </p:cNvSpPr>
            <p:nvPr/>
          </p:nvSpPr>
          <p:spPr bwMode="auto">
            <a:xfrm>
              <a:off x="2976830" y="4593868"/>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2" name="Rectangle 311"/>
            <p:cNvSpPr>
              <a:spLocks noChangeArrowheads="1"/>
            </p:cNvSpPr>
            <p:nvPr/>
          </p:nvSpPr>
          <p:spPr bwMode="auto">
            <a:xfrm>
              <a:off x="3110144" y="48981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222.1.4.2</a:t>
              </a:r>
            </a:p>
          </p:txBody>
        </p:sp>
        <p:sp>
          <p:nvSpPr>
            <p:cNvPr id="413" name="Rectangle 312"/>
            <p:cNvSpPr>
              <a:spLocks noChangeArrowheads="1"/>
            </p:cNvSpPr>
            <p:nvPr/>
          </p:nvSpPr>
          <p:spPr bwMode="auto">
            <a:xfrm>
              <a:off x="1204573" y="3707151"/>
              <a:ext cx="705610" cy="250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4" name="Rectangle 313"/>
            <p:cNvSpPr>
              <a:spLocks noChangeArrowheads="1"/>
            </p:cNvSpPr>
            <p:nvPr/>
          </p:nvSpPr>
          <p:spPr bwMode="auto">
            <a:xfrm>
              <a:off x="1081375" y="37889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222.1.3.3</a:t>
              </a:r>
            </a:p>
          </p:txBody>
        </p:sp>
        <p:sp>
          <p:nvSpPr>
            <p:cNvPr id="415" name="Rectangle 314"/>
            <p:cNvSpPr>
              <a:spLocks noChangeArrowheads="1"/>
            </p:cNvSpPr>
            <p:nvPr/>
          </p:nvSpPr>
          <p:spPr bwMode="auto">
            <a:xfrm>
              <a:off x="1959575" y="4637380"/>
              <a:ext cx="705610"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6" name="Rectangle 315"/>
            <p:cNvSpPr>
              <a:spLocks noChangeArrowheads="1"/>
            </p:cNvSpPr>
            <p:nvPr/>
          </p:nvSpPr>
          <p:spPr bwMode="auto">
            <a:xfrm>
              <a:off x="2045425" y="49313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222.1.3.2</a:t>
              </a:r>
            </a:p>
          </p:txBody>
        </p:sp>
        <p:sp>
          <p:nvSpPr>
            <p:cNvPr id="417" name="Rectangle 316"/>
            <p:cNvSpPr>
              <a:spLocks noChangeArrowheads="1"/>
            </p:cNvSpPr>
            <p:nvPr/>
          </p:nvSpPr>
          <p:spPr bwMode="auto">
            <a:xfrm>
              <a:off x="1204573" y="4483322"/>
              <a:ext cx="705610"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8" name="Rectangle 317"/>
            <p:cNvSpPr>
              <a:spLocks noChangeArrowheads="1"/>
            </p:cNvSpPr>
            <p:nvPr/>
          </p:nvSpPr>
          <p:spPr bwMode="auto">
            <a:xfrm>
              <a:off x="1074472" y="4611219"/>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222.1.3.1</a:t>
              </a:r>
            </a:p>
          </p:txBody>
        </p:sp>
        <p:sp>
          <p:nvSpPr>
            <p:cNvPr id="419" name="Oval 318"/>
            <p:cNvSpPr>
              <a:spLocks noChangeArrowheads="1"/>
            </p:cNvSpPr>
            <p:nvPr/>
          </p:nvSpPr>
          <p:spPr bwMode="auto">
            <a:xfrm>
              <a:off x="1859614" y="4397473"/>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0" name="Oval 319"/>
            <p:cNvSpPr>
              <a:spLocks noChangeArrowheads="1"/>
            </p:cNvSpPr>
            <p:nvPr/>
          </p:nvSpPr>
          <p:spPr bwMode="auto">
            <a:xfrm>
              <a:off x="1854910" y="3622478"/>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1" name="Oval 320"/>
            <p:cNvSpPr>
              <a:spLocks noChangeArrowheads="1"/>
            </p:cNvSpPr>
            <p:nvPr/>
          </p:nvSpPr>
          <p:spPr bwMode="auto">
            <a:xfrm>
              <a:off x="2345309" y="4774974"/>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2" name="Rectangle 321"/>
            <p:cNvSpPr>
              <a:spLocks noChangeArrowheads="1"/>
            </p:cNvSpPr>
            <p:nvPr/>
          </p:nvSpPr>
          <p:spPr bwMode="auto">
            <a:xfrm>
              <a:off x="2712226" y="4677364"/>
              <a:ext cx="290476"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3" name="Rectangle 322"/>
            <p:cNvSpPr>
              <a:spLocks noChangeArrowheads="1"/>
            </p:cNvSpPr>
            <p:nvPr/>
          </p:nvSpPr>
          <p:spPr bwMode="auto">
            <a:xfrm>
              <a:off x="2935669" y="4522130"/>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4" name="Rectangle 323"/>
            <p:cNvSpPr>
              <a:spLocks noChangeArrowheads="1"/>
            </p:cNvSpPr>
            <p:nvPr/>
          </p:nvSpPr>
          <p:spPr bwMode="auto">
            <a:xfrm>
              <a:off x="5001929" y="4636204"/>
              <a:ext cx="289300" cy="24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5" name="Rectangle 324"/>
            <p:cNvSpPr>
              <a:spLocks noChangeArrowheads="1"/>
            </p:cNvSpPr>
            <p:nvPr/>
          </p:nvSpPr>
          <p:spPr bwMode="auto">
            <a:xfrm>
              <a:off x="4311607" y="4510371"/>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6" name="Rectangle 325"/>
            <p:cNvSpPr>
              <a:spLocks noChangeArrowheads="1"/>
            </p:cNvSpPr>
            <p:nvPr/>
          </p:nvSpPr>
          <p:spPr bwMode="auto">
            <a:xfrm>
              <a:off x="1988976" y="3714208"/>
              <a:ext cx="629168"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7" name="Rectangle 326"/>
            <p:cNvSpPr>
              <a:spLocks noChangeArrowheads="1"/>
            </p:cNvSpPr>
            <p:nvPr/>
          </p:nvSpPr>
          <p:spPr bwMode="auto">
            <a:xfrm>
              <a:off x="2032479" y="3753758"/>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222.1.3.</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8" name="Rectangle 327"/>
            <p:cNvSpPr>
              <a:spLocks noChangeArrowheads="1"/>
            </p:cNvSpPr>
            <p:nvPr/>
          </p:nvSpPr>
          <p:spPr bwMode="auto">
            <a:xfrm>
              <a:off x="2012496" y="3506052"/>
              <a:ext cx="502159"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9" name="Rectangle 328"/>
            <p:cNvSpPr>
              <a:spLocks noChangeArrowheads="1"/>
            </p:cNvSpPr>
            <p:nvPr/>
          </p:nvSpPr>
          <p:spPr bwMode="auto">
            <a:xfrm>
              <a:off x="2045696" y="3506422"/>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0" name="Rectangle 329"/>
            <p:cNvSpPr>
              <a:spLocks noChangeArrowheads="1"/>
            </p:cNvSpPr>
            <p:nvPr/>
          </p:nvSpPr>
          <p:spPr bwMode="auto">
            <a:xfrm>
              <a:off x="3709487" y="4270463"/>
              <a:ext cx="290476"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1" name="Rectangle 330"/>
            <p:cNvSpPr>
              <a:spLocks noChangeArrowheads="1"/>
            </p:cNvSpPr>
            <p:nvPr/>
          </p:nvSpPr>
          <p:spPr bwMode="auto">
            <a:xfrm>
              <a:off x="4379816" y="3758896"/>
              <a:ext cx="289300"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2" name="Rectangle 331"/>
            <p:cNvSpPr>
              <a:spLocks noChangeArrowheads="1"/>
            </p:cNvSpPr>
            <p:nvPr/>
          </p:nvSpPr>
          <p:spPr bwMode="auto">
            <a:xfrm>
              <a:off x="4358577" y="392040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3" name="Rectangle 332"/>
            <p:cNvSpPr>
              <a:spLocks noChangeArrowheads="1"/>
            </p:cNvSpPr>
            <p:nvPr/>
          </p:nvSpPr>
          <p:spPr bwMode="auto">
            <a:xfrm>
              <a:off x="3247313" y="4014091"/>
              <a:ext cx="288124"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4" name="Rectangle 333"/>
            <p:cNvSpPr>
              <a:spLocks noChangeArrowheads="1"/>
            </p:cNvSpPr>
            <p:nvPr/>
          </p:nvSpPr>
          <p:spPr bwMode="auto">
            <a:xfrm>
              <a:off x="3220945" y="4120914"/>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5" name="Rectangle 334"/>
            <p:cNvSpPr>
              <a:spLocks noChangeArrowheads="1"/>
            </p:cNvSpPr>
            <p:nvPr/>
          </p:nvSpPr>
          <p:spPr bwMode="auto">
            <a:xfrm>
              <a:off x="3559151" y="455049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222.1.4.</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6" name="Rectangle 335"/>
            <p:cNvSpPr>
              <a:spLocks noChangeArrowheads="1"/>
            </p:cNvSpPr>
            <p:nvPr/>
          </p:nvSpPr>
          <p:spPr bwMode="auto">
            <a:xfrm>
              <a:off x="3451940" y="4014091"/>
              <a:ext cx="629168"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7" name="Rectangle 336"/>
            <p:cNvSpPr>
              <a:spLocks noChangeArrowheads="1"/>
            </p:cNvSpPr>
            <p:nvPr/>
          </p:nvSpPr>
          <p:spPr bwMode="auto">
            <a:xfrm>
              <a:off x="3453796" y="4120914"/>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222.1.5.</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8" name="Rectangle 337"/>
            <p:cNvSpPr>
              <a:spLocks noChangeArrowheads="1"/>
            </p:cNvSpPr>
            <p:nvPr/>
          </p:nvSpPr>
          <p:spPr bwMode="auto">
            <a:xfrm>
              <a:off x="4584443" y="3769480"/>
              <a:ext cx="629169"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9" name="Rectangle 338"/>
            <p:cNvSpPr>
              <a:spLocks noChangeArrowheads="1"/>
            </p:cNvSpPr>
            <p:nvPr/>
          </p:nvSpPr>
          <p:spPr bwMode="auto">
            <a:xfrm>
              <a:off x="4587900" y="3930993"/>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222.1.6.</a:t>
              </a:r>
              <a:endPar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0" name="Line 339"/>
            <p:cNvSpPr>
              <a:spLocks noChangeShapeType="1"/>
            </p:cNvSpPr>
            <p:nvPr/>
          </p:nvSpPr>
          <p:spPr bwMode="auto">
            <a:xfrm>
              <a:off x="1997208" y="3411971"/>
              <a:ext cx="0" cy="152529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1" name="Rectangle 340"/>
            <p:cNvSpPr>
              <a:spLocks noChangeArrowheads="1"/>
            </p:cNvSpPr>
            <p:nvPr/>
          </p:nvSpPr>
          <p:spPr bwMode="auto">
            <a:xfrm>
              <a:off x="3326300" y="4539908"/>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3" name="Line 342"/>
            <p:cNvSpPr>
              <a:spLocks noChangeShapeType="1"/>
            </p:cNvSpPr>
            <p:nvPr/>
          </p:nvSpPr>
          <p:spPr bwMode="auto">
            <a:xfrm>
              <a:off x="6312011" y="3462540"/>
              <a:ext cx="0" cy="186986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4" name="Line 343"/>
            <p:cNvSpPr>
              <a:spLocks noChangeShapeType="1"/>
            </p:cNvSpPr>
            <p:nvPr/>
          </p:nvSpPr>
          <p:spPr bwMode="auto">
            <a:xfrm rot="16200000">
              <a:off x="3931167" y="4587399"/>
              <a:ext cx="0" cy="158644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5" name="Line 344"/>
            <p:cNvSpPr>
              <a:spLocks noChangeShapeType="1"/>
            </p:cNvSpPr>
            <p:nvPr/>
          </p:nvSpPr>
          <p:spPr bwMode="auto">
            <a:xfrm>
              <a:off x="4924312" y="4790262"/>
              <a:ext cx="138769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6" name="Oval 345"/>
            <p:cNvSpPr>
              <a:spLocks noChangeArrowheads="1"/>
            </p:cNvSpPr>
            <p:nvPr/>
          </p:nvSpPr>
          <p:spPr bwMode="auto">
            <a:xfrm>
              <a:off x="5072490" y="4740869"/>
              <a:ext cx="83497"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7" name="Rectangle 346"/>
            <p:cNvSpPr>
              <a:spLocks noChangeArrowheads="1"/>
            </p:cNvSpPr>
            <p:nvPr/>
          </p:nvSpPr>
          <p:spPr bwMode="auto">
            <a:xfrm>
              <a:off x="5775120" y="3709285"/>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8" name="Rectangle 347"/>
            <p:cNvSpPr>
              <a:spLocks noChangeArrowheads="1"/>
            </p:cNvSpPr>
            <p:nvPr/>
          </p:nvSpPr>
          <p:spPr bwMode="auto">
            <a:xfrm>
              <a:off x="2629905" y="3014477"/>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9" name="Line 348"/>
            <p:cNvSpPr>
              <a:spLocks noChangeShapeType="1"/>
            </p:cNvSpPr>
            <p:nvPr/>
          </p:nvSpPr>
          <p:spPr bwMode="auto">
            <a:xfrm rot="16200000">
              <a:off x="4478014" y="1697928"/>
              <a:ext cx="0" cy="277657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50" name="Rectangle 349"/>
            <p:cNvSpPr>
              <a:spLocks noChangeArrowheads="1"/>
            </p:cNvSpPr>
            <p:nvPr/>
          </p:nvSpPr>
          <p:spPr bwMode="auto">
            <a:xfrm>
              <a:off x="2086045" y="5253030"/>
              <a:ext cx="7117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zh-CN" altLang="en-US"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互联网</a:t>
              </a:r>
            </a:p>
          </p:txBody>
        </p:sp>
        <p:sp>
          <p:nvSpPr>
            <p:cNvPr id="452" name="Line 351"/>
            <p:cNvSpPr>
              <a:spLocks noChangeShapeType="1"/>
            </p:cNvSpPr>
            <p:nvPr/>
          </p:nvSpPr>
          <p:spPr bwMode="auto">
            <a:xfrm>
              <a:off x="3302586" y="2541719"/>
              <a:ext cx="0" cy="5444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53" name="Oval 352"/>
            <p:cNvSpPr>
              <a:spLocks noChangeArrowheads="1"/>
            </p:cNvSpPr>
            <p:nvPr/>
          </p:nvSpPr>
          <p:spPr bwMode="auto">
            <a:xfrm>
              <a:off x="3263778" y="280985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1" name="Line 380"/>
            <p:cNvSpPr>
              <a:spLocks noChangeShapeType="1"/>
            </p:cNvSpPr>
            <p:nvPr/>
          </p:nvSpPr>
          <p:spPr bwMode="auto">
            <a:xfrm>
              <a:off x="5465280" y="2541719"/>
              <a:ext cx="0" cy="5444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2" name="Line 381"/>
            <p:cNvSpPr>
              <a:spLocks noChangeShapeType="1"/>
            </p:cNvSpPr>
            <p:nvPr/>
          </p:nvSpPr>
          <p:spPr bwMode="auto">
            <a:xfrm>
              <a:off x="4383345" y="2532311"/>
              <a:ext cx="0" cy="54567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3" name="Oval 382"/>
            <p:cNvSpPr>
              <a:spLocks noChangeArrowheads="1"/>
            </p:cNvSpPr>
            <p:nvPr/>
          </p:nvSpPr>
          <p:spPr bwMode="auto">
            <a:xfrm>
              <a:off x="4352768" y="2819259"/>
              <a:ext cx="64681"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11" name="Oval 410"/>
            <p:cNvSpPr>
              <a:spLocks noChangeArrowheads="1"/>
            </p:cNvSpPr>
            <p:nvPr/>
          </p:nvSpPr>
          <p:spPr bwMode="auto">
            <a:xfrm>
              <a:off x="5433527" y="281925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pic>
          <p:nvPicPr>
            <p:cNvPr id="546" name="图片 5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7336" y="5798526"/>
              <a:ext cx="673665" cy="478976"/>
            </a:xfrm>
            <a:prstGeom prst="rect">
              <a:avLst/>
            </a:prstGeom>
          </p:spPr>
        </p:pic>
        <p:pic>
          <p:nvPicPr>
            <p:cNvPr id="567" name="图片 566"/>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4096067" y="5849852"/>
              <a:ext cx="543649" cy="427062"/>
            </a:xfrm>
            <a:prstGeom prst="rect">
              <a:avLst/>
            </a:prstGeom>
          </p:spPr>
        </p:pic>
        <p:pic>
          <p:nvPicPr>
            <p:cNvPr id="568" name="图片 567"/>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6550743" y="4237474"/>
              <a:ext cx="543649" cy="427062"/>
            </a:xfrm>
            <a:prstGeom prst="rect">
              <a:avLst/>
            </a:prstGeom>
          </p:spPr>
        </p:pic>
        <p:pic>
          <p:nvPicPr>
            <p:cNvPr id="569" name="图片 568"/>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6549982" y="3484963"/>
              <a:ext cx="543649" cy="427062"/>
            </a:xfrm>
            <a:prstGeom prst="rect">
              <a:avLst/>
            </a:prstGeom>
          </p:spPr>
        </p:pic>
        <p:pic>
          <p:nvPicPr>
            <p:cNvPr id="570" name="图片 569"/>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5214116" y="2263431"/>
              <a:ext cx="543649" cy="427062"/>
            </a:xfrm>
            <a:prstGeom prst="rect">
              <a:avLst/>
            </a:prstGeom>
          </p:spPr>
        </p:pic>
        <p:pic>
          <p:nvPicPr>
            <p:cNvPr id="571" name="图片 570"/>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4136218" y="2294086"/>
              <a:ext cx="543649" cy="427062"/>
            </a:xfrm>
            <a:prstGeom prst="rect">
              <a:avLst/>
            </a:prstGeom>
          </p:spPr>
        </p:pic>
        <p:pic>
          <p:nvPicPr>
            <p:cNvPr id="572" name="图片 571"/>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3045037" y="2278207"/>
              <a:ext cx="543649" cy="427062"/>
            </a:xfrm>
            <a:prstGeom prst="rect">
              <a:avLst/>
            </a:prstGeom>
          </p:spPr>
        </p:pic>
        <p:pic>
          <p:nvPicPr>
            <p:cNvPr id="573" name="图片 572"/>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1284966" y="3446711"/>
              <a:ext cx="543649" cy="427062"/>
            </a:xfrm>
            <a:prstGeom prst="rect">
              <a:avLst/>
            </a:prstGeom>
          </p:spPr>
        </p:pic>
        <p:pic>
          <p:nvPicPr>
            <p:cNvPr id="574" name="图片 573"/>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1278417" y="4252151"/>
              <a:ext cx="543649" cy="427062"/>
            </a:xfrm>
            <a:prstGeom prst="rect">
              <a:avLst/>
            </a:prstGeom>
          </p:spPr>
        </p:pic>
        <p:pic>
          <p:nvPicPr>
            <p:cNvPr id="575" name="图片 574"/>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3585452" y="3200290"/>
              <a:ext cx="532113" cy="482906"/>
            </a:xfrm>
            <a:prstGeom prst="rect">
              <a:avLst/>
            </a:prstGeom>
          </p:spPr>
        </p:pic>
        <p:pic>
          <p:nvPicPr>
            <p:cNvPr id="576" name="图片 575"/>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2446122" y="4422169"/>
              <a:ext cx="532113" cy="482906"/>
            </a:xfrm>
            <a:prstGeom prst="rect">
              <a:avLst/>
            </a:prstGeom>
          </p:spPr>
        </p:pic>
        <p:pic>
          <p:nvPicPr>
            <p:cNvPr id="577" name="图片 576"/>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4502731" y="4409738"/>
              <a:ext cx="532113" cy="482906"/>
            </a:xfrm>
            <a:prstGeom prst="rect">
              <a:avLst/>
            </a:prstGeom>
          </p:spPr>
        </p:pic>
        <p:pic>
          <p:nvPicPr>
            <p:cNvPr id="578" name="Picture 777" descr="access_point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8508" y="4935537"/>
              <a:ext cx="568987" cy="47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9" name="Group 439"/>
          <p:cNvGrpSpPr/>
          <p:nvPr/>
        </p:nvGrpSpPr>
        <p:grpSpPr bwMode="auto">
          <a:xfrm>
            <a:off x="5531323" y="2806787"/>
            <a:ext cx="2866077" cy="676275"/>
            <a:chOff x="3569" y="3035"/>
            <a:chExt cx="2140" cy="451"/>
          </a:xfrm>
        </p:grpSpPr>
        <p:sp>
          <p:nvSpPr>
            <p:cNvPr id="583" name="Line 443"/>
            <p:cNvSpPr>
              <a:spLocks noChangeShapeType="1"/>
            </p:cNvSpPr>
            <p:nvPr/>
          </p:nvSpPr>
          <p:spPr bwMode="auto">
            <a:xfrm>
              <a:off x="5164" y="3035"/>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 name="Line 444"/>
            <p:cNvSpPr>
              <a:spLocks noChangeShapeType="1"/>
            </p:cNvSpPr>
            <p:nvPr/>
          </p:nvSpPr>
          <p:spPr bwMode="auto">
            <a:xfrm>
              <a:off x="3569" y="3051"/>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dirty="0"/>
            </a:p>
          </p:txBody>
        </p:sp>
        <p:sp>
          <p:nvSpPr>
            <p:cNvPr id="146" name="Line 444"/>
            <p:cNvSpPr>
              <a:spLocks noChangeShapeType="1"/>
            </p:cNvSpPr>
            <p:nvPr/>
          </p:nvSpPr>
          <p:spPr bwMode="auto">
            <a:xfrm>
              <a:off x="4367" y="3051"/>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dirty="0"/>
            </a:p>
          </p:txBody>
        </p:sp>
        <p:sp>
          <p:nvSpPr>
            <p:cNvPr id="144" name="Line 443"/>
            <p:cNvSpPr>
              <a:spLocks noChangeShapeType="1"/>
            </p:cNvSpPr>
            <p:nvPr/>
          </p:nvSpPr>
          <p:spPr bwMode="auto">
            <a:xfrm>
              <a:off x="4069" y="3486"/>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45" name="组合 144"/>
          <p:cNvGrpSpPr/>
          <p:nvPr/>
        </p:nvGrpSpPr>
        <p:grpSpPr>
          <a:xfrm>
            <a:off x="3004637" y="2110368"/>
            <a:ext cx="6656053" cy="885552"/>
            <a:chOff x="1791494" y="2533650"/>
            <a:chExt cx="5638006" cy="1200150"/>
          </a:xfrm>
        </p:grpSpPr>
        <p:sp>
          <p:nvSpPr>
            <p:cNvPr id="147" name="矩形: 圆角 146"/>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8" name="文本框 147"/>
            <p:cNvSpPr txBox="1"/>
            <p:nvPr/>
          </p:nvSpPr>
          <p:spPr>
            <a:xfrm>
              <a:off x="1946663" y="2675354"/>
              <a:ext cx="5411642" cy="856025"/>
            </a:xfrm>
            <a:prstGeom prst="rect">
              <a:avLst/>
            </a:prstGeom>
            <a:noFill/>
          </p:spPr>
          <p:txBody>
            <a:bodyPr wrap="square" rtlCol="0">
              <a:spAutoFit/>
            </a:bodyPr>
            <a:lstStyle/>
            <a:p>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在同一个局域网上的主机或路由器的</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IP </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地址中的网络号必须是一样的。图中的网络号就是 </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IP </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地址中的 </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net-id</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a:t>
              </a:r>
              <a:endPar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9" name="矩形: 圆角 148"/>
            <p:cNvSpPr/>
            <p:nvPr/>
          </p:nvSpPr>
          <p:spPr>
            <a:xfrm>
              <a:off x="1857375" y="2624956"/>
              <a:ext cx="5505449" cy="103217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2" name="灯片编号占位符 1">
            <a:extLst>
              <a:ext uri="{FF2B5EF4-FFF2-40B4-BE49-F238E27FC236}">
                <a16:creationId xmlns:a16="http://schemas.microsoft.com/office/drawing/2014/main" id="{FAB91F59-35A6-46F8-8789-CAAE8FE4857C}"/>
              </a:ext>
            </a:extLst>
          </p:cNvPr>
          <p:cNvSpPr>
            <a:spLocks noGrp="1"/>
          </p:cNvSpPr>
          <p:nvPr>
            <p:ph type="sldNum" sz="quarter" idx="12"/>
          </p:nvPr>
        </p:nvSpPr>
        <p:spPr/>
        <p:txBody>
          <a:bodyPr/>
          <a:lstStyle/>
          <a:p>
            <a:fld id="{91F2D4EF-46D4-4764-B373-FC59CD1D281E}" type="slidenum">
              <a:rPr lang="zh-CN" altLang="en-US" smtClean="0"/>
              <a:t>46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70833E-6 -2.22222E-6 L 0.00169 0.27477 " pathEditMode="relative" rAng="0" ptsTypes="AA">
                                      <p:cBhvr>
                                        <p:cTn id="6" dur="2000" fill="hold"/>
                                        <p:tgtEl>
                                          <p:spTgt spid="145"/>
                                        </p:tgtEl>
                                        <p:attrNameLst>
                                          <p:attrName>ppt_x</p:attrName>
                                          <p:attrName>ppt_y</p:attrName>
                                        </p:attrNameLst>
                                      </p:cBhvr>
                                      <p:rCtr x="78" y="13727"/>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par>
                          <p:cTn id="11" fill="hold">
                            <p:stCondLst>
                              <p:cond delay="2500"/>
                            </p:stCondLst>
                            <p:childTnLst>
                              <p:par>
                                <p:cTn id="12" presetID="35" presetClass="emph" presetSubtype="0" repeatCount="4000" fill="hold" nodeType="afterEffect">
                                  <p:stCondLst>
                                    <p:cond delay="500"/>
                                  </p:stCondLst>
                                  <p:childTnLst>
                                    <p:anim calcmode="discrete" valueType="str">
                                      <p:cBhvr>
                                        <p:cTn id="13" dur="1000" fill="hold"/>
                                        <p:tgtEl>
                                          <p:spTgt spid="57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841750" cy="1428589"/>
            <a:chOff x="551030" y="-368704"/>
            <a:chExt cx="3841750" cy="1428589"/>
          </a:xfrm>
        </p:grpSpPr>
        <p:grpSp>
          <p:nvGrpSpPr>
            <p:cNvPr id="29" name="组合 28"/>
            <p:cNvGrpSpPr/>
            <p:nvPr/>
          </p:nvGrpSpPr>
          <p:grpSpPr>
            <a:xfrm>
              <a:off x="1201633" y="303925"/>
              <a:ext cx="3191147" cy="687997"/>
              <a:chOff x="1839060" y="967769"/>
              <a:chExt cx="3191147" cy="687997"/>
            </a:xfrm>
          </p:grpSpPr>
          <p:sp>
            <p:nvSpPr>
              <p:cNvPr id="31" name="矩形: 圆角 30"/>
              <p:cNvSpPr/>
              <p:nvPr/>
            </p:nvSpPr>
            <p:spPr>
              <a:xfrm>
                <a:off x="1839060" y="967769"/>
                <a:ext cx="31911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5" y="1009435"/>
                <a:ext cx="19297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49" name="组合 548"/>
          <p:cNvGrpSpPr/>
          <p:nvPr/>
        </p:nvGrpSpPr>
        <p:grpSpPr>
          <a:xfrm>
            <a:off x="643707" y="1514550"/>
            <a:ext cx="3833474" cy="526731"/>
            <a:chOff x="722008" y="1303131"/>
            <a:chExt cx="3660314" cy="502939"/>
          </a:xfrm>
        </p:grpSpPr>
        <p:sp>
          <p:nvSpPr>
            <p:cNvPr id="550" name="流程图: 手动输入 6"/>
            <p:cNvSpPr/>
            <p:nvPr/>
          </p:nvSpPr>
          <p:spPr>
            <a:xfrm rot="5400000" flipV="1">
              <a:off x="2447530" y="-152390"/>
              <a:ext cx="475861" cy="33937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dirty="0">
                <a:latin typeface="+mn-ea"/>
                <a:cs typeface="Arial" panose="020B0704020202020204" pitchFamily="34" charset="0"/>
              </a:endParaRPr>
            </a:p>
          </p:txBody>
        </p:sp>
        <p:grpSp>
          <p:nvGrpSpPr>
            <p:cNvPr id="551" name="组合 550"/>
            <p:cNvGrpSpPr/>
            <p:nvPr/>
          </p:nvGrpSpPr>
          <p:grpSpPr>
            <a:xfrm>
              <a:off x="722008" y="1303131"/>
              <a:ext cx="546594" cy="475865"/>
              <a:chOff x="708742" y="1296102"/>
              <a:chExt cx="454744" cy="283828"/>
            </a:xfrm>
          </p:grpSpPr>
          <p:sp>
            <p:nvSpPr>
              <p:cNvPr id="553" name="平行四边形 55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554" name="平行四边形 55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552" name="Text Box 79"/>
            <p:cNvSpPr txBox="1">
              <a:spLocks noChangeArrowheads="1"/>
            </p:cNvSpPr>
            <p:nvPr/>
          </p:nvSpPr>
          <p:spPr bwMode="auto">
            <a:xfrm>
              <a:off x="1261358" y="1335870"/>
              <a:ext cx="295697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互联网中的 </a:t>
              </a:r>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IP </a:t>
              </a:r>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地址 </a:t>
              </a:r>
            </a:p>
          </p:txBody>
        </p:sp>
      </p:grpSp>
      <p:grpSp>
        <p:nvGrpSpPr>
          <p:cNvPr id="13" name="组合 12"/>
          <p:cNvGrpSpPr/>
          <p:nvPr/>
        </p:nvGrpSpPr>
        <p:grpSpPr>
          <a:xfrm>
            <a:off x="2845509" y="2243842"/>
            <a:ext cx="6215135" cy="4014071"/>
            <a:chOff x="1074472" y="2263431"/>
            <a:chExt cx="6215135" cy="4014071"/>
          </a:xfrm>
        </p:grpSpPr>
        <p:sp>
          <p:nvSpPr>
            <p:cNvPr id="332" name="Rectangle 231"/>
            <p:cNvSpPr>
              <a:spLocks noChangeArrowheads="1"/>
            </p:cNvSpPr>
            <p:nvPr/>
          </p:nvSpPr>
          <p:spPr bwMode="auto">
            <a:xfrm>
              <a:off x="6520166" y="460163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222.1.2.2</a:t>
              </a:r>
            </a:p>
          </p:txBody>
        </p:sp>
        <p:sp>
          <p:nvSpPr>
            <p:cNvPr id="334" name="Rectangle 233"/>
            <p:cNvSpPr>
              <a:spLocks noChangeArrowheads="1"/>
            </p:cNvSpPr>
            <p:nvPr/>
          </p:nvSpPr>
          <p:spPr bwMode="auto">
            <a:xfrm>
              <a:off x="6520166" y="382546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222.1.2.1</a:t>
              </a:r>
            </a:p>
          </p:txBody>
        </p:sp>
        <p:sp>
          <p:nvSpPr>
            <p:cNvPr id="67" name="AutoShape 2"/>
            <p:cNvSpPr>
              <a:spLocks noChangeArrowheads="1"/>
            </p:cNvSpPr>
            <p:nvPr/>
          </p:nvSpPr>
          <p:spPr bwMode="auto">
            <a:xfrm>
              <a:off x="1883135" y="2854539"/>
              <a:ext cx="4565295" cy="2730710"/>
            </a:xfrm>
            <a:prstGeom prst="roundRect">
              <a:avLst>
                <a:gd name="adj" fmla="val 9310"/>
              </a:avLst>
            </a:prstGeom>
            <a:solidFill>
              <a:srgbClr val="FEF6E5"/>
            </a:solidFill>
            <a:ln w="9525">
              <a:solidFill>
                <a:schemeClr val="bg1">
                  <a:lumMod val="50000"/>
                </a:schemeClr>
              </a:solidFill>
              <a:prstDash val="dash"/>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5" name="Freeform 4"/>
            <p:cNvSpPr/>
            <p:nvPr/>
          </p:nvSpPr>
          <p:spPr bwMode="auto">
            <a:xfrm>
              <a:off x="3076791" y="3375515"/>
              <a:ext cx="3352822" cy="2219142"/>
            </a:xfrm>
            <a:custGeom>
              <a:avLst/>
              <a:gdLst>
                <a:gd name="T0" fmla="*/ 2147483646 w 3246"/>
                <a:gd name="T1" fmla="*/ 2147483646 h 2165"/>
                <a:gd name="T2" fmla="*/ 2147483646 w 3246"/>
                <a:gd name="T3" fmla="*/ 2147483646 h 2165"/>
                <a:gd name="T4" fmla="*/ 2147483646 w 3246"/>
                <a:gd name="T5" fmla="*/ 2147483646 h 2165"/>
                <a:gd name="T6" fmla="*/ 2147483646 w 3246"/>
                <a:gd name="T7" fmla="*/ 2147483646 h 2165"/>
                <a:gd name="T8" fmla="*/ 2147483646 w 3246"/>
                <a:gd name="T9" fmla="*/ 2147483646 h 2165"/>
                <a:gd name="T10" fmla="*/ 2147483646 w 3246"/>
                <a:gd name="T11" fmla="*/ 2147483646 h 2165"/>
                <a:gd name="T12" fmla="*/ 2147483646 w 3246"/>
                <a:gd name="T13" fmla="*/ 2147483646 h 2165"/>
                <a:gd name="T14" fmla="*/ 2147483646 w 3246"/>
                <a:gd name="T15" fmla="*/ 2147483646 h 2165"/>
                <a:gd name="T16" fmla="*/ 2147483646 w 3246"/>
                <a:gd name="T17" fmla="*/ 2147483646 h 2165"/>
                <a:gd name="T18" fmla="*/ 2147483646 w 3246"/>
                <a:gd name="T19" fmla="*/ 2147483646 h 2165"/>
                <a:gd name="T20" fmla="*/ 2147483646 w 3246"/>
                <a:gd name="T21" fmla="*/ 2147483646 h 2165"/>
                <a:gd name="T22" fmla="*/ 2147483646 w 3246"/>
                <a:gd name="T23" fmla="*/ 2147483646 h 2165"/>
                <a:gd name="T24" fmla="*/ 2147483646 w 3246"/>
                <a:gd name="T25" fmla="*/ 2147483646 h 2165"/>
                <a:gd name="T26" fmla="*/ 2147483646 w 3246"/>
                <a:gd name="T27" fmla="*/ 2147483646 h 2165"/>
                <a:gd name="T28" fmla="*/ 2147483646 w 3246"/>
                <a:gd name="T29" fmla="*/ 2147483646 h 2165"/>
                <a:gd name="T30" fmla="*/ 2147483646 w 3246"/>
                <a:gd name="T31" fmla="*/ 2147483646 h 2165"/>
                <a:gd name="T32" fmla="*/ 2147483646 w 3246"/>
                <a:gd name="T33" fmla="*/ 2147483646 h 2165"/>
                <a:gd name="T34" fmla="*/ 2147483646 w 3246"/>
                <a:gd name="T35" fmla="*/ 2147483646 h 2165"/>
                <a:gd name="T36" fmla="*/ 2147483646 w 3246"/>
                <a:gd name="T37" fmla="*/ 2147483646 h 2165"/>
                <a:gd name="T38" fmla="*/ 2147483646 w 3246"/>
                <a:gd name="T39" fmla="*/ 2147483646 h 2165"/>
                <a:gd name="T40" fmla="*/ 2147483646 w 3246"/>
                <a:gd name="T41" fmla="*/ 0 h 2165"/>
                <a:gd name="T42" fmla="*/ 2147483646 w 3246"/>
                <a:gd name="T43" fmla="*/ 2147483646 h 2165"/>
                <a:gd name="T44" fmla="*/ 2147483646 w 3246"/>
                <a:gd name="T45" fmla="*/ 2147483646 h 2165"/>
                <a:gd name="T46" fmla="*/ 2147483646 w 3246"/>
                <a:gd name="T47" fmla="*/ 2147483646 h 2165"/>
                <a:gd name="T48" fmla="*/ 2147483646 w 3246"/>
                <a:gd name="T49" fmla="*/ 2147483646 h 2165"/>
                <a:gd name="T50" fmla="*/ 2147483646 w 3246"/>
                <a:gd name="T51" fmla="*/ 2147483646 h 2165"/>
                <a:gd name="T52" fmla="*/ 2147483646 w 3246"/>
                <a:gd name="T53" fmla="*/ 2147483646 h 2165"/>
                <a:gd name="T54" fmla="*/ 2147483646 w 3246"/>
                <a:gd name="T55" fmla="*/ 2147483646 h 2165"/>
                <a:gd name="T56" fmla="*/ 2147483646 w 3246"/>
                <a:gd name="T57" fmla="*/ 2147483646 h 2165"/>
                <a:gd name="T58" fmla="*/ 2147483646 w 3246"/>
                <a:gd name="T59" fmla="*/ 2147483646 h 2165"/>
                <a:gd name="T60" fmla="*/ 2147483646 w 3246"/>
                <a:gd name="T61" fmla="*/ 2147483646 h 2165"/>
                <a:gd name="T62" fmla="*/ 2147483646 w 3246"/>
                <a:gd name="T63" fmla="*/ 2147483646 h 2165"/>
                <a:gd name="T64" fmla="*/ 2147483646 w 3246"/>
                <a:gd name="T65" fmla="*/ 2147483646 h 2165"/>
                <a:gd name="T66" fmla="*/ 2147483646 w 3246"/>
                <a:gd name="T67" fmla="*/ 2147483646 h 2165"/>
                <a:gd name="T68" fmla="*/ 2147483646 w 3246"/>
                <a:gd name="T69" fmla="*/ 2147483646 h 2165"/>
                <a:gd name="T70" fmla="*/ 2147483646 w 3246"/>
                <a:gd name="T71" fmla="*/ 2147483646 h 2165"/>
                <a:gd name="T72" fmla="*/ 2147483646 w 3246"/>
                <a:gd name="T73" fmla="*/ 2147483646 h 2165"/>
                <a:gd name="T74" fmla="*/ 2147483646 w 3246"/>
                <a:gd name="T75" fmla="*/ 2147483646 h 2165"/>
                <a:gd name="T76" fmla="*/ 2147483646 w 3246"/>
                <a:gd name="T77" fmla="*/ 2147483646 h 2165"/>
                <a:gd name="T78" fmla="*/ 2147483646 w 3246"/>
                <a:gd name="T79" fmla="*/ 2147483646 h 2165"/>
                <a:gd name="T80" fmla="*/ 2147483646 w 3246"/>
                <a:gd name="T81" fmla="*/ 2147483646 h 2165"/>
                <a:gd name="T82" fmla="*/ 0 w 3246"/>
                <a:gd name="T83" fmla="*/ 2147483646 h 2165"/>
                <a:gd name="T84" fmla="*/ 2147483646 w 3246"/>
                <a:gd name="T85" fmla="*/ 2147483646 h 2165"/>
                <a:gd name="T86" fmla="*/ 2147483646 w 3246"/>
                <a:gd name="T87" fmla="*/ 2147483646 h 2165"/>
                <a:gd name="T88" fmla="*/ 2147483646 w 3246"/>
                <a:gd name="T89" fmla="*/ 2147483646 h 2165"/>
                <a:gd name="T90" fmla="*/ 2147483646 w 3246"/>
                <a:gd name="T91" fmla="*/ 2147483646 h 21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46"/>
                <a:gd name="T139" fmla="*/ 0 h 2165"/>
                <a:gd name="T140" fmla="*/ 3246 w 3246"/>
                <a:gd name="T141" fmla="*/ 2165 h 21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6" name="Line 5"/>
            <p:cNvSpPr>
              <a:spLocks noChangeShapeType="1"/>
            </p:cNvSpPr>
            <p:nvPr/>
          </p:nvSpPr>
          <p:spPr bwMode="auto">
            <a:xfrm>
              <a:off x="4352768" y="5397086"/>
              <a:ext cx="0" cy="59859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7" name="Line 6"/>
            <p:cNvSpPr>
              <a:spLocks noChangeShapeType="1"/>
            </p:cNvSpPr>
            <p:nvPr/>
          </p:nvSpPr>
          <p:spPr bwMode="auto">
            <a:xfrm>
              <a:off x="3486044" y="5380622"/>
              <a:ext cx="0" cy="59741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8" name="Freeform 7"/>
            <p:cNvSpPr/>
            <p:nvPr/>
          </p:nvSpPr>
          <p:spPr bwMode="auto">
            <a:xfrm>
              <a:off x="4577387" y="5233620"/>
              <a:ext cx="1734624" cy="147002"/>
            </a:xfrm>
            <a:custGeom>
              <a:avLst/>
              <a:gdLst>
                <a:gd name="T0" fmla="*/ 0 w 1680"/>
                <a:gd name="T1" fmla="*/ 2147483646 h 192"/>
                <a:gd name="T2" fmla="*/ 0 w 1680"/>
                <a:gd name="T3" fmla="*/ 0 h 192"/>
                <a:gd name="T4" fmla="*/ 2147483646 w 1680"/>
                <a:gd name="T5" fmla="*/ 0 h 192"/>
                <a:gd name="T6" fmla="*/ 0 60000 65536"/>
                <a:gd name="T7" fmla="*/ 0 60000 65536"/>
                <a:gd name="T8" fmla="*/ 0 60000 65536"/>
                <a:gd name="T9" fmla="*/ 0 w 1680"/>
                <a:gd name="T10" fmla="*/ 0 h 192"/>
                <a:gd name="T11" fmla="*/ 1680 w 1680"/>
                <a:gd name="T12" fmla="*/ 192 h 192"/>
              </a:gdLst>
              <a:ahLst/>
              <a:cxnLst>
                <a:cxn ang="T6">
                  <a:pos x="T0" y="T1"/>
                </a:cxn>
                <a:cxn ang="T7">
                  <a:pos x="T2" y="T3"/>
                </a:cxn>
                <a:cxn ang="T8">
                  <a:pos x="T4" y="T5"/>
                </a:cxn>
              </a:cxnLst>
              <a:rect l="T9" t="T10" r="T11" b="T12"/>
              <a:pathLst>
                <a:path w="1680" h="192">
                  <a:moveTo>
                    <a:pt x="0" y="192"/>
                  </a:moveTo>
                  <a:lnTo>
                    <a:pt x="0" y="0"/>
                  </a:lnTo>
                  <a:lnTo>
                    <a:pt x="1680" y="0"/>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9" name="Freeform 8"/>
            <p:cNvSpPr/>
            <p:nvPr/>
          </p:nvSpPr>
          <p:spPr bwMode="auto">
            <a:xfrm>
              <a:off x="3187336" y="4758510"/>
              <a:ext cx="1174840" cy="178754"/>
            </a:xfrm>
            <a:custGeom>
              <a:avLst/>
              <a:gdLst>
                <a:gd name="T0" fmla="*/ 2147483646 w 1138"/>
                <a:gd name="T1" fmla="*/ 2147483646 h 174"/>
                <a:gd name="T2" fmla="*/ 2147483646 w 1138"/>
                <a:gd name="T3" fmla="*/ 2147483646 h 174"/>
                <a:gd name="T4" fmla="*/ 2147483646 w 1138"/>
                <a:gd name="T5" fmla="*/ 2147483646 h 174"/>
                <a:gd name="T6" fmla="*/ 2147483646 w 1138"/>
                <a:gd name="T7" fmla="*/ 2147483646 h 174"/>
                <a:gd name="T8" fmla="*/ 2147483646 w 1138"/>
                <a:gd name="T9" fmla="*/ 0 h 174"/>
                <a:gd name="T10" fmla="*/ 2147483646 w 1138"/>
                <a:gd name="T11" fmla="*/ 0 h 174"/>
                <a:gd name="T12" fmla="*/ 2147483646 w 1138"/>
                <a:gd name="T13" fmla="*/ 0 h 174"/>
                <a:gd name="T14" fmla="*/ 2147483646 w 1138"/>
                <a:gd name="T15" fmla="*/ 0 h 174"/>
                <a:gd name="T16" fmla="*/ 2147483646 w 1138"/>
                <a:gd name="T17" fmla="*/ 2147483646 h 174"/>
                <a:gd name="T18" fmla="*/ 2147483646 w 1138"/>
                <a:gd name="T19" fmla="*/ 2147483646 h 174"/>
                <a:gd name="T20" fmla="*/ 2147483646 w 1138"/>
                <a:gd name="T21" fmla="*/ 2147483646 h 174"/>
                <a:gd name="T22" fmla="*/ 2147483646 w 1138"/>
                <a:gd name="T23" fmla="*/ 2147483646 h 174"/>
                <a:gd name="T24" fmla="*/ 2147483646 w 1138"/>
                <a:gd name="T25" fmla="*/ 2147483646 h 174"/>
                <a:gd name="T26" fmla="*/ 2147483646 w 1138"/>
                <a:gd name="T27" fmla="*/ 2147483646 h 174"/>
                <a:gd name="T28" fmla="*/ 2147483646 w 1138"/>
                <a:gd name="T29" fmla="*/ 2147483646 h 174"/>
                <a:gd name="T30" fmla="*/ 2147483646 w 1138"/>
                <a:gd name="T31" fmla="*/ 2147483646 h 174"/>
                <a:gd name="T32" fmla="*/ 2147483646 w 1138"/>
                <a:gd name="T33" fmla="*/ 2147483646 h 174"/>
                <a:gd name="T34" fmla="*/ 2147483646 w 1138"/>
                <a:gd name="T35" fmla="*/ 2147483646 h 174"/>
                <a:gd name="T36" fmla="*/ 2147483646 w 1138"/>
                <a:gd name="T37" fmla="*/ 2147483646 h 174"/>
                <a:gd name="T38" fmla="*/ 2147483646 w 1138"/>
                <a:gd name="T39" fmla="*/ 2147483646 h 174"/>
                <a:gd name="T40" fmla="*/ 2147483646 w 1138"/>
                <a:gd name="T41" fmla="*/ 2147483646 h 174"/>
                <a:gd name="T42" fmla="*/ 2147483646 w 1138"/>
                <a:gd name="T43" fmla="*/ 2147483646 h 174"/>
                <a:gd name="T44" fmla="*/ 2147483646 w 1138"/>
                <a:gd name="T45" fmla="*/ 2147483646 h 174"/>
                <a:gd name="T46" fmla="*/ 2147483646 w 1138"/>
                <a:gd name="T47" fmla="*/ 2147483646 h 174"/>
                <a:gd name="T48" fmla="*/ 2147483646 w 1138"/>
                <a:gd name="T49" fmla="*/ 2147483646 h 174"/>
                <a:gd name="T50" fmla="*/ 2147483646 w 1138"/>
                <a:gd name="T51" fmla="*/ 2147483646 h 174"/>
                <a:gd name="T52" fmla="*/ 2147483646 w 1138"/>
                <a:gd name="T53" fmla="*/ 2147483646 h 174"/>
                <a:gd name="T54" fmla="*/ 2147483646 w 1138"/>
                <a:gd name="T55" fmla="*/ 2147483646 h 174"/>
                <a:gd name="T56" fmla="*/ 2147483646 w 1138"/>
                <a:gd name="T57" fmla="*/ 2147483646 h 174"/>
                <a:gd name="T58" fmla="*/ 2147483646 w 1138"/>
                <a:gd name="T59" fmla="*/ 2147483646 h 174"/>
                <a:gd name="T60" fmla="*/ 2147483646 w 1138"/>
                <a:gd name="T61" fmla="*/ 2147483646 h 174"/>
                <a:gd name="T62" fmla="*/ 2147483646 w 1138"/>
                <a:gd name="T63" fmla="*/ 2147483646 h 174"/>
                <a:gd name="T64" fmla="*/ 2147483646 w 1138"/>
                <a:gd name="T65" fmla="*/ 2147483646 h 174"/>
                <a:gd name="T66" fmla="*/ 2147483646 w 1138"/>
                <a:gd name="T67" fmla="*/ 2147483646 h 174"/>
                <a:gd name="T68" fmla="*/ 2147483646 w 1138"/>
                <a:gd name="T69" fmla="*/ 2147483646 h 174"/>
                <a:gd name="T70" fmla="*/ 2147483646 w 1138"/>
                <a:gd name="T71" fmla="*/ 2147483646 h 174"/>
                <a:gd name="T72" fmla="*/ 2147483646 w 1138"/>
                <a:gd name="T73" fmla="*/ 2147483646 h 174"/>
                <a:gd name="T74" fmla="*/ 2147483646 w 1138"/>
                <a:gd name="T75" fmla="*/ 2147483646 h 174"/>
                <a:gd name="T76" fmla="*/ 2147483646 w 1138"/>
                <a:gd name="T77" fmla="*/ 2147483646 h 174"/>
                <a:gd name="T78" fmla="*/ 2147483646 w 1138"/>
                <a:gd name="T79" fmla="*/ 2147483646 h 174"/>
                <a:gd name="T80" fmla="*/ 2147483646 w 1138"/>
                <a:gd name="T81" fmla="*/ 2147483646 h 174"/>
                <a:gd name="T82" fmla="*/ 2147483646 w 1138"/>
                <a:gd name="T83" fmla="*/ 2147483646 h 174"/>
                <a:gd name="T84" fmla="*/ 2147483646 w 1138"/>
                <a:gd name="T85" fmla="*/ 2147483646 h 174"/>
                <a:gd name="T86" fmla="*/ 2147483646 w 1138"/>
                <a:gd name="T87" fmla="*/ 2147483646 h 174"/>
                <a:gd name="T88" fmla="*/ 2147483646 w 1138"/>
                <a:gd name="T89" fmla="*/ 2147483646 h 174"/>
                <a:gd name="T90" fmla="*/ 2147483646 w 1138"/>
                <a:gd name="T91" fmla="*/ 2147483646 h 174"/>
                <a:gd name="T92" fmla="*/ 2147483646 w 1138"/>
                <a:gd name="T93" fmla="*/ 2147483646 h 174"/>
                <a:gd name="T94" fmla="*/ 2147483646 w 1138"/>
                <a:gd name="T95" fmla="*/ 2147483646 h 174"/>
                <a:gd name="T96" fmla="*/ 2147483646 w 1138"/>
                <a:gd name="T97" fmla="*/ 2147483646 h 174"/>
                <a:gd name="T98" fmla="*/ 2147483646 w 1138"/>
                <a:gd name="T99" fmla="*/ 2147483646 h 174"/>
                <a:gd name="T100" fmla="*/ 2147483646 w 1138"/>
                <a:gd name="T101" fmla="*/ 2147483646 h 174"/>
                <a:gd name="T102" fmla="*/ 2147483646 w 1138"/>
                <a:gd name="T103" fmla="*/ 2147483646 h 174"/>
                <a:gd name="T104" fmla="*/ 2147483646 w 1138"/>
                <a:gd name="T105" fmla="*/ 2147483646 h 174"/>
                <a:gd name="T106" fmla="*/ 2147483646 w 1138"/>
                <a:gd name="T107" fmla="*/ 2147483646 h 174"/>
                <a:gd name="T108" fmla="*/ 2147483646 w 1138"/>
                <a:gd name="T109" fmla="*/ 2147483646 h 174"/>
                <a:gd name="T110" fmla="*/ 0 w 1138"/>
                <a:gd name="T111" fmla="*/ 2147483646 h 174"/>
                <a:gd name="T112" fmla="*/ 0 w 1138"/>
                <a:gd name="T113" fmla="*/ 2147483646 h 174"/>
                <a:gd name="T114" fmla="*/ 2147483646 w 1138"/>
                <a:gd name="T115" fmla="*/ 2147483646 h 174"/>
                <a:gd name="T116" fmla="*/ 2147483646 w 1138"/>
                <a:gd name="T117" fmla="*/ 2147483646 h 174"/>
                <a:gd name="T118" fmla="*/ 2147483646 w 1138"/>
                <a:gd name="T119" fmla="*/ 2147483646 h 174"/>
                <a:gd name="T120" fmla="*/ 2147483646 w 1138"/>
                <a:gd name="T121" fmla="*/ 2147483646 h 174"/>
                <a:gd name="T122" fmla="*/ 2147483646 w 1138"/>
                <a:gd name="T123" fmla="*/ 2147483646 h 174"/>
                <a:gd name="T124" fmla="*/ 2147483646 w 1138"/>
                <a:gd name="T125" fmla="*/ 2147483646 h 1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8"/>
                <a:gd name="T190" fmla="*/ 0 h 174"/>
                <a:gd name="T191" fmla="*/ 1138 w 1138"/>
                <a:gd name="T192" fmla="*/ 174 h 17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0" name="Line 9"/>
            <p:cNvSpPr>
              <a:spLocks noChangeShapeType="1"/>
            </p:cNvSpPr>
            <p:nvPr/>
          </p:nvSpPr>
          <p:spPr bwMode="auto">
            <a:xfrm>
              <a:off x="2889804" y="4838479"/>
              <a:ext cx="168758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1" name="Freeform 10"/>
            <p:cNvSpPr/>
            <p:nvPr/>
          </p:nvSpPr>
          <p:spPr bwMode="auto">
            <a:xfrm>
              <a:off x="1893718" y="3317890"/>
              <a:ext cx="650337" cy="1657007"/>
            </a:xfrm>
            <a:custGeom>
              <a:avLst/>
              <a:gdLst>
                <a:gd name="T0" fmla="*/ 0 w 630"/>
                <a:gd name="T1" fmla="*/ 2147483646 h 1617"/>
                <a:gd name="T2" fmla="*/ 2147483646 w 630"/>
                <a:gd name="T3" fmla="*/ 2147483646 h 1617"/>
                <a:gd name="T4" fmla="*/ 2147483646 w 630"/>
                <a:gd name="T5" fmla="*/ 0 h 1617"/>
                <a:gd name="T6" fmla="*/ 2147483646 w 630"/>
                <a:gd name="T7" fmla="*/ 2147483646 h 1617"/>
                <a:gd name="T8" fmla="*/ 2147483646 w 630"/>
                <a:gd name="T9" fmla="*/ 2147483646 h 1617"/>
                <a:gd name="T10" fmla="*/ 2147483646 w 630"/>
                <a:gd name="T11" fmla="*/ 2147483646 h 1617"/>
                <a:gd name="T12" fmla="*/ 2147483646 w 630"/>
                <a:gd name="T13" fmla="*/ 2147483646 h 1617"/>
                <a:gd name="T14" fmla="*/ 2147483646 w 630"/>
                <a:gd name="T15" fmla="*/ 2147483646 h 1617"/>
                <a:gd name="T16" fmla="*/ 2147483646 w 630"/>
                <a:gd name="T17" fmla="*/ 2147483646 h 1617"/>
                <a:gd name="T18" fmla="*/ 2147483646 w 630"/>
                <a:gd name="T19" fmla="*/ 2147483646 h 1617"/>
                <a:gd name="T20" fmla="*/ 2147483646 w 630"/>
                <a:gd name="T21" fmla="*/ 2147483646 h 1617"/>
                <a:gd name="T22" fmla="*/ 2147483646 w 630"/>
                <a:gd name="T23" fmla="*/ 2147483646 h 1617"/>
                <a:gd name="T24" fmla="*/ 2147483646 w 630"/>
                <a:gd name="T25" fmla="*/ 2147483646 h 1617"/>
                <a:gd name="T26" fmla="*/ 2147483646 w 630"/>
                <a:gd name="T27" fmla="*/ 2147483646 h 1617"/>
                <a:gd name="T28" fmla="*/ 2147483646 w 630"/>
                <a:gd name="T29" fmla="*/ 2147483646 h 1617"/>
                <a:gd name="T30" fmla="*/ 2147483646 w 630"/>
                <a:gd name="T31" fmla="*/ 2147483646 h 1617"/>
                <a:gd name="T32" fmla="*/ 2147483646 w 630"/>
                <a:gd name="T33" fmla="*/ 2147483646 h 1617"/>
                <a:gd name="T34" fmla="*/ 2147483646 w 630"/>
                <a:gd name="T35" fmla="*/ 2147483646 h 1617"/>
                <a:gd name="T36" fmla="*/ 2147483646 w 630"/>
                <a:gd name="T37" fmla="*/ 2147483646 h 1617"/>
                <a:gd name="T38" fmla="*/ 2147483646 w 630"/>
                <a:gd name="T39" fmla="*/ 2147483646 h 1617"/>
                <a:gd name="T40" fmla="*/ 2147483646 w 630"/>
                <a:gd name="T41" fmla="*/ 2147483646 h 1617"/>
                <a:gd name="T42" fmla="*/ 2147483646 w 630"/>
                <a:gd name="T43" fmla="*/ 2147483646 h 1617"/>
                <a:gd name="T44" fmla="*/ 2147483646 w 630"/>
                <a:gd name="T45" fmla="*/ 2147483646 h 1617"/>
                <a:gd name="T46" fmla="*/ 2147483646 w 630"/>
                <a:gd name="T47" fmla="*/ 2147483646 h 1617"/>
                <a:gd name="T48" fmla="*/ 2147483646 w 630"/>
                <a:gd name="T49" fmla="*/ 2147483646 h 1617"/>
                <a:gd name="T50" fmla="*/ 2147483646 w 630"/>
                <a:gd name="T51" fmla="*/ 2147483646 h 1617"/>
                <a:gd name="T52" fmla="*/ 2147483646 w 630"/>
                <a:gd name="T53" fmla="*/ 2147483646 h 1617"/>
                <a:gd name="T54" fmla="*/ 2147483646 w 630"/>
                <a:gd name="T55" fmla="*/ 2147483646 h 1617"/>
                <a:gd name="T56" fmla="*/ 2147483646 w 630"/>
                <a:gd name="T57" fmla="*/ 2147483646 h 1617"/>
                <a:gd name="T58" fmla="*/ 2147483646 w 630"/>
                <a:gd name="T59" fmla="*/ 2147483646 h 1617"/>
                <a:gd name="T60" fmla="*/ 2147483646 w 630"/>
                <a:gd name="T61" fmla="*/ 2147483646 h 1617"/>
                <a:gd name="T62" fmla="*/ 2147483646 w 630"/>
                <a:gd name="T63" fmla="*/ 2147483646 h 1617"/>
                <a:gd name="T64" fmla="*/ 2147483646 w 630"/>
                <a:gd name="T65" fmla="*/ 2147483646 h 1617"/>
                <a:gd name="T66" fmla="*/ 2147483646 w 630"/>
                <a:gd name="T67" fmla="*/ 2147483646 h 1617"/>
                <a:gd name="T68" fmla="*/ 2147483646 w 630"/>
                <a:gd name="T69" fmla="*/ 2147483646 h 1617"/>
                <a:gd name="T70" fmla="*/ 2147483646 w 630"/>
                <a:gd name="T71" fmla="*/ 2147483646 h 1617"/>
                <a:gd name="T72" fmla="*/ 2147483646 w 630"/>
                <a:gd name="T73" fmla="*/ 2147483646 h 1617"/>
                <a:gd name="T74" fmla="*/ 2147483646 w 630"/>
                <a:gd name="T75" fmla="*/ 2147483646 h 1617"/>
                <a:gd name="T76" fmla="*/ 2147483646 w 630"/>
                <a:gd name="T77" fmla="*/ 2147483646 h 1617"/>
                <a:gd name="T78" fmla="*/ 2147483646 w 630"/>
                <a:gd name="T79" fmla="*/ 2147483646 h 16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0"/>
                <a:gd name="T121" fmla="*/ 0 h 1617"/>
                <a:gd name="T122" fmla="*/ 630 w 630"/>
                <a:gd name="T123" fmla="*/ 1617 h 16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2" name="Freeform 11"/>
            <p:cNvSpPr/>
            <p:nvPr/>
          </p:nvSpPr>
          <p:spPr bwMode="auto">
            <a:xfrm>
              <a:off x="2866284" y="3758896"/>
              <a:ext cx="764410" cy="763234"/>
            </a:xfrm>
            <a:custGeom>
              <a:avLst/>
              <a:gdLst>
                <a:gd name="T0" fmla="*/ 2147483646 w 741"/>
                <a:gd name="T1" fmla="*/ 2147483646 h 744"/>
                <a:gd name="T2" fmla="*/ 2147483646 w 741"/>
                <a:gd name="T3" fmla="*/ 2147483646 h 744"/>
                <a:gd name="T4" fmla="*/ 2147483646 w 741"/>
                <a:gd name="T5" fmla="*/ 2147483646 h 744"/>
                <a:gd name="T6" fmla="*/ 2147483646 w 741"/>
                <a:gd name="T7" fmla="*/ 2147483646 h 744"/>
                <a:gd name="T8" fmla="*/ 2147483646 w 741"/>
                <a:gd name="T9" fmla="*/ 2147483646 h 744"/>
                <a:gd name="T10" fmla="*/ 2147483646 w 741"/>
                <a:gd name="T11" fmla="*/ 2147483646 h 744"/>
                <a:gd name="T12" fmla="*/ 2147483646 w 741"/>
                <a:gd name="T13" fmla="*/ 2147483646 h 744"/>
                <a:gd name="T14" fmla="*/ 2147483646 w 741"/>
                <a:gd name="T15" fmla="*/ 2147483646 h 744"/>
                <a:gd name="T16" fmla="*/ 2147483646 w 741"/>
                <a:gd name="T17" fmla="*/ 2147483646 h 744"/>
                <a:gd name="T18" fmla="*/ 2147483646 w 741"/>
                <a:gd name="T19" fmla="*/ 2147483646 h 744"/>
                <a:gd name="T20" fmla="*/ 2147483646 w 741"/>
                <a:gd name="T21" fmla="*/ 2147483646 h 744"/>
                <a:gd name="T22" fmla="*/ 2147483646 w 741"/>
                <a:gd name="T23" fmla="*/ 2147483646 h 744"/>
                <a:gd name="T24" fmla="*/ 2147483646 w 741"/>
                <a:gd name="T25" fmla="*/ 2147483646 h 744"/>
                <a:gd name="T26" fmla="*/ 2147483646 w 741"/>
                <a:gd name="T27" fmla="*/ 2147483646 h 744"/>
                <a:gd name="T28" fmla="*/ 2147483646 w 741"/>
                <a:gd name="T29" fmla="*/ 2147483646 h 744"/>
                <a:gd name="T30" fmla="*/ 2147483646 w 741"/>
                <a:gd name="T31" fmla="*/ 2147483646 h 744"/>
                <a:gd name="T32" fmla="*/ 2147483646 w 741"/>
                <a:gd name="T33" fmla="*/ 2147483646 h 744"/>
                <a:gd name="T34" fmla="*/ 2147483646 w 741"/>
                <a:gd name="T35" fmla="*/ 2147483646 h 744"/>
                <a:gd name="T36" fmla="*/ 2147483646 w 741"/>
                <a:gd name="T37" fmla="*/ 2147483646 h 744"/>
                <a:gd name="T38" fmla="*/ 2147483646 w 741"/>
                <a:gd name="T39" fmla="*/ 2147483646 h 744"/>
                <a:gd name="T40" fmla="*/ 2147483646 w 741"/>
                <a:gd name="T41" fmla="*/ 2147483646 h 744"/>
                <a:gd name="T42" fmla="*/ 2147483646 w 741"/>
                <a:gd name="T43" fmla="*/ 2147483646 h 744"/>
                <a:gd name="T44" fmla="*/ 2147483646 w 741"/>
                <a:gd name="T45" fmla="*/ 2147483646 h 744"/>
                <a:gd name="T46" fmla="*/ 2147483646 w 741"/>
                <a:gd name="T47" fmla="*/ 2147483646 h 744"/>
                <a:gd name="T48" fmla="*/ 2147483646 w 741"/>
                <a:gd name="T49" fmla="*/ 2147483646 h 744"/>
                <a:gd name="T50" fmla="*/ 2147483646 w 741"/>
                <a:gd name="T51" fmla="*/ 2147483646 h 744"/>
                <a:gd name="T52" fmla="*/ 2147483646 w 741"/>
                <a:gd name="T53" fmla="*/ 2147483646 h 744"/>
                <a:gd name="T54" fmla="*/ 2147483646 w 741"/>
                <a:gd name="T55" fmla="*/ 0 h 744"/>
                <a:gd name="T56" fmla="*/ 2147483646 w 741"/>
                <a:gd name="T57" fmla="*/ 2147483646 h 744"/>
                <a:gd name="T58" fmla="*/ 2147483646 w 741"/>
                <a:gd name="T59" fmla="*/ 2147483646 h 744"/>
                <a:gd name="T60" fmla="*/ 2147483646 w 741"/>
                <a:gd name="T61" fmla="*/ 2147483646 h 744"/>
                <a:gd name="T62" fmla="*/ 2147483646 w 741"/>
                <a:gd name="T63" fmla="*/ 2147483646 h 744"/>
                <a:gd name="T64" fmla="*/ 2147483646 w 741"/>
                <a:gd name="T65" fmla="*/ 2147483646 h 744"/>
                <a:gd name="T66" fmla="*/ 2147483646 w 741"/>
                <a:gd name="T67" fmla="*/ 2147483646 h 744"/>
                <a:gd name="T68" fmla="*/ 2147483646 w 741"/>
                <a:gd name="T69" fmla="*/ 2147483646 h 744"/>
                <a:gd name="T70" fmla="*/ 2147483646 w 741"/>
                <a:gd name="T71" fmla="*/ 2147483646 h 744"/>
                <a:gd name="T72" fmla="*/ 2147483646 w 741"/>
                <a:gd name="T73" fmla="*/ 2147483646 h 744"/>
                <a:gd name="T74" fmla="*/ 2147483646 w 741"/>
                <a:gd name="T75" fmla="*/ 2147483646 h 744"/>
                <a:gd name="T76" fmla="*/ 2147483646 w 741"/>
                <a:gd name="T77" fmla="*/ 2147483646 h 744"/>
                <a:gd name="T78" fmla="*/ 2147483646 w 741"/>
                <a:gd name="T79" fmla="*/ 2147483646 h 744"/>
                <a:gd name="T80" fmla="*/ 2147483646 w 741"/>
                <a:gd name="T81" fmla="*/ 2147483646 h 744"/>
                <a:gd name="T82" fmla="*/ 2147483646 w 741"/>
                <a:gd name="T83" fmla="*/ 2147483646 h 744"/>
                <a:gd name="T84" fmla="*/ 2147483646 w 741"/>
                <a:gd name="T85" fmla="*/ 2147483646 h 744"/>
                <a:gd name="T86" fmla="*/ 0 w 741"/>
                <a:gd name="T87" fmla="*/ 2147483646 h 744"/>
                <a:gd name="T88" fmla="*/ 2147483646 w 741"/>
                <a:gd name="T89" fmla="*/ 2147483646 h 744"/>
                <a:gd name="T90" fmla="*/ 2147483646 w 741"/>
                <a:gd name="T91" fmla="*/ 2147483646 h 744"/>
                <a:gd name="T92" fmla="*/ 2147483646 w 741"/>
                <a:gd name="T93" fmla="*/ 2147483646 h 744"/>
                <a:gd name="T94" fmla="*/ 2147483646 w 741"/>
                <a:gd name="T95" fmla="*/ 2147483646 h 7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1"/>
                <a:gd name="T145" fmla="*/ 0 h 744"/>
                <a:gd name="T146" fmla="*/ 741 w 741"/>
                <a:gd name="T147" fmla="*/ 744 h 74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3" name="Freeform 12"/>
            <p:cNvSpPr/>
            <p:nvPr/>
          </p:nvSpPr>
          <p:spPr bwMode="auto">
            <a:xfrm>
              <a:off x="3988203" y="3755368"/>
              <a:ext cx="679737" cy="854964"/>
            </a:xfrm>
            <a:custGeom>
              <a:avLst/>
              <a:gdLst>
                <a:gd name="T0" fmla="*/ 2147483646 w 657"/>
                <a:gd name="T1" fmla="*/ 2147483646 h 832"/>
                <a:gd name="T2" fmla="*/ 2147483646 w 657"/>
                <a:gd name="T3" fmla="*/ 2147483646 h 832"/>
                <a:gd name="T4" fmla="*/ 2147483646 w 657"/>
                <a:gd name="T5" fmla="*/ 2147483646 h 832"/>
                <a:gd name="T6" fmla="*/ 2147483646 w 657"/>
                <a:gd name="T7" fmla="*/ 2147483646 h 832"/>
                <a:gd name="T8" fmla="*/ 2147483646 w 657"/>
                <a:gd name="T9" fmla="*/ 0 h 832"/>
                <a:gd name="T10" fmla="*/ 2147483646 w 657"/>
                <a:gd name="T11" fmla="*/ 2147483646 h 832"/>
                <a:gd name="T12" fmla="*/ 2147483646 w 657"/>
                <a:gd name="T13" fmla="*/ 2147483646 h 832"/>
                <a:gd name="T14" fmla="*/ 2147483646 w 657"/>
                <a:gd name="T15" fmla="*/ 2147483646 h 832"/>
                <a:gd name="T16" fmla="*/ 2147483646 w 657"/>
                <a:gd name="T17" fmla="*/ 2147483646 h 832"/>
                <a:gd name="T18" fmla="*/ 2147483646 w 657"/>
                <a:gd name="T19" fmla="*/ 2147483646 h 832"/>
                <a:gd name="T20" fmla="*/ 2147483646 w 657"/>
                <a:gd name="T21" fmla="*/ 2147483646 h 832"/>
                <a:gd name="T22" fmla="*/ 2147483646 w 657"/>
                <a:gd name="T23" fmla="*/ 2147483646 h 832"/>
                <a:gd name="T24" fmla="*/ 2147483646 w 657"/>
                <a:gd name="T25" fmla="*/ 2147483646 h 832"/>
                <a:gd name="T26" fmla="*/ 2147483646 w 657"/>
                <a:gd name="T27" fmla="*/ 2147483646 h 832"/>
                <a:gd name="T28" fmla="*/ 2147483646 w 657"/>
                <a:gd name="T29" fmla="*/ 2147483646 h 832"/>
                <a:gd name="T30" fmla="*/ 2147483646 w 657"/>
                <a:gd name="T31" fmla="*/ 2147483646 h 832"/>
                <a:gd name="T32" fmla="*/ 2147483646 w 657"/>
                <a:gd name="T33" fmla="*/ 2147483646 h 832"/>
                <a:gd name="T34" fmla="*/ 2147483646 w 657"/>
                <a:gd name="T35" fmla="*/ 2147483646 h 832"/>
                <a:gd name="T36" fmla="*/ 2147483646 w 657"/>
                <a:gd name="T37" fmla="*/ 2147483646 h 832"/>
                <a:gd name="T38" fmla="*/ 2147483646 w 657"/>
                <a:gd name="T39" fmla="*/ 2147483646 h 832"/>
                <a:gd name="T40" fmla="*/ 2147483646 w 657"/>
                <a:gd name="T41" fmla="*/ 2147483646 h 832"/>
                <a:gd name="T42" fmla="*/ 2147483646 w 657"/>
                <a:gd name="T43" fmla="*/ 2147483646 h 832"/>
                <a:gd name="T44" fmla="*/ 0 w 657"/>
                <a:gd name="T45" fmla="*/ 2147483646 h 832"/>
                <a:gd name="T46" fmla="*/ 2147483646 w 657"/>
                <a:gd name="T47" fmla="*/ 2147483646 h 832"/>
                <a:gd name="T48" fmla="*/ 2147483646 w 657"/>
                <a:gd name="T49" fmla="*/ 2147483646 h 832"/>
                <a:gd name="T50" fmla="*/ 2147483646 w 657"/>
                <a:gd name="T51" fmla="*/ 2147483646 h 832"/>
                <a:gd name="T52" fmla="*/ 2147483646 w 657"/>
                <a:gd name="T53" fmla="*/ 2147483646 h 8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7"/>
                <a:gd name="T82" fmla="*/ 0 h 832"/>
                <a:gd name="T83" fmla="*/ 657 w 657"/>
                <a:gd name="T84" fmla="*/ 832 h 8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4" name="Rectangle 13"/>
            <p:cNvSpPr>
              <a:spLocks noChangeArrowheads="1"/>
            </p:cNvSpPr>
            <p:nvPr/>
          </p:nvSpPr>
          <p:spPr bwMode="auto">
            <a:xfrm>
              <a:off x="1997208" y="4797318"/>
              <a:ext cx="72207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5" name="Freeform 14"/>
            <p:cNvSpPr/>
            <p:nvPr/>
          </p:nvSpPr>
          <p:spPr bwMode="auto">
            <a:xfrm>
              <a:off x="1599714" y="4422169"/>
              <a:ext cx="397493" cy="21168"/>
            </a:xfrm>
            <a:custGeom>
              <a:avLst/>
              <a:gdLst>
                <a:gd name="T0" fmla="*/ 0 w 386"/>
                <a:gd name="T1" fmla="*/ 2147483646 h 21"/>
                <a:gd name="T2" fmla="*/ 0 w 386"/>
                <a:gd name="T3" fmla="*/ 2147483646 h 21"/>
                <a:gd name="T4" fmla="*/ 2147483646 w 386"/>
                <a:gd name="T5" fmla="*/ 2147483646 h 21"/>
                <a:gd name="T6" fmla="*/ 2147483646 w 386"/>
                <a:gd name="T7" fmla="*/ 0 h 21"/>
                <a:gd name="T8" fmla="*/ 0 w 386"/>
                <a:gd name="T9" fmla="*/ 2147483646 h 21"/>
                <a:gd name="T10" fmla="*/ 0 60000 65536"/>
                <a:gd name="T11" fmla="*/ 0 60000 65536"/>
                <a:gd name="T12" fmla="*/ 0 60000 65536"/>
                <a:gd name="T13" fmla="*/ 0 60000 65536"/>
                <a:gd name="T14" fmla="*/ 0 60000 65536"/>
                <a:gd name="T15" fmla="*/ 0 w 386"/>
                <a:gd name="T16" fmla="*/ 0 h 21"/>
                <a:gd name="T17" fmla="*/ 386 w 386"/>
                <a:gd name="T18" fmla="*/ 21 h 21"/>
              </a:gdLst>
              <a:ahLst/>
              <a:cxnLst>
                <a:cxn ang="T10">
                  <a:pos x="T0" y="T1"/>
                </a:cxn>
                <a:cxn ang="T11">
                  <a:pos x="T2" y="T3"/>
                </a:cxn>
                <a:cxn ang="T12">
                  <a:pos x="T4" y="T5"/>
                </a:cxn>
                <a:cxn ang="T13">
                  <a:pos x="T6" y="T7"/>
                </a:cxn>
                <a:cxn ang="T14">
                  <a:pos x="T8" y="T9"/>
                </a:cxn>
              </a:cxnLst>
              <a:rect l="T15" t="T16" r="T17" b="T18"/>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6" name="Rectangle 15"/>
            <p:cNvSpPr>
              <a:spLocks noChangeArrowheads="1"/>
            </p:cNvSpPr>
            <p:nvPr/>
          </p:nvSpPr>
          <p:spPr bwMode="auto">
            <a:xfrm>
              <a:off x="1599714" y="3649526"/>
              <a:ext cx="397493"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7" name="Freeform 16"/>
            <p:cNvSpPr/>
            <p:nvPr/>
          </p:nvSpPr>
          <p:spPr bwMode="auto">
            <a:xfrm>
              <a:off x="2665185" y="3590725"/>
              <a:ext cx="1107807" cy="1147792"/>
            </a:xfrm>
            <a:custGeom>
              <a:avLst/>
              <a:gdLst>
                <a:gd name="T0" fmla="*/ 0 w 945"/>
                <a:gd name="T1" fmla="*/ 2147483646 h 888"/>
                <a:gd name="T2" fmla="*/ 2147483646 w 945"/>
                <a:gd name="T3" fmla="*/ 2147483646 h 888"/>
                <a:gd name="T4" fmla="*/ 2147483646 w 945"/>
                <a:gd name="T5" fmla="*/ 2147483646 h 888"/>
                <a:gd name="T6" fmla="*/ 2147483646 w 945"/>
                <a:gd name="T7" fmla="*/ 0 h 888"/>
                <a:gd name="T8" fmla="*/ 0 w 945"/>
                <a:gd name="T9" fmla="*/ 2147483646 h 888"/>
                <a:gd name="T10" fmla="*/ 0 60000 65536"/>
                <a:gd name="T11" fmla="*/ 0 60000 65536"/>
                <a:gd name="T12" fmla="*/ 0 60000 65536"/>
                <a:gd name="T13" fmla="*/ 0 60000 65536"/>
                <a:gd name="T14" fmla="*/ 0 60000 65536"/>
                <a:gd name="T15" fmla="*/ 0 w 945"/>
                <a:gd name="T16" fmla="*/ 0 h 888"/>
                <a:gd name="T17" fmla="*/ 945 w 945"/>
                <a:gd name="T18" fmla="*/ 888 h 888"/>
              </a:gdLst>
              <a:ahLst/>
              <a:cxnLst>
                <a:cxn ang="T10">
                  <a:pos x="T0" y="T1"/>
                </a:cxn>
                <a:cxn ang="T11">
                  <a:pos x="T2" y="T3"/>
                </a:cxn>
                <a:cxn ang="T12">
                  <a:pos x="T4" y="T5"/>
                </a:cxn>
                <a:cxn ang="T13">
                  <a:pos x="T6" y="T7"/>
                </a:cxn>
                <a:cxn ang="T14">
                  <a:pos x="T8" y="T9"/>
                </a:cxn>
              </a:cxnLst>
              <a:rect l="T15" t="T16" r="T17" b="T18"/>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8" name="Freeform 17"/>
            <p:cNvSpPr/>
            <p:nvPr/>
          </p:nvSpPr>
          <p:spPr bwMode="auto">
            <a:xfrm>
              <a:off x="2453502" y="2839251"/>
              <a:ext cx="3516288" cy="619760"/>
            </a:xfrm>
            <a:custGeom>
              <a:avLst/>
              <a:gdLst>
                <a:gd name="T0" fmla="*/ 2147483646 w 3403"/>
                <a:gd name="T1" fmla="*/ 2147483646 h 603"/>
                <a:gd name="T2" fmla="*/ 2147483646 w 3403"/>
                <a:gd name="T3" fmla="*/ 0 h 603"/>
                <a:gd name="T4" fmla="*/ 2147483646 w 3403"/>
                <a:gd name="T5" fmla="*/ 2147483646 h 603"/>
                <a:gd name="T6" fmla="*/ 2147483646 w 3403"/>
                <a:gd name="T7" fmla="*/ 2147483646 h 603"/>
                <a:gd name="T8" fmla="*/ 2147483646 w 3403"/>
                <a:gd name="T9" fmla="*/ 2147483646 h 603"/>
                <a:gd name="T10" fmla="*/ 2147483646 w 3403"/>
                <a:gd name="T11" fmla="*/ 2147483646 h 603"/>
                <a:gd name="T12" fmla="*/ 2147483646 w 3403"/>
                <a:gd name="T13" fmla="*/ 2147483646 h 603"/>
                <a:gd name="T14" fmla="*/ 2147483646 w 3403"/>
                <a:gd name="T15" fmla="*/ 2147483646 h 603"/>
                <a:gd name="T16" fmla="*/ 2147483646 w 3403"/>
                <a:gd name="T17" fmla="*/ 2147483646 h 603"/>
                <a:gd name="T18" fmla="*/ 2147483646 w 3403"/>
                <a:gd name="T19" fmla="*/ 2147483646 h 603"/>
                <a:gd name="T20" fmla="*/ 2147483646 w 3403"/>
                <a:gd name="T21" fmla="*/ 2147483646 h 603"/>
                <a:gd name="T22" fmla="*/ 2147483646 w 3403"/>
                <a:gd name="T23" fmla="*/ 2147483646 h 603"/>
                <a:gd name="T24" fmla="*/ 2147483646 w 3403"/>
                <a:gd name="T25" fmla="*/ 2147483646 h 603"/>
                <a:gd name="T26" fmla="*/ 2147483646 w 3403"/>
                <a:gd name="T27" fmla="*/ 2147483646 h 603"/>
                <a:gd name="T28" fmla="*/ 2147483646 w 3403"/>
                <a:gd name="T29" fmla="*/ 2147483646 h 603"/>
                <a:gd name="T30" fmla="*/ 2147483646 w 3403"/>
                <a:gd name="T31" fmla="*/ 2147483646 h 603"/>
                <a:gd name="T32" fmla="*/ 2147483646 w 3403"/>
                <a:gd name="T33" fmla="*/ 2147483646 h 603"/>
                <a:gd name="T34" fmla="*/ 2147483646 w 3403"/>
                <a:gd name="T35" fmla="*/ 2147483646 h 603"/>
                <a:gd name="T36" fmla="*/ 2147483646 w 3403"/>
                <a:gd name="T37" fmla="*/ 2147483646 h 603"/>
                <a:gd name="T38" fmla="*/ 2147483646 w 3403"/>
                <a:gd name="T39" fmla="*/ 2147483646 h 603"/>
                <a:gd name="T40" fmla="*/ 2147483646 w 3403"/>
                <a:gd name="T41" fmla="*/ 2147483646 h 603"/>
                <a:gd name="T42" fmla="*/ 2147483646 w 3403"/>
                <a:gd name="T43" fmla="*/ 2147483646 h 603"/>
                <a:gd name="T44" fmla="*/ 2147483646 w 3403"/>
                <a:gd name="T45" fmla="*/ 2147483646 h 603"/>
                <a:gd name="T46" fmla="*/ 2147483646 w 3403"/>
                <a:gd name="T47" fmla="*/ 2147483646 h 603"/>
                <a:gd name="T48" fmla="*/ 2147483646 w 3403"/>
                <a:gd name="T49" fmla="*/ 2147483646 h 603"/>
                <a:gd name="T50" fmla="*/ 2147483646 w 3403"/>
                <a:gd name="T51" fmla="*/ 2147483646 h 603"/>
                <a:gd name="T52" fmla="*/ 2147483646 w 3403"/>
                <a:gd name="T53" fmla="*/ 2147483646 h 603"/>
                <a:gd name="T54" fmla="*/ 2147483646 w 3403"/>
                <a:gd name="T55" fmla="*/ 2147483646 h 603"/>
                <a:gd name="T56" fmla="*/ 2147483646 w 3403"/>
                <a:gd name="T57" fmla="*/ 2147483646 h 603"/>
                <a:gd name="T58" fmla="*/ 2147483646 w 3403"/>
                <a:gd name="T59" fmla="*/ 2147483646 h 603"/>
                <a:gd name="T60" fmla="*/ 2147483646 w 3403"/>
                <a:gd name="T61" fmla="*/ 2147483646 h 603"/>
                <a:gd name="T62" fmla="*/ 2147483646 w 3403"/>
                <a:gd name="T63" fmla="*/ 2147483646 h 603"/>
                <a:gd name="T64" fmla="*/ 2147483646 w 3403"/>
                <a:gd name="T65" fmla="*/ 2147483646 h 603"/>
                <a:gd name="T66" fmla="*/ 2147483646 w 3403"/>
                <a:gd name="T67" fmla="*/ 2147483646 h 603"/>
                <a:gd name="T68" fmla="*/ 2147483646 w 3403"/>
                <a:gd name="T69" fmla="*/ 2147483646 h 603"/>
                <a:gd name="T70" fmla="*/ 2147483646 w 3403"/>
                <a:gd name="T71" fmla="*/ 2147483646 h 603"/>
                <a:gd name="T72" fmla="*/ 2147483646 w 3403"/>
                <a:gd name="T73" fmla="*/ 2147483646 h 603"/>
                <a:gd name="T74" fmla="*/ 2147483646 w 3403"/>
                <a:gd name="T75" fmla="*/ 2147483646 h 603"/>
                <a:gd name="T76" fmla="*/ 2147483646 w 3403"/>
                <a:gd name="T77" fmla="*/ 2147483646 h 603"/>
                <a:gd name="T78" fmla="*/ 2147483646 w 3403"/>
                <a:gd name="T79" fmla="*/ 2147483646 h 603"/>
                <a:gd name="T80" fmla="*/ 2147483646 w 3403"/>
                <a:gd name="T81" fmla="*/ 2147483646 h 603"/>
                <a:gd name="T82" fmla="*/ 2147483646 w 3403"/>
                <a:gd name="T83" fmla="*/ 2147483646 h 603"/>
                <a:gd name="T84" fmla="*/ 2147483646 w 3403"/>
                <a:gd name="T85" fmla="*/ 2147483646 h 603"/>
                <a:gd name="T86" fmla="*/ 2147483646 w 3403"/>
                <a:gd name="T87" fmla="*/ 2147483646 h 60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03"/>
                <a:gd name="T133" fmla="*/ 0 h 603"/>
                <a:gd name="T134" fmla="*/ 3403 w 3403"/>
                <a:gd name="T135" fmla="*/ 603 h 60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9" name="Freeform 18"/>
            <p:cNvSpPr/>
            <p:nvPr/>
          </p:nvSpPr>
          <p:spPr bwMode="auto">
            <a:xfrm>
              <a:off x="3895298" y="3578965"/>
              <a:ext cx="829092" cy="1112511"/>
            </a:xfrm>
            <a:custGeom>
              <a:avLst/>
              <a:gdLst>
                <a:gd name="T0" fmla="*/ 2147483646 w 1094"/>
                <a:gd name="T1" fmla="*/ 2147483646 h 901"/>
                <a:gd name="T2" fmla="*/ 2147483646 w 1094"/>
                <a:gd name="T3" fmla="*/ 2147483646 h 901"/>
                <a:gd name="T4" fmla="*/ 2147483646 w 1094"/>
                <a:gd name="T5" fmla="*/ 0 h 901"/>
                <a:gd name="T6" fmla="*/ 0 w 1094"/>
                <a:gd name="T7" fmla="*/ 2147483646 h 901"/>
                <a:gd name="T8" fmla="*/ 2147483646 w 1094"/>
                <a:gd name="T9" fmla="*/ 2147483646 h 901"/>
                <a:gd name="T10" fmla="*/ 0 60000 65536"/>
                <a:gd name="T11" fmla="*/ 0 60000 65536"/>
                <a:gd name="T12" fmla="*/ 0 60000 65536"/>
                <a:gd name="T13" fmla="*/ 0 60000 65536"/>
                <a:gd name="T14" fmla="*/ 0 60000 65536"/>
                <a:gd name="T15" fmla="*/ 0 w 1094"/>
                <a:gd name="T16" fmla="*/ 0 h 901"/>
                <a:gd name="T17" fmla="*/ 1094 w 1094"/>
                <a:gd name="T18" fmla="*/ 901 h 901"/>
              </a:gdLst>
              <a:ahLst/>
              <a:cxnLst>
                <a:cxn ang="T10">
                  <a:pos x="T0" y="T1"/>
                </a:cxn>
                <a:cxn ang="T11">
                  <a:pos x="T2" y="T3"/>
                </a:cxn>
                <a:cxn ang="T12">
                  <a:pos x="T4" y="T5"/>
                </a:cxn>
                <a:cxn ang="T13">
                  <a:pos x="T6" y="T7"/>
                </a:cxn>
                <a:cxn ang="T14">
                  <a:pos x="T8" y="T9"/>
                </a:cxn>
              </a:cxnLst>
              <a:rect l="T15" t="T16" r="T17" b="T18"/>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0" name="Rectangle 19"/>
            <p:cNvSpPr>
              <a:spLocks noChangeArrowheads="1"/>
            </p:cNvSpPr>
            <p:nvPr/>
          </p:nvSpPr>
          <p:spPr bwMode="auto">
            <a:xfrm>
              <a:off x="6309659" y="4465682"/>
              <a:ext cx="438654"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1" name="Rectangle 20"/>
            <p:cNvSpPr>
              <a:spLocks noChangeArrowheads="1"/>
            </p:cNvSpPr>
            <p:nvPr/>
          </p:nvSpPr>
          <p:spPr bwMode="auto">
            <a:xfrm>
              <a:off x="6317891" y="3700095"/>
              <a:ext cx="43865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3" name="Rectangle 21"/>
            <p:cNvSpPr>
              <a:spLocks noChangeArrowheads="1"/>
            </p:cNvSpPr>
            <p:nvPr/>
          </p:nvSpPr>
          <p:spPr bwMode="auto">
            <a:xfrm>
              <a:off x="5758280" y="4921447"/>
              <a:ext cx="1362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B</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4" name="Oval 22"/>
            <p:cNvSpPr>
              <a:spLocks noChangeArrowheads="1"/>
            </p:cNvSpPr>
            <p:nvPr/>
          </p:nvSpPr>
          <p:spPr bwMode="auto">
            <a:xfrm>
              <a:off x="3447236" y="5533504"/>
              <a:ext cx="82321"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6" name="Rectangle 185"/>
            <p:cNvSpPr>
              <a:spLocks noChangeArrowheads="1"/>
            </p:cNvSpPr>
            <p:nvPr/>
          </p:nvSpPr>
          <p:spPr bwMode="auto">
            <a:xfrm>
              <a:off x="2267692" y="2942741"/>
              <a:ext cx="629169"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7" name="Rectangle 186"/>
            <p:cNvSpPr>
              <a:spLocks noChangeArrowheads="1"/>
            </p:cNvSpPr>
            <p:nvPr/>
          </p:nvSpPr>
          <p:spPr bwMode="auto">
            <a:xfrm>
              <a:off x="2578160" y="3224985"/>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222.1.1.</a:t>
              </a:r>
              <a:endPar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8" name="Rectangle 187"/>
            <p:cNvSpPr>
              <a:spLocks noChangeArrowheads="1"/>
            </p:cNvSpPr>
            <p:nvPr/>
          </p:nvSpPr>
          <p:spPr bwMode="auto">
            <a:xfrm>
              <a:off x="3435476" y="263697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9" name="Rectangle 188"/>
            <p:cNvSpPr>
              <a:spLocks noChangeArrowheads="1"/>
            </p:cNvSpPr>
            <p:nvPr/>
          </p:nvSpPr>
          <p:spPr bwMode="auto">
            <a:xfrm>
              <a:off x="3376675"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222.1.1.1</a:t>
              </a:r>
            </a:p>
          </p:txBody>
        </p:sp>
        <p:sp>
          <p:nvSpPr>
            <p:cNvPr id="290" name="Rectangle 189"/>
            <p:cNvSpPr>
              <a:spLocks noChangeArrowheads="1"/>
            </p:cNvSpPr>
            <p:nvPr/>
          </p:nvSpPr>
          <p:spPr bwMode="auto">
            <a:xfrm>
              <a:off x="4517411"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91" name="Rectangle 190"/>
            <p:cNvSpPr>
              <a:spLocks noChangeArrowheads="1"/>
            </p:cNvSpPr>
            <p:nvPr/>
          </p:nvSpPr>
          <p:spPr bwMode="auto">
            <a:xfrm>
              <a:off x="4442146"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222.1.1.2</a:t>
              </a:r>
            </a:p>
          </p:txBody>
        </p:sp>
        <p:sp>
          <p:nvSpPr>
            <p:cNvPr id="292" name="Rectangle 191"/>
            <p:cNvSpPr>
              <a:spLocks noChangeArrowheads="1"/>
            </p:cNvSpPr>
            <p:nvPr/>
          </p:nvSpPr>
          <p:spPr bwMode="auto">
            <a:xfrm>
              <a:off x="5632274"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93" name="Rectangle 192"/>
            <p:cNvSpPr>
              <a:spLocks noChangeArrowheads="1"/>
            </p:cNvSpPr>
            <p:nvPr/>
          </p:nvSpPr>
          <p:spPr bwMode="auto">
            <a:xfrm>
              <a:off x="5526433" y="25875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222.1.1.3</a:t>
              </a:r>
            </a:p>
          </p:txBody>
        </p:sp>
        <p:sp>
          <p:nvSpPr>
            <p:cNvPr id="294" name="Rectangle 193"/>
            <p:cNvSpPr>
              <a:spLocks noChangeArrowheads="1"/>
            </p:cNvSpPr>
            <p:nvPr/>
          </p:nvSpPr>
          <p:spPr bwMode="auto">
            <a:xfrm>
              <a:off x="3855313" y="3095623"/>
              <a:ext cx="19993" cy="3763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1" name="Rectangle 220"/>
            <p:cNvSpPr>
              <a:spLocks noChangeArrowheads="1"/>
            </p:cNvSpPr>
            <p:nvPr/>
          </p:nvSpPr>
          <p:spPr bwMode="auto">
            <a:xfrm>
              <a:off x="3932930" y="3259089"/>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2" name="Rectangle 221"/>
            <p:cNvSpPr>
              <a:spLocks noChangeArrowheads="1"/>
            </p:cNvSpPr>
            <p:nvPr/>
          </p:nvSpPr>
          <p:spPr bwMode="auto">
            <a:xfrm>
              <a:off x="4030581" y="325719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222.1.1.4</a:t>
              </a:r>
            </a:p>
          </p:txBody>
        </p:sp>
        <p:sp>
          <p:nvSpPr>
            <p:cNvPr id="323" name="Rectangle 222"/>
            <p:cNvSpPr>
              <a:spLocks noChangeArrowheads="1"/>
            </p:cNvSpPr>
            <p:nvPr/>
          </p:nvSpPr>
          <p:spPr bwMode="auto">
            <a:xfrm>
              <a:off x="3350803" y="3362578"/>
              <a:ext cx="288124" cy="244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4" name="Rectangle 223"/>
            <p:cNvSpPr>
              <a:spLocks noChangeArrowheads="1"/>
            </p:cNvSpPr>
            <p:nvPr/>
          </p:nvSpPr>
          <p:spPr bwMode="auto">
            <a:xfrm>
              <a:off x="3752990" y="362284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5" name="Oval 224"/>
            <p:cNvSpPr>
              <a:spLocks noChangeArrowheads="1"/>
            </p:cNvSpPr>
            <p:nvPr/>
          </p:nvSpPr>
          <p:spPr bwMode="auto">
            <a:xfrm>
              <a:off x="3828265" y="329436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6" name="Rectangle 225"/>
            <p:cNvSpPr>
              <a:spLocks noChangeArrowheads="1"/>
            </p:cNvSpPr>
            <p:nvPr/>
          </p:nvSpPr>
          <p:spPr bwMode="auto">
            <a:xfrm>
              <a:off x="2320613" y="2729882"/>
              <a:ext cx="504511"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7" name="Oval 226"/>
            <p:cNvSpPr>
              <a:spLocks noChangeArrowheads="1"/>
            </p:cNvSpPr>
            <p:nvPr/>
          </p:nvSpPr>
          <p:spPr bwMode="auto">
            <a:xfrm>
              <a:off x="6388452" y="444569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8" name="Oval 227"/>
            <p:cNvSpPr>
              <a:spLocks noChangeArrowheads="1"/>
            </p:cNvSpPr>
            <p:nvPr/>
          </p:nvSpPr>
          <p:spPr bwMode="auto">
            <a:xfrm>
              <a:off x="6391980" y="3670695"/>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9" name="Rectangle 228"/>
            <p:cNvSpPr>
              <a:spLocks noChangeArrowheads="1"/>
            </p:cNvSpPr>
            <p:nvPr/>
          </p:nvSpPr>
          <p:spPr bwMode="auto">
            <a:xfrm>
              <a:off x="5374726" y="4178734"/>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30" name="Rectangle 229"/>
            <p:cNvSpPr>
              <a:spLocks noChangeArrowheads="1"/>
            </p:cNvSpPr>
            <p:nvPr/>
          </p:nvSpPr>
          <p:spPr bwMode="auto">
            <a:xfrm>
              <a:off x="5029370" y="449314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222.1.2.5</a:t>
              </a:r>
            </a:p>
          </p:txBody>
        </p:sp>
        <p:sp>
          <p:nvSpPr>
            <p:cNvPr id="336" name="Rectangle 235"/>
            <p:cNvSpPr>
              <a:spLocks noChangeArrowheads="1"/>
            </p:cNvSpPr>
            <p:nvPr/>
          </p:nvSpPr>
          <p:spPr bwMode="auto">
            <a:xfrm>
              <a:off x="4397596"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222.1.2.3</a:t>
              </a:r>
            </a:p>
          </p:txBody>
        </p:sp>
        <p:sp>
          <p:nvSpPr>
            <p:cNvPr id="337" name="Rectangle 236"/>
            <p:cNvSpPr>
              <a:spLocks noChangeArrowheads="1"/>
            </p:cNvSpPr>
            <p:nvPr/>
          </p:nvSpPr>
          <p:spPr bwMode="auto">
            <a:xfrm>
              <a:off x="3507213" y="5521744"/>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38" name="Rectangle 237"/>
            <p:cNvSpPr>
              <a:spLocks noChangeArrowheads="1"/>
            </p:cNvSpPr>
            <p:nvPr/>
          </p:nvSpPr>
          <p:spPr bwMode="auto">
            <a:xfrm>
              <a:off x="3521463"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222.1.2.4</a:t>
              </a:r>
            </a:p>
          </p:txBody>
        </p:sp>
        <p:sp>
          <p:nvSpPr>
            <p:cNvPr id="339" name="Oval 238"/>
            <p:cNvSpPr>
              <a:spLocks noChangeArrowheads="1"/>
            </p:cNvSpPr>
            <p:nvPr/>
          </p:nvSpPr>
          <p:spPr bwMode="auto">
            <a:xfrm>
              <a:off x="4322192" y="5541737"/>
              <a:ext cx="64681" cy="65857"/>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0" name="Rectangle 239"/>
            <p:cNvSpPr>
              <a:spLocks noChangeArrowheads="1"/>
            </p:cNvSpPr>
            <p:nvPr/>
          </p:nvSpPr>
          <p:spPr bwMode="auto">
            <a:xfrm>
              <a:off x="5711067" y="3667167"/>
              <a:ext cx="62564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1" name="Rectangle 240"/>
            <p:cNvSpPr>
              <a:spLocks noChangeArrowheads="1"/>
            </p:cNvSpPr>
            <p:nvPr/>
          </p:nvSpPr>
          <p:spPr bwMode="auto">
            <a:xfrm>
              <a:off x="5614627" y="402190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222.1.2.</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2" name="Rectangle 241"/>
            <p:cNvSpPr>
              <a:spLocks noChangeArrowheads="1"/>
            </p:cNvSpPr>
            <p:nvPr/>
          </p:nvSpPr>
          <p:spPr bwMode="auto">
            <a:xfrm>
              <a:off x="5760459" y="3463716"/>
              <a:ext cx="50451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5" name="Oval 294"/>
            <p:cNvSpPr>
              <a:spLocks noChangeArrowheads="1"/>
            </p:cNvSpPr>
            <p:nvPr/>
          </p:nvSpPr>
          <p:spPr bwMode="auto">
            <a:xfrm>
              <a:off x="3163816" y="481143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6" name="Oval 295"/>
            <p:cNvSpPr>
              <a:spLocks noChangeArrowheads="1"/>
            </p:cNvSpPr>
            <p:nvPr/>
          </p:nvSpPr>
          <p:spPr bwMode="auto">
            <a:xfrm>
              <a:off x="4329248" y="4806726"/>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7" name="Oval 296"/>
            <p:cNvSpPr>
              <a:spLocks noChangeArrowheads="1"/>
            </p:cNvSpPr>
            <p:nvPr/>
          </p:nvSpPr>
          <p:spPr bwMode="auto">
            <a:xfrm>
              <a:off x="4617372" y="455741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8" name="Oval 297"/>
            <p:cNvSpPr>
              <a:spLocks noChangeArrowheads="1"/>
            </p:cNvSpPr>
            <p:nvPr/>
          </p:nvSpPr>
          <p:spPr bwMode="auto">
            <a:xfrm>
              <a:off x="4001139" y="373772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9" name="Oval 298"/>
            <p:cNvSpPr>
              <a:spLocks noChangeArrowheads="1"/>
            </p:cNvSpPr>
            <p:nvPr/>
          </p:nvSpPr>
          <p:spPr bwMode="auto">
            <a:xfrm>
              <a:off x="2840412" y="447861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0" name="Oval 299"/>
            <p:cNvSpPr>
              <a:spLocks noChangeArrowheads="1"/>
            </p:cNvSpPr>
            <p:nvPr/>
          </p:nvSpPr>
          <p:spPr bwMode="auto">
            <a:xfrm>
              <a:off x="3533085" y="3754192"/>
              <a:ext cx="63505"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1" name="Rectangle 300"/>
            <p:cNvSpPr>
              <a:spLocks noChangeArrowheads="1"/>
            </p:cNvSpPr>
            <p:nvPr/>
          </p:nvSpPr>
          <p:spPr bwMode="auto">
            <a:xfrm>
              <a:off x="4121093" y="3504877"/>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2" name="Rectangle 301"/>
            <p:cNvSpPr>
              <a:spLocks noChangeArrowheads="1"/>
            </p:cNvSpPr>
            <p:nvPr/>
          </p:nvSpPr>
          <p:spPr bwMode="auto">
            <a:xfrm>
              <a:off x="4137557" y="361895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222.1.6.1</a:t>
              </a:r>
            </a:p>
          </p:txBody>
        </p:sp>
        <p:sp>
          <p:nvSpPr>
            <p:cNvPr id="403" name="Rectangle 302"/>
            <p:cNvSpPr>
              <a:spLocks noChangeArrowheads="1"/>
            </p:cNvSpPr>
            <p:nvPr/>
          </p:nvSpPr>
          <p:spPr bwMode="auto">
            <a:xfrm>
              <a:off x="2783963" y="3606014"/>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4" name="Rectangle 303"/>
            <p:cNvSpPr>
              <a:spLocks noChangeArrowheads="1"/>
            </p:cNvSpPr>
            <p:nvPr/>
          </p:nvSpPr>
          <p:spPr bwMode="auto">
            <a:xfrm>
              <a:off x="2867460" y="3597782"/>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222.1.5.1</a:t>
              </a:r>
            </a:p>
          </p:txBody>
        </p:sp>
        <p:sp>
          <p:nvSpPr>
            <p:cNvPr id="405" name="Rectangle 304"/>
            <p:cNvSpPr>
              <a:spLocks noChangeArrowheads="1"/>
            </p:cNvSpPr>
            <p:nvPr/>
          </p:nvSpPr>
          <p:spPr bwMode="auto">
            <a:xfrm>
              <a:off x="2267692" y="4067012"/>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6" name="Rectangle 305"/>
            <p:cNvSpPr>
              <a:spLocks noChangeArrowheads="1"/>
            </p:cNvSpPr>
            <p:nvPr/>
          </p:nvSpPr>
          <p:spPr bwMode="auto">
            <a:xfrm>
              <a:off x="2244171" y="42422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222.1.5.2</a:t>
              </a:r>
            </a:p>
          </p:txBody>
        </p:sp>
        <p:sp>
          <p:nvSpPr>
            <p:cNvPr id="407" name="Rectangle 306"/>
            <p:cNvSpPr>
              <a:spLocks noChangeArrowheads="1"/>
            </p:cNvSpPr>
            <p:nvPr/>
          </p:nvSpPr>
          <p:spPr bwMode="auto">
            <a:xfrm>
              <a:off x="4602084" y="397410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8" name="Rectangle 307"/>
            <p:cNvSpPr>
              <a:spLocks noChangeArrowheads="1"/>
            </p:cNvSpPr>
            <p:nvPr/>
          </p:nvSpPr>
          <p:spPr bwMode="auto">
            <a:xfrm>
              <a:off x="4606027" y="4206308"/>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222.1.6.2</a:t>
              </a:r>
            </a:p>
          </p:txBody>
        </p:sp>
        <p:sp>
          <p:nvSpPr>
            <p:cNvPr id="409" name="Rectangle 308"/>
            <p:cNvSpPr>
              <a:spLocks noChangeArrowheads="1"/>
            </p:cNvSpPr>
            <p:nvPr/>
          </p:nvSpPr>
          <p:spPr bwMode="auto">
            <a:xfrm>
              <a:off x="4219878" y="4593868"/>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0" name="Rectangle 309"/>
            <p:cNvSpPr>
              <a:spLocks noChangeArrowheads="1"/>
            </p:cNvSpPr>
            <p:nvPr/>
          </p:nvSpPr>
          <p:spPr bwMode="auto">
            <a:xfrm>
              <a:off x="4269447" y="49041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222.1.4.1</a:t>
              </a:r>
            </a:p>
          </p:txBody>
        </p:sp>
        <p:sp>
          <p:nvSpPr>
            <p:cNvPr id="411" name="Rectangle 310"/>
            <p:cNvSpPr>
              <a:spLocks noChangeArrowheads="1"/>
            </p:cNvSpPr>
            <p:nvPr/>
          </p:nvSpPr>
          <p:spPr bwMode="auto">
            <a:xfrm>
              <a:off x="2976830" y="4593868"/>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2" name="Rectangle 311"/>
            <p:cNvSpPr>
              <a:spLocks noChangeArrowheads="1"/>
            </p:cNvSpPr>
            <p:nvPr/>
          </p:nvSpPr>
          <p:spPr bwMode="auto">
            <a:xfrm>
              <a:off x="3110144" y="48981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222.1.4.2</a:t>
              </a:r>
            </a:p>
          </p:txBody>
        </p:sp>
        <p:sp>
          <p:nvSpPr>
            <p:cNvPr id="413" name="Rectangle 312"/>
            <p:cNvSpPr>
              <a:spLocks noChangeArrowheads="1"/>
            </p:cNvSpPr>
            <p:nvPr/>
          </p:nvSpPr>
          <p:spPr bwMode="auto">
            <a:xfrm>
              <a:off x="1204573" y="3707151"/>
              <a:ext cx="705610" cy="250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4" name="Rectangle 313"/>
            <p:cNvSpPr>
              <a:spLocks noChangeArrowheads="1"/>
            </p:cNvSpPr>
            <p:nvPr/>
          </p:nvSpPr>
          <p:spPr bwMode="auto">
            <a:xfrm>
              <a:off x="1081375" y="37889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222.1.3.3</a:t>
              </a:r>
            </a:p>
          </p:txBody>
        </p:sp>
        <p:sp>
          <p:nvSpPr>
            <p:cNvPr id="415" name="Rectangle 314"/>
            <p:cNvSpPr>
              <a:spLocks noChangeArrowheads="1"/>
            </p:cNvSpPr>
            <p:nvPr/>
          </p:nvSpPr>
          <p:spPr bwMode="auto">
            <a:xfrm>
              <a:off x="1959575" y="4637380"/>
              <a:ext cx="705610"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6" name="Rectangle 315"/>
            <p:cNvSpPr>
              <a:spLocks noChangeArrowheads="1"/>
            </p:cNvSpPr>
            <p:nvPr/>
          </p:nvSpPr>
          <p:spPr bwMode="auto">
            <a:xfrm>
              <a:off x="2045425" y="49313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222.1.3.2</a:t>
              </a:r>
            </a:p>
          </p:txBody>
        </p:sp>
        <p:sp>
          <p:nvSpPr>
            <p:cNvPr id="417" name="Rectangle 316"/>
            <p:cNvSpPr>
              <a:spLocks noChangeArrowheads="1"/>
            </p:cNvSpPr>
            <p:nvPr/>
          </p:nvSpPr>
          <p:spPr bwMode="auto">
            <a:xfrm>
              <a:off x="1204573" y="4483322"/>
              <a:ext cx="705610"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8" name="Rectangle 317"/>
            <p:cNvSpPr>
              <a:spLocks noChangeArrowheads="1"/>
            </p:cNvSpPr>
            <p:nvPr/>
          </p:nvSpPr>
          <p:spPr bwMode="auto">
            <a:xfrm>
              <a:off x="1074472" y="4611219"/>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222.1.3.1</a:t>
              </a:r>
            </a:p>
          </p:txBody>
        </p:sp>
        <p:sp>
          <p:nvSpPr>
            <p:cNvPr id="419" name="Oval 318"/>
            <p:cNvSpPr>
              <a:spLocks noChangeArrowheads="1"/>
            </p:cNvSpPr>
            <p:nvPr/>
          </p:nvSpPr>
          <p:spPr bwMode="auto">
            <a:xfrm>
              <a:off x="1859614" y="4397473"/>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0" name="Oval 319"/>
            <p:cNvSpPr>
              <a:spLocks noChangeArrowheads="1"/>
            </p:cNvSpPr>
            <p:nvPr/>
          </p:nvSpPr>
          <p:spPr bwMode="auto">
            <a:xfrm>
              <a:off x="1854910" y="3622478"/>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1" name="Oval 320"/>
            <p:cNvSpPr>
              <a:spLocks noChangeArrowheads="1"/>
            </p:cNvSpPr>
            <p:nvPr/>
          </p:nvSpPr>
          <p:spPr bwMode="auto">
            <a:xfrm>
              <a:off x="2345309" y="4774974"/>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2" name="Rectangle 321"/>
            <p:cNvSpPr>
              <a:spLocks noChangeArrowheads="1"/>
            </p:cNvSpPr>
            <p:nvPr/>
          </p:nvSpPr>
          <p:spPr bwMode="auto">
            <a:xfrm>
              <a:off x="2712226" y="4677364"/>
              <a:ext cx="290476"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3" name="Rectangle 322"/>
            <p:cNvSpPr>
              <a:spLocks noChangeArrowheads="1"/>
            </p:cNvSpPr>
            <p:nvPr/>
          </p:nvSpPr>
          <p:spPr bwMode="auto">
            <a:xfrm>
              <a:off x="2935669" y="4522130"/>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4" name="Rectangle 323"/>
            <p:cNvSpPr>
              <a:spLocks noChangeArrowheads="1"/>
            </p:cNvSpPr>
            <p:nvPr/>
          </p:nvSpPr>
          <p:spPr bwMode="auto">
            <a:xfrm>
              <a:off x="5001929" y="4636204"/>
              <a:ext cx="289300" cy="24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5" name="Rectangle 324"/>
            <p:cNvSpPr>
              <a:spLocks noChangeArrowheads="1"/>
            </p:cNvSpPr>
            <p:nvPr/>
          </p:nvSpPr>
          <p:spPr bwMode="auto">
            <a:xfrm>
              <a:off x="4311607" y="4510371"/>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6" name="Rectangle 325"/>
            <p:cNvSpPr>
              <a:spLocks noChangeArrowheads="1"/>
            </p:cNvSpPr>
            <p:nvPr/>
          </p:nvSpPr>
          <p:spPr bwMode="auto">
            <a:xfrm>
              <a:off x="1988976" y="3714208"/>
              <a:ext cx="629168"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7" name="Rectangle 326"/>
            <p:cNvSpPr>
              <a:spLocks noChangeArrowheads="1"/>
            </p:cNvSpPr>
            <p:nvPr/>
          </p:nvSpPr>
          <p:spPr bwMode="auto">
            <a:xfrm>
              <a:off x="2032479" y="3753758"/>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222.1.3.</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8" name="Rectangle 327"/>
            <p:cNvSpPr>
              <a:spLocks noChangeArrowheads="1"/>
            </p:cNvSpPr>
            <p:nvPr/>
          </p:nvSpPr>
          <p:spPr bwMode="auto">
            <a:xfrm>
              <a:off x="2012496" y="3506052"/>
              <a:ext cx="502159"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9" name="Rectangle 328"/>
            <p:cNvSpPr>
              <a:spLocks noChangeArrowheads="1"/>
            </p:cNvSpPr>
            <p:nvPr/>
          </p:nvSpPr>
          <p:spPr bwMode="auto">
            <a:xfrm>
              <a:off x="2045696" y="3506422"/>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0" name="Rectangle 329"/>
            <p:cNvSpPr>
              <a:spLocks noChangeArrowheads="1"/>
            </p:cNvSpPr>
            <p:nvPr/>
          </p:nvSpPr>
          <p:spPr bwMode="auto">
            <a:xfrm>
              <a:off x="3709487" y="4270463"/>
              <a:ext cx="290476"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1" name="Rectangle 330"/>
            <p:cNvSpPr>
              <a:spLocks noChangeArrowheads="1"/>
            </p:cNvSpPr>
            <p:nvPr/>
          </p:nvSpPr>
          <p:spPr bwMode="auto">
            <a:xfrm>
              <a:off x="4379816" y="3758896"/>
              <a:ext cx="289300"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2" name="Rectangle 331"/>
            <p:cNvSpPr>
              <a:spLocks noChangeArrowheads="1"/>
            </p:cNvSpPr>
            <p:nvPr/>
          </p:nvSpPr>
          <p:spPr bwMode="auto">
            <a:xfrm>
              <a:off x="4358577" y="392040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3" name="Rectangle 332"/>
            <p:cNvSpPr>
              <a:spLocks noChangeArrowheads="1"/>
            </p:cNvSpPr>
            <p:nvPr/>
          </p:nvSpPr>
          <p:spPr bwMode="auto">
            <a:xfrm>
              <a:off x="3247313" y="4014091"/>
              <a:ext cx="288124"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4" name="Rectangle 333"/>
            <p:cNvSpPr>
              <a:spLocks noChangeArrowheads="1"/>
            </p:cNvSpPr>
            <p:nvPr/>
          </p:nvSpPr>
          <p:spPr bwMode="auto">
            <a:xfrm>
              <a:off x="3220945" y="4120914"/>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5" name="Rectangle 334"/>
            <p:cNvSpPr>
              <a:spLocks noChangeArrowheads="1"/>
            </p:cNvSpPr>
            <p:nvPr/>
          </p:nvSpPr>
          <p:spPr bwMode="auto">
            <a:xfrm>
              <a:off x="3559151" y="455049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222.1.4.</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6" name="Rectangle 335"/>
            <p:cNvSpPr>
              <a:spLocks noChangeArrowheads="1"/>
            </p:cNvSpPr>
            <p:nvPr/>
          </p:nvSpPr>
          <p:spPr bwMode="auto">
            <a:xfrm>
              <a:off x="3451940" y="4014091"/>
              <a:ext cx="629168"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7" name="Rectangle 336"/>
            <p:cNvSpPr>
              <a:spLocks noChangeArrowheads="1"/>
            </p:cNvSpPr>
            <p:nvPr/>
          </p:nvSpPr>
          <p:spPr bwMode="auto">
            <a:xfrm>
              <a:off x="3453796" y="4120914"/>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222.1.5.</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8" name="Rectangle 337"/>
            <p:cNvSpPr>
              <a:spLocks noChangeArrowheads="1"/>
            </p:cNvSpPr>
            <p:nvPr/>
          </p:nvSpPr>
          <p:spPr bwMode="auto">
            <a:xfrm>
              <a:off x="4584443" y="3769480"/>
              <a:ext cx="629169"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9" name="Rectangle 338"/>
            <p:cNvSpPr>
              <a:spLocks noChangeArrowheads="1"/>
            </p:cNvSpPr>
            <p:nvPr/>
          </p:nvSpPr>
          <p:spPr bwMode="auto">
            <a:xfrm>
              <a:off x="4587900" y="3930993"/>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222.1.6.</a:t>
              </a:r>
              <a:endPar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0" name="Line 339"/>
            <p:cNvSpPr>
              <a:spLocks noChangeShapeType="1"/>
            </p:cNvSpPr>
            <p:nvPr/>
          </p:nvSpPr>
          <p:spPr bwMode="auto">
            <a:xfrm>
              <a:off x="1997208" y="3411971"/>
              <a:ext cx="0" cy="152529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1" name="Rectangle 340"/>
            <p:cNvSpPr>
              <a:spLocks noChangeArrowheads="1"/>
            </p:cNvSpPr>
            <p:nvPr/>
          </p:nvSpPr>
          <p:spPr bwMode="auto">
            <a:xfrm>
              <a:off x="3326300" y="4539908"/>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3" name="Line 342"/>
            <p:cNvSpPr>
              <a:spLocks noChangeShapeType="1"/>
            </p:cNvSpPr>
            <p:nvPr/>
          </p:nvSpPr>
          <p:spPr bwMode="auto">
            <a:xfrm>
              <a:off x="6312011" y="3462540"/>
              <a:ext cx="0" cy="186986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4" name="Line 343"/>
            <p:cNvSpPr>
              <a:spLocks noChangeShapeType="1"/>
            </p:cNvSpPr>
            <p:nvPr/>
          </p:nvSpPr>
          <p:spPr bwMode="auto">
            <a:xfrm rot="16200000">
              <a:off x="3931167" y="4587399"/>
              <a:ext cx="0" cy="158644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5" name="Line 344"/>
            <p:cNvSpPr>
              <a:spLocks noChangeShapeType="1"/>
            </p:cNvSpPr>
            <p:nvPr/>
          </p:nvSpPr>
          <p:spPr bwMode="auto">
            <a:xfrm>
              <a:off x="4924312" y="4790262"/>
              <a:ext cx="138769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6" name="Oval 345"/>
            <p:cNvSpPr>
              <a:spLocks noChangeArrowheads="1"/>
            </p:cNvSpPr>
            <p:nvPr/>
          </p:nvSpPr>
          <p:spPr bwMode="auto">
            <a:xfrm>
              <a:off x="5072490" y="4740869"/>
              <a:ext cx="83497"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7" name="Rectangle 346"/>
            <p:cNvSpPr>
              <a:spLocks noChangeArrowheads="1"/>
            </p:cNvSpPr>
            <p:nvPr/>
          </p:nvSpPr>
          <p:spPr bwMode="auto">
            <a:xfrm>
              <a:off x="5775120" y="3709285"/>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8" name="Rectangle 347"/>
            <p:cNvSpPr>
              <a:spLocks noChangeArrowheads="1"/>
            </p:cNvSpPr>
            <p:nvPr/>
          </p:nvSpPr>
          <p:spPr bwMode="auto">
            <a:xfrm>
              <a:off x="2629905" y="3014477"/>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9" name="Line 348"/>
            <p:cNvSpPr>
              <a:spLocks noChangeShapeType="1"/>
            </p:cNvSpPr>
            <p:nvPr/>
          </p:nvSpPr>
          <p:spPr bwMode="auto">
            <a:xfrm rot="16200000">
              <a:off x="4478014" y="1697928"/>
              <a:ext cx="0" cy="277657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50" name="Rectangle 349"/>
            <p:cNvSpPr>
              <a:spLocks noChangeArrowheads="1"/>
            </p:cNvSpPr>
            <p:nvPr/>
          </p:nvSpPr>
          <p:spPr bwMode="auto">
            <a:xfrm>
              <a:off x="2086045" y="5253030"/>
              <a:ext cx="7117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zh-CN" altLang="en-US"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互联网</a:t>
              </a:r>
            </a:p>
          </p:txBody>
        </p:sp>
        <p:sp>
          <p:nvSpPr>
            <p:cNvPr id="452" name="Line 351"/>
            <p:cNvSpPr>
              <a:spLocks noChangeShapeType="1"/>
            </p:cNvSpPr>
            <p:nvPr/>
          </p:nvSpPr>
          <p:spPr bwMode="auto">
            <a:xfrm>
              <a:off x="3302586" y="2541719"/>
              <a:ext cx="0" cy="5444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53" name="Oval 352"/>
            <p:cNvSpPr>
              <a:spLocks noChangeArrowheads="1"/>
            </p:cNvSpPr>
            <p:nvPr/>
          </p:nvSpPr>
          <p:spPr bwMode="auto">
            <a:xfrm>
              <a:off x="3263778" y="280985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1" name="Line 380"/>
            <p:cNvSpPr>
              <a:spLocks noChangeShapeType="1"/>
            </p:cNvSpPr>
            <p:nvPr/>
          </p:nvSpPr>
          <p:spPr bwMode="auto">
            <a:xfrm>
              <a:off x="5465280" y="2541719"/>
              <a:ext cx="0" cy="5444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2" name="Line 381"/>
            <p:cNvSpPr>
              <a:spLocks noChangeShapeType="1"/>
            </p:cNvSpPr>
            <p:nvPr/>
          </p:nvSpPr>
          <p:spPr bwMode="auto">
            <a:xfrm>
              <a:off x="4383345" y="2532311"/>
              <a:ext cx="0" cy="54567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3" name="Oval 382"/>
            <p:cNvSpPr>
              <a:spLocks noChangeArrowheads="1"/>
            </p:cNvSpPr>
            <p:nvPr/>
          </p:nvSpPr>
          <p:spPr bwMode="auto">
            <a:xfrm>
              <a:off x="4352768" y="2819259"/>
              <a:ext cx="64681"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11" name="Oval 410"/>
            <p:cNvSpPr>
              <a:spLocks noChangeArrowheads="1"/>
            </p:cNvSpPr>
            <p:nvPr/>
          </p:nvSpPr>
          <p:spPr bwMode="auto">
            <a:xfrm>
              <a:off x="5433527" y="281925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pic>
          <p:nvPicPr>
            <p:cNvPr id="546" name="图片 5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7336" y="5798526"/>
              <a:ext cx="673665" cy="478976"/>
            </a:xfrm>
            <a:prstGeom prst="rect">
              <a:avLst/>
            </a:prstGeom>
          </p:spPr>
        </p:pic>
        <p:pic>
          <p:nvPicPr>
            <p:cNvPr id="567" name="图片 566"/>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4096067" y="5849852"/>
              <a:ext cx="543649" cy="427062"/>
            </a:xfrm>
            <a:prstGeom prst="rect">
              <a:avLst/>
            </a:prstGeom>
          </p:spPr>
        </p:pic>
        <p:pic>
          <p:nvPicPr>
            <p:cNvPr id="568" name="图片 567"/>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6550743" y="4237474"/>
              <a:ext cx="543649" cy="427062"/>
            </a:xfrm>
            <a:prstGeom prst="rect">
              <a:avLst/>
            </a:prstGeom>
          </p:spPr>
        </p:pic>
        <p:pic>
          <p:nvPicPr>
            <p:cNvPr id="569" name="图片 568"/>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6549982" y="3484963"/>
              <a:ext cx="543649" cy="427062"/>
            </a:xfrm>
            <a:prstGeom prst="rect">
              <a:avLst/>
            </a:prstGeom>
          </p:spPr>
        </p:pic>
        <p:pic>
          <p:nvPicPr>
            <p:cNvPr id="570" name="图片 569"/>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5214116" y="2263431"/>
              <a:ext cx="543649" cy="427062"/>
            </a:xfrm>
            <a:prstGeom prst="rect">
              <a:avLst/>
            </a:prstGeom>
          </p:spPr>
        </p:pic>
        <p:pic>
          <p:nvPicPr>
            <p:cNvPr id="571" name="图片 570"/>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4136218" y="2294086"/>
              <a:ext cx="543649" cy="427062"/>
            </a:xfrm>
            <a:prstGeom prst="rect">
              <a:avLst/>
            </a:prstGeom>
          </p:spPr>
        </p:pic>
        <p:pic>
          <p:nvPicPr>
            <p:cNvPr id="572" name="图片 571"/>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3045037" y="2278207"/>
              <a:ext cx="543649" cy="427062"/>
            </a:xfrm>
            <a:prstGeom prst="rect">
              <a:avLst/>
            </a:prstGeom>
          </p:spPr>
        </p:pic>
        <p:pic>
          <p:nvPicPr>
            <p:cNvPr id="573" name="图片 572"/>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1284966" y="3446711"/>
              <a:ext cx="543649" cy="427062"/>
            </a:xfrm>
            <a:prstGeom prst="rect">
              <a:avLst/>
            </a:prstGeom>
          </p:spPr>
        </p:pic>
        <p:pic>
          <p:nvPicPr>
            <p:cNvPr id="574" name="图片 573"/>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1278417" y="4252151"/>
              <a:ext cx="543649" cy="427062"/>
            </a:xfrm>
            <a:prstGeom prst="rect">
              <a:avLst/>
            </a:prstGeom>
          </p:spPr>
        </p:pic>
        <p:pic>
          <p:nvPicPr>
            <p:cNvPr id="575" name="图片 574"/>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3585452" y="3200290"/>
              <a:ext cx="532113" cy="482906"/>
            </a:xfrm>
            <a:prstGeom prst="rect">
              <a:avLst/>
            </a:prstGeom>
          </p:spPr>
        </p:pic>
        <p:pic>
          <p:nvPicPr>
            <p:cNvPr id="576" name="图片 575"/>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2446122" y="4422169"/>
              <a:ext cx="532113" cy="482906"/>
            </a:xfrm>
            <a:prstGeom prst="rect">
              <a:avLst/>
            </a:prstGeom>
          </p:spPr>
        </p:pic>
        <p:pic>
          <p:nvPicPr>
            <p:cNvPr id="577" name="图片 576"/>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4502731" y="4409738"/>
              <a:ext cx="532113" cy="482906"/>
            </a:xfrm>
            <a:prstGeom prst="rect">
              <a:avLst/>
            </a:prstGeom>
          </p:spPr>
        </p:pic>
        <p:pic>
          <p:nvPicPr>
            <p:cNvPr id="578" name="Picture 777" descr="access_point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8508" y="4935537"/>
              <a:ext cx="568987" cy="47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9" name="Group 439"/>
          <p:cNvGrpSpPr/>
          <p:nvPr/>
        </p:nvGrpSpPr>
        <p:grpSpPr bwMode="auto">
          <a:xfrm>
            <a:off x="4631612" y="3496243"/>
            <a:ext cx="2008931" cy="353864"/>
            <a:chOff x="2676" y="3051"/>
            <a:chExt cx="1500" cy="236"/>
          </a:xfrm>
        </p:grpSpPr>
        <p:sp>
          <p:nvSpPr>
            <p:cNvPr id="583" name="Line 443"/>
            <p:cNvSpPr>
              <a:spLocks noChangeShapeType="1"/>
            </p:cNvSpPr>
            <p:nvPr/>
          </p:nvSpPr>
          <p:spPr bwMode="auto">
            <a:xfrm>
              <a:off x="3631" y="3287"/>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 name="Line 444"/>
            <p:cNvSpPr>
              <a:spLocks noChangeShapeType="1"/>
            </p:cNvSpPr>
            <p:nvPr/>
          </p:nvSpPr>
          <p:spPr bwMode="auto">
            <a:xfrm>
              <a:off x="3569" y="3051"/>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dirty="0"/>
            </a:p>
          </p:txBody>
        </p:sp>
        <p:sp>
          <p:nvSpPr>
            <p:cNvPr id="146" name="Line 444"/>
            <p:cNvSpPr>
              <a:spLocks noChangeShapeType="1"/>
            </p:cNvSpPr>
            <p:nvPr/>
          </p:nvSpPr>
          <p:spPr bwMode="auto">
            <a:xfrm>
              <a:off x="2676" y="3270"/>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dirty="0"/>
            </a:p>
          </p:txBody>
        </p:sp>
      </p:grpSp>
      <p:grpSp>
        <p:nvGrpSpPr>
          <p:cNvPr id="585" name="组合 584"/>
          <p:cNvGrpSpPr/>
          <p:nvPr/>
        </p:nvGrpSpPr>
        <p:grpSpPr>
          <a:xfrm>
            <a:off x="2704959" y="2110368"/>
            <a:ext cx="6477177" cy="885552"/>
            <a:chOff x="1791494" y="2533650"/>
            <a:chExt cx="5486489" cy="1200150"/>
          </a:xfrm>
        </p:grpSpPr>
        <p:sp>
          <p:nvSpPr>
            <p:cNvPr id="586" name="矩形: 圆角 585"/>
            <p:cNvSpPr/>
            <p:nvPr/>
          </p:nvSpPr>
          <p:spPr>
            <a:xfrm>
              <a:off x="1791494" y="2533650"/>
              <a:ext cx="5486489"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87" name="文本框 586"/>
            <p:cNvSpPr txBox="1"/>
            <p:nvPr/>
          </p:nvSpPr>
          <p:spPr>
            <a:xfrm>
              <a:off x="1946663" y="2675354"/>
              <a:ext cx="5281461" cy="959367"/>
            </a:xfrm>
            <a:prstGeom prst="rect">
              <a:avLst/>
            </a:prstGeom>
            <a:noFill/>
          </p:spPr>
          <p:txBody>
            <a:bodyPr wrap="square" rtlCol="0">
              <a:spAutoFit/>
            </a:bodyPr>
            <a:lstStyle/>
            <a:p>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路由器总是具有两个或两个以上的 </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IP </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地址。路由器的每一个接口都有一个不同网络号的 </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IP </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地址。 </a:t>
              </a:r>
            </a:p>
          </p:txBody>
        </p:sp>
        <p:sp>
          <p:nvSpPr>
            <p:cNvPr id="588" name="矩形: 圆角 587"/>
            <p:cNvSpPr/>
            <p:nvPr/>
          </p:nvSpPr>
          <p:spPr>
            <a:xfrm>
              <a:off x="1857375" y="2624956"/>
              <a:ext cx="5370749" cy="103217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2" name="灯片编号占位符 1">
            <a:extLst>
              <a:ext uri="{FF2B5EF4-FFF2-40B4-BE49-F238E27FC236}">
                <a16:creationId xmlns:a16="http://schemas.microsoft.com/office/drawing/2014/main" id="{56512D63-A807-47E7-B7FB-966242547257}"/>
              </a:ext>
            </a:extLst>
          </p:cNvPr>
          <p:cNvSpPr>
            <a:spLocks noGrp="1"/>
          </p:cNvSpPr>
          <p:nvPr>
            <p:ph type="sldNum" sz="quarter" idx="12"/>
          </p:nvPr>
        </p:nvSpPr>
        <p:spPr/>
        <p:txBody>
          <a:bodyPr/>
          <a:lstStyle/>
          <a:p>
            <a:fld id="{91F2D4EF-46D4-4764-B373-FC59CD1D281E}" type="slidenum">
              <a:rPr lang="zh-CN" altLang="en-US" smtClean="0"/>
              <a:t>47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585"/>
                                        </p:tgtEl>
                                        <p:attrNameLst>
                                          <p:attrName>style.visibility</p:attrName>
                                        </p:attrNameLst>
                                      </p:cBhvr>
                                      <p:to>
                                        <p:strVal val="visible"/>
                                      </p:to>
                                    </p:set>
                                    <p:anim calcmode="lin" valueType="num">
                                      <p:cBhvr additive="base">
                                        <p:cTn id="7" dur="500"/>
                                        <p:tgtEl>
                                          <p:spTgt spid="585"/>
                                        </p:tgtEl>
                                        <p:attrNameLst>
                                          <p:attrName>ppt_x</p:attrName>
                                        </p:attrNameLst>
                                      </p:cBhvr>
                                      <p:tavLst>
                                        <p:tav tm="0">
                                          <p:val>
                                            <p:strVal val="#ppt_x-#ppt_w*1.125000"/>
                                          </p:val>
                                        </p:tav>
                                        <p:tav tm="100000">
                                          <p:val>
                                            <p:strVal val="#ppt_x"/>
                                          </p:val>
                                        </p:tav>
                                      </p:tavLst>
                                    </p:anim>
                                    <p:animEffect transition="in" filter="wipe(right)">
                                      <p:cBhvr>
                                        <p:cTn id="8" dur="500"/>
                                        <p:tgtEl>
                                          <p:spTgt spid="585"/>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79"/>
                                        </p:tgtEl>
                                        <p:attrNameLst>
                                          <p:attrName>style.visibility</p:attrName>
                                        </p:attrNameLst>
                                      </p:cBhvr>
                                      <p:to>
                                        <p:strVal val="visible"/>
                                      </p:to>
                                    </p:set>
                                    <p:animEffect transition="in" filter="fade">
                                      <p:cBhvr>
                                        <p:cTn id="12" dur="500"/>
                                        <p:tgtEl>
                                          <p:spTgt spid="579"/>
                                        </p:tgtEl>
                                      </p:cBhvr>
                                    </p:animEffect>
                                  </p:childTnLst>
                                </p:cTn>
                              </p:par>
                            </p:childTnLst>
                          </p:cTn>
                        </p:par>
                        <p:par>
                          <p:cTn id="13" fill="hold">
                            <p:stCondLst>
                              <p:cond delay="1000"/>
                            </p:stCondLst>
                            <p:childTnLst>
                              <p:par>
                                <p:cTn id="14" presetID="35" presetClass="emph" presetSubtype="0" repeatCount="4000" fill="hold" nodeType="afterEffect">
                                  <p:stCondLst>
                                    <p:cond delay="500"/>
                                  </p:stCondLst>
                                  <p:childTnLst>
                                    <p:anim calcmode="discrete" valueType="str">
                                      <p:cBhvr>
                                        <p:cTn id="15" dur="1000" fill="hold"/>
                                        <p:tgtEl>
                                          <p:spTgt spid="57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841750" cy="1428589"/>
            <a:chOff x="551030" y="-368704"/>
            <a:chExt cx="3841750" cy="1428589"/>
          </a:xfrm>
        </p:grpSpPr>
        <p:grpSp>
          <p:nvGrpSpPr>
            <p:cNvPr id="29" name="组合 28"/>
            <p:cNvGrpSpPr/>
            <p:nvPr/>
          </p:nvGrpSpPr>
          <p:grpSpPr>
            <a:xfrm>
              <a:off x="1201633" y="303925"/>
              <a:ext cx="3191147" cy="687997"/>
              <a:chOff x="1839060" y="967769"/>
              <a:chExt cx="3191147" cy="687997"/>
            </a:xfrm>
          </p:grpSpPr>
          <p:sp>
            <p:nvSpPr>
              <p:cNvPr id="31" name="矩形: 圆角 30"/>
              <p:cNvSpPr/>
              <p:nvPr/>
            </p:nvSpPr>
            <p:spPr>
              <a:xfrm>
                <a:off x="1839060" y="967769"/>
                <a:ext cx="31911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5" y="1009435"/>
                <a:ext cx="19297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49" name="组合 548"/>
          <p:cNvGrpSpPr/>
          <p:nvPr/>
        </p:nvGrpSpPr>
        <p:grpSpPr>
          <a:xfrm>
            <a:off x="643707" y="1514550"/>
            <a:ext cx="3833474" cy="526731"/>
            <a:chOff x="722008" y="1303131"/>
            <a:chExt cx="3660314" cy="502939"/>
          </a:xfrm>
        </p:grpSpPr>
        <p:sp>
          <p:nvSpPr>
            <p:cNvPr id="550" name="流程图: 手动输入 6"/>
            <p:cNvSpPr/>
            <p:nvPr/>
          </p:nvSpPr>
          <p:spPr>
            <a:xfrm rot="5400000" flipV="1">
              <a:off x="2447530" y="-152390"/>
              <a:ext cx="475861" cy="33937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dirty="0">
                <a:latin typeface="+mn-ea"/>
                <a:cs typeface="Arial" panose="020B0704020202020204" pitchFamily="34" charset="0"/>
              </a:endParaRPr>
            </a:p>
          </p:txBody>
        </p:sp>
        <p:grpSp>
          <p:nvGrpSpPr>
            <p:cNvPr id="551" name="组合 550"/>
            <p:cNvGrpSpPr/>
            <p:nvPr/>
          </p:nvGrpSpPr>
          <p:grpSpPr>
            <a:xfrm>
              <a:off x="722008" y="1303131"/>
              <a:ext cx="546594" cy="475865"/>
              <a:chOff x="708742" y="1296102"/>
              <a:chExt cx="454744" cy="283828"/>
            </a:xfrm>
          </p:grpSpPr>
          <p:sp>
            <p:nvSpPr>
              <p:cNvPr id="553" name="平行四边形 55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554" name="平行四边形 55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552" name="Text Box 79"/>
            <p:cNvSpPr txBox="1">
              <a:spLocks noChangeArrowheads="1"/>
            </p:cNvSpPr>
            <p:nvPr/>
          </p:nvSpPr>
          <p:spPr bwMode="auto">
            <a:xfrm>
              <a:off x="1261358" y="1335870"/>
              <a:ext cx="295697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互联网中的 </a:t>
              </a:r>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IP </a:t>
              </a:r>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地址 </a:t>
              </a:r>
            </a:p>
          </p:txBody>
        </p:sp>
      </p:grpSp>
      <p:grpSp>
        <p:nvGrpSpPr>
          <p:cNvPr id="13" name="组合 12"/>
          <p:cNvGrpSpPr/>
          <p:nvPr/>
        </p:nvGrpSpPr>
        <p:grpSpPr>
          <a:xfrm>
            <a:off x="2988432" y="2243842"/>
            <a:ext cx="6215135" cy="4014071"/>
            <a:chOff x="1074472" y="2263431"/>
            <a:chExt cx="6215135" cy="4014071"/>
          </a:xfrm>
        </p:grpSpPr>
        <p:sp>
          <p:nvSpPr>
            <p:cNvPr id="332" name="Rectangle 231"/>
            <p:cNvSpPr>
              <a:spLocks noChangeArrowheads="1"/>
            </p:cNvSpPr>
            <p:nvPr/>
          </p:nvSpPr>
          <p:spPr bwMode="auto">
            <a:xfrm>
              <a:off x="6520166" y="460163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222.1.2.2</a:t>
              </a:r>
            </a:p>
          </p:txBody>
        </p:sp>
        <p:sp>
          <p:nvSpPr>
            <p:cNvPr id="334" name="Rectangle 233"/>
            <p:cNvSpPr>
              <a:spLocks noChangeArrowheads="1"/>
            </p:cNvSpPr>
            <p:nvPr/>
          </p:nvSpPr>
          <p:spPr bwMode="auto">
            <a:xfrm>
              <a:off x="6520166" y="382546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222.1.2.1</a:t>
              </a:r>
            </a:p>
          </p:txBody>
        </p:sp>
        <p:sp>
          <p:nvSpPr>
            <p:cNvPr id="67" name="AutoShape 2"/>
            <p:cNvSpPr>
              <a:spLocks noChangeArrowheads="1"/>
            </p:cNvSpPr>
            <p:nvPr/>
          </p:nvSpPr>
          <p:spPr bwMode="auto">
            <a:xfrm>
              <a:off x="1883135" y="2854539"/>
              <a:ext cx="4565295" cy="2730710"/>
            </a:xfrm>
            <a:prstGeom prst="roundRect">
              <a:avLst>
                <a:gd name="adj" fmla="val 9310"/>
              </a:avLst>
            </a:prstGeom>
            <a:solidFill>
              <a:srgbClr val="FEF6E5"/>
            </a:solidFill>
            <a:ln w="9525">
              <a:solidFill>
                <a:schemeClr val="bg1">
                  <a:lumMod val="50000"/>
                </a:schemeClr>
              </a:solidFill>
              <a:prstDash val="dash"/>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5" name="Freeform 4"/>
            <p:cNvSpPr/>
            <p:nvPr/>
          </p:nvSpPr>
          <p:spPr bwMode="auto">
            <a:xfrm>
              <a:off x="3076791" y="3375515"/>
              <a:ext cx="3352822" cy="2219142"/>
            </a:xfrm>
            <a:custGeom>
              <a:avLst/>
              <a:gdLst>
                <a:gd name="T0" fmla="*/ 2147483646 w 3246"/>
                <a:gd name="T1" fmla="*/ 2147483646 h 2165"/>
                <a:gd name="T2" fmla="*/ 2147483646 w 3246"/>
                <a:gd name="T3" fmla="*/ 2147483646 h 2165"/>
                <a:gd name="T4" fmla="*/ 2147483646 w 3246"/>
                <a:gd name="T5" fmla="*/ 2147483646 h 2165"/>
                <a:gd name="T6" fmla="*/ 2147483646 w 3246"/>
                <a:gd name="T7" fmla="*/ 2147483646 h 2165"/>
                <a:gd name="T8" fmla="*/ 2147483646 w 3246"/>
                <a:gd name="T9" fmla="*/ 2147483646 h 2165"/>
                <a:gd name="T10" fmla="*/ 2147483646 w 3246"/>
                <a:gd name="T11" fmla="*/ 2147483646 h 2165"/>
                <a:gd name="T12" fmla="*/ 2147483646 w 3246"/>
                <a:gd name="T13" fmla="*/ 2147483646 h 2165"/>
                <a:gd name="T14" fmla="*/ 2147483646 w 3246"/>
                <a:gd name="T15" fmla="*/ 2147483646 h 2165"/>
                <a:gd name="T16" fmla="*/ 2147483646 w 3246"/>
                <a:gd name="T17" fmla="*/ 2147483646 h 2165"/>
                <a:gd name="T18" fmla="*/ 2147483646 w 3246"/>
                <a:gd name="T19" fmla="*/ 2147483646 h 2165"/>
                <a:gd name="T20" fmla="*/ 2147483646 w 3246"/>
                <a:gd name="T21" fmla="*/ 2147483646 h 2165"/>
                <a:gd name="T22" fmla="*/ 2147483646 w 3246"/>
                <a:gd name="T23" fmla="*/ 2147483646 h 2165"/>
                <a:gd name="T24" fmla="*/ 2147483646 w 3246"/>
                <a:gd name="T25" fmla="*/ 2147483646 h 2165"/>
                <a:gd name="T26" fmla="*/ 2147483646 w 3246"/>
                <a:gd name="T27" fmla="*/ 2147483646 h 2165"/>
                <a:gd name="T28" fmla="*/ 2147483646 w 3246"/>
                <a:gd name="T29" fmla="*/ 2147483646 h 2165"/>
                <a:gd name="T30" fmla="*/ 2147483646 w 3246"/>
                <a:gd name="T31" fmla="*/ 2147483646 h 2165"/>
                <a:gd name="T32" fmla="*/ 2147483646 w 3246"/>
                <a:gd name="T33" fmla="*/ 2147483646 h 2165"/>
                <a:gd name="T34" fmla="*/ 2147483646 w 3246"/>
                <a:gd name="T35" fmla="*/ 2147483646 h 2165"/>
                <a:gd name="T36" fmla="*/ 2147483646 w 3246"/>
                <a:gd name="T37" fmla="*/ 2147483646 h 2165"/>
                <a:gd name="T38" fmla="*/ 2147483646 w 3246"/>
                <a:gd name="T39" fmla="*/ 2147483646 h 2165"/>
                <a:gd name="T40" fmla="*/ 2147483646 w 3246"/>
                <a:gd name="T41" fmla="*/ 0 h 2165"/>
                <a:gd name="T42" fmla="*/ 2147483646 w 3246"/>
                <a:gd name="T43" fmla="*/ 2147483646 h 2165"/>
                <a:gd name="T44" fmla="*/ 2147483646 w 3246"/>
                <a:gd name="T45" fmla="*/ 2147483646 h 2165"/>
                <a:gd name="T46" fmla="*/ 2147483646 w 3246"/>
                <a:gd name="T47" fmla="*/ 2147483646 h 2165"/>
                <a:gd name="T48" fmla="*/ 2147483646 w 3246"/>
                <a:gd name="T49" fmla="*/ 2147483646 h 2165"/>
                <a:gd name="T50" fmla="*/ 2147483646 w 3246"/>
                <a:gd name="T51" fmla="*/ 2147483646 h 2165"/>
                <a:gd name="T52" fmla="*/ 2147483646 w 3246"/>
                <a:gd name="T53" fmla="*/ 2147483646 h 2165"/>
                <a:gd name="T54" fmla="*/ 2147483646 w 3246"/>
                <a:gd name="T55" fmla="*/ 2147483646 h 2165"/>
                <a:gd name="T56" fmla="*/ 2147483646 w 3246"/>
                <a:gd name="T57" fmla="*/ 2147483646 h 2165"/>
                <a:gd name="T58" fmla="*/ 2147483646 w 3246"/>
                <a:gd name="T59" fmla="*/ 2147483646 h 2165"/>
                <a:gd name="T60" fmla="*/ 2147483646 w 3246"/>
                <a:gd name="T61" fmla="*/ 2147483646 h 2165"/>
                <a:gd name="T62" fmla="*/ 2147483646 w 3246"/>
                <a:gd name="T63" fmla="*/ 2147483646 h 2165"/>
                <a:gd name="T64" fmla="*/ 2147483646 w 3246"/>
                <a:gd name="T65" fmla="*/ 2147483646 h 2165"/>
                <a:gd name="T66" fmla="*/ 2147483646 w 3246"/>
                <a:gd name="T67" fmla="*/ 2147483646 h 2165"/>
                <a:gd name="T68" fmla="*/ 2147483646 w 3246"/>
                <a:gd name="T69" fmla="*/ 2147483646 h 2165"/>
                <a:gd name="T70" fmla="*/ 2147483646 w 3246"/>
                <a:gd name="T71" fmla="*/ 2147483646 h 2165"/>
                <a:gd name="T72" fmla="*/ 2147483646 w 3246"/>
                <a:gd name="T73" fmla="*/ 2147483646 h 2165"/>
                <a:gd name="T74" fmla="*/ 2147483646 w 3246"/>
                <a:gd name="T75" fmla="*/ 2147483646 h 2165"/>
                <a:gd name="T76" fmla="*/ 2147483646 w 3246"/>
                <a:gd name="T77" fmla="*/ 2147483646 h 2165"/>
                <a:gd name="T78" fmla="*/ 2147483646 w 3246"/>
                <a:gd name="T79" fmla="*/ 2147483646 h 2165"/>
                <a:gd name="T80" fmla="*/ 2147483646 w 3246"/>
                <a:gd name="T81" fmla="*/ 2147483646 h 2165"/>
                <a:gd name="T82" fmla="*/ 0 w 3246"/>
                <a:gd name="T83" fmla="*/ 2147483646 h 2165"/>
                <a:gd name="T84" fmla="*/ 2147483646 w 3246"/>
                <a:gd name="T85" fmla="*/ 2147483646 h 2165"/>
                <a:gd name="T86" fmla="*/ 2147483646 w 3246"/>
                <a:gd name="T87" fmla="*/ 2147483646 h 2165"/>
                <a:gd name="T88" fmla="*/ 2147483646 w 3246"/>
                <a:gd name="T89" fmla="*/ 2147483646 h 2165"/>
                <a:gd name="T90" fmla="*/ 2147483646 w 3246"/>
                <a:gd name="T91" fmla="*/ 2147483646 h 21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46"/>
                <a:gd name="T139" fmla="*/ 0 h 2165"/>
                <a:gd name="T140" fmla="*/ 3246 w 3246"/>
                <a:gd name="T141" fmla="*/ 2165 h 21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6" name="Line 5"/>
            <p:cNvSpPr>
              <a:spLocks noChangeShapeType="1"/>
            </p:cNvSpPr>
            <p:nvPr/>
          </p:nvSpPr>
          <p:spPr bwMode="auto">
            <a:xfrm>
              <a:off x="4352768" y="5397086"/>
              <a:ext cx="0" cy="59859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7" name="Line 6"/>
            <p:cNvSpPr>
              <a:spLocks noChangeShapeType="1"/>
            </p:cNvSpPr>
            <p:nvPr/>
          </p:nvSpPr>
          <p:spPr bwMode="auto">
            <a:xfrm>
              <a:off x="3486044" y="5380622"/>
              <a:ext cx="0" cy="59741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8" name="Freeform 7"/>
            <p:cNvSpPr/>
            <p:nvPr/>
          </p:nvSpPr>
          <p:spPr bwMode="auto">
            <a:xfrm>
              <a:off x="4577387" y="5233620"/>
              <a:ext cx="1734624" cy="147002"/>
            </a:xfrm>
            <a:custGeom>
              <a:avLst/>
              <a:gdLst>
                <a:gd name="T0" fmla="*/ 0 w 1680"/>
                <a:gd name="T1" fmla="*/ 2147483646 h 192"/>
                <a:gd name="T2" fmla="*/ 0 w 1680"/>
                <a:gd name="T3" fmla="*/ 0 h 192"/>
                <a:gd name="T4" fmla="*/ 2147483646 w 1680"/>
                <a:gd name="T5" fmla="*/ 0 h 192"/>
                <a:gd name="T6" fmla="*/ 0 60000 65536"/>
                <a:gd name="T7" fmla="*/ 0 60000 65536"/>
                <a:gd name="T8" fmla="*/ 0 60000 65536"/>
                <a:gd name="T9" fmla="*/ 0 w 1680"/>
                <a:gd name="T10" fmla="*/ 0 h 192"/>
                <a:gd name="T11" fmla="*/ 1680 w 1680"/>
                <a:gd name="T12" fmla="*/ 192 h 192"/>
              </a:gdLst>
              <a:ahLst/>
              <a:cxnLst>
                <a:cxn ang="T6">
                  <a:pos x="T0" y="T1"/>
                </a:cxn>
                <a:cxn ang="T7">
                  <a:pos x="T2" y="T3"/>
                </a:cxn>
                <a:cxn ang="T8">
                  <a:pos x="T4" y="T5"/>
                </a:cxn>
              </a:cxnLst>
              <a:rect l="T9" t="T10" r="T11" b="T12"/>
              <a:pathLst>
                <a:path w="1680" h="192">
                  <a:moveTo>
                    <a:pt x="0" y="192"/>
                  </a:moveTo>
                  <a:lnTo>
                    <a:pt x="0" y="0"/>
                  </a:lnTo>
                  <a:lnTo>
                    <a:pt x="1680" y="0"/>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9" name="Freeform 8"/>
            <p:cNvSpPr/>
            <p:nvPr/>
          </p:nvSpPr>
          <p:spPr bwMode="auto">
            <a:xfrm>
              <a:off x="3187336" y="4758510"/>
              <a:ext cx="1174840" cy="178754"/>
            </a:xfrm>
            <a:custGeom>
              <a:avLst/>
              <a:gdLst>
                <a:gd name="T0" fmla="*/ 2147483646 w 1138"/>
                <a:gd name="T1" fmla="*/ 2147483646 h 174"/>
                <a:gd name="T2" fmla="*/ 2147483646 w 1138"/>
                <a:gd name="T3" fmla="*/ 2147483646 h 174"/>
                <a:gd name="T4" fmla="*/ 2147483646 w 1138"/>
                <a:gd name="T5" fmla="*/ 2147483646 h 174"/>
                <a:gd name="T6" fmla="*/ 2147483646 w 1138"/>
                <a:gd name="T7" fmla="*/ 2147483646 h 174"/>
                <a:gd name="T8" fmla="*/ 2147483646 w 1138"/>
                <a:gd name="T9" fmla="*/ 0 h 174"/>
                <a:gd name="T10" fmla="*/ 2147483646 w 1138"/>
                <a:gd name="T11" fmla="*/ 0 h 174"/>
                <a:gd name="T12" fmla="*/ 2147483646 w 1138"/>
                <a:gd name="T13" fmla="*/ 0 h 174"/>
                <a:gd name="T14" fmla="*/ 2147483646 w 1138"/>
                <a:gd name="T15" fmla="*/ 0 h 174"/>
                <a:gd name="T16" fmla="*/ 2147483646 w 1138"/>
                <a:gd name="T17" fmla="*/ 2147483646 h 174"/>
                <a:gd name="T18" fmla="*/ 2147483646 w 1138"/>
                <a:gd name="T19" fmla="*/ 2147483646 h 174"/>
                <a:gd name="T20" fmla="*/ 2147483646 w 1138"/>
                <a:gd name="T21" fmla="*/ 2147483646 h 174"/>
                <a:gd name="T22" fmla="*/ 2147483646 w 1138"/>
                <a:gd name="T23" fmla="*/ 2147483646 h 174"/>
                <a:gd name="T24" fmla="*/ 2147483646 w 1138"/>
                <a:gd name="T25" fmla="*/ 2147483646 h 174"/>
                <a:gd name="T26" fmla="*/ 2147483646 w 1138"/>
                <a:gd name="T27" fmla="*/ 2147483646 h 174"/>
                <a:gd name="T28" fmla="*/ 2147483646 w 1138"/>
                <a:gd name="T29" fmla="*/ 2147483646 h 174"/>
                <a:gd name="T30" fmla="*/ 2147483646 w 1138"/>
                <a:gd name="T31" fmla="*/ 2147483646 h 174"/>
                <a:gd name="T32" fmla="*/ 2147483646 w 1138"/>
                <a:gd name="T33" fmla="*/ 2147483646 h 174"/>
                <a:gd name="T34" fmla="*/ 2147483646 w 1138"/>
                <a:gd name="T35" fmla="*/ 2147483646 h 174"/>
                <a:gd name="T36" fmla="*/ 2147483646 w 1138"/>
                <a:gd name="T37" fmla="*/ 2147483646 h 174"/>
                <a:gd name="T38" fmla="*/ 2147483646 w 1138"/>
                <a:gd name="T39" fmla="*/ 2147483646 h 174"/>
                <a:gd name="T40" fmla="*/ 2147483646 w 1138"/>
                <a:gd name="T41" fmla="*/ 2147483646 h 174"/>
                <a:gd name="T42" fmla="*/ 2147483646 w 1138"/>
                <a:gd name="T43" fmla="*/ 2147483646 h 174"/>
                <a:gd name="T44" fmla="*/ 2147483646 w 1138"/>
                <a:gd name="T45" fmla="*/ 2147483646 h 174"/>
                <a:gd name="T46" fmla="*/ 2147483646 w 1138"/>
                <a:gd name="T47" fmla="*/ 2147483646 h 174"/>
                <a:gd name="T48" fmla="*/ 2147483646 w 1138"/>
                <a:gd name="T49" fmla="*/ 2147483646 h 174"/>
                <a:gd name="T50" fmla="*/ 2147483646 w 1138"/>
                <a:gd name="T51" fmla="*/ 2147483646 h 174"/>
                <a:gd name="T52" fmla="*/ 2147483646 w 1138"/>
                <a:gd name="T53" fmla="*/ 2147483646 h 174"/>
                <a:gd name="T54" fmla="*/ 2147483646 w 1138"/>
                <a:gd name="T55" fmla="*/ 2147483646 h 174"/>
                <a:gd name="T56" fmla="*/ 2147483646 w 1138"/>
                <a:gd name="T57" fmla="*/ 2147483646 h 174"/>
                <a:gd name="T58" fmla="*/ 2147483646 w 1138"/>
                <a:gd name="T59" fmla="*/ 2147483646 h 174"/>
                <a:gd name="T60" fmla="*/ 2147483646 w 1138"/>
                <a:gd name="T61" fmla="*/ 2147483646 h 174"/>
                <a:gd name="T62" fmla="*/ 2147483646 w 1138"/>
                <a:gd name="T63" fmla="*/ 2147483646 h 174"/>
                <a:gd name="T64" fmla="*/ 2147483646 w 1138"/>
                <a:gd name="T65" fmla="*/ 2147483646 h 174"/>
                <a:gd name="T66" fmla="*/ 2147483646 w 1138"/>
                <a:gd name="T67" fmla="*/ 2147483646 h 174"/>
                <a:gd name="T68" fmla="*/ 2147483646 w 1138"/>
                <a:gd name="T69" fmla="*/ 2147483646 h 174"/>
                <a:gd name="T70" fmla="*/ 2147483646 w 1138"/>
                <a:gd name="T71" fmla="*/ 2147483646 h 174"/>
                <a:gd name="T72" fmla="*/ 2147483646 w 1138"/>
                <a:gd name="T73" fmla="*/ 2147483646 h 174"/>
                <a:gd name="T74" fmla="*/ 2147483646 w 1138"/>
                <a:gd name="T75" fmla="*/ 2147483646 h 174"/>
                <a:gd name="T76" fmla="*/ 2147483646 w 1138"/>
                <a:gd name="T77" fmla="*/ 2147483646 h 174"/>
                <a:gd name="T78" fmla="*/ 2147483646 w 1138"/>
                <a:gd name="T79" fmla="*/ 2147483646 h 174"/>
                <a:gd name="T80" fmla="*/ 2147483646 w 1138"/>
                <a:gd name="T81" fmla="*/ 2147483646 h 174"/>
                <a:gd name="T82" fmla="*/ 2147483646 w 1138"/>
                <a:gd name="T83" fmla="*/ 2147483646 h 174"/>
                <a:gd name="T84" fmla="*/ 2147483646 w 1138"/>
                <a:gd name="T85" fmla="*/ 2147483646 h 174"/>
                <a:gd name="T86" fmla="*/ 2147483646 w 1138"/>
                <a:gd name="T87" fmla="*/ 2147483646 h 174"/>
                <a:gd name="T88" fmla="*/ 2147483646 w 1138"/>
                <a:gd name="T89" fmla="*/ 2147483646 h 174"/>
                <a:gd name="T90" fmla="*/ 2147483646 w 1138"/>
                <a:gd name="T91" fmla="*/ 2147483646 h 174"/>
                <a:gd name="T92" fmla="*/ 2147483646 w 1138"/>
                <a:gd name="T93" fmla="*/ 2147483646 h 174"/>
                <a:gd name="T94" fmla="*/ 2147483646 w 1138"/>
                <a:gd name="T95" fmla="*/ 2147483646 h 174"/>
                <a:gd name="T96" fmla="*/ 2147483646 w 1138"/>
                <a:gd name="T97" fmla="*/ 2147483646 h 174"/>
                <a:gd name="T98" fmla="*/ 2147483646 w 1138"/>
                <a:gd name="T99" fmla="*/ 2147483646 h 174"/>
                <a:gd name="T100" fmla="*/ 2147483646 w 1138"/>
                <a:gd name="T101" fmla="*/ 2147483646 h 174"/>
                <a:gd name="T102" fmla="*/ 2147483646 w 1138"/>
                <a:gd name="T103" fmla="*/ 2147483646 h 174"/>
                <a:gd name="T104" fmla="*/ 2147483646 w 1138"/>
                <a:gd name="T105" fmla="*/ 2147483646 h 174"/>
                <a:gd name="T106" fmla="*/ 2147483646 w 1138"/>
                <a:gd name="T107" fmla="*/ 2147483646 h 174"/>
                <a:gd name="T108" fmla="*/ 2147483646 w 1138"/>
                <a:gd name="T109" fmla="*/ 2147483646 h 174"/>
                <a:gd name="T110" fmla="*/ 0 w 1138"/>
                <a:gd name="T111" fmla="*/ 2147483646 h 174"/>
                <a:gd name="T112" fmla="*/ 0 w 1138"/>
                <a:gd name="T113" fmla="*/ 2147483646 h 174"/>
                <a:gd name="T114" fmla="*/ 2147483646 w 1138"/>
                <a:gd name="T115" fmla="*/ 2147483646 h 174"/>
                <a:gd name="T116" fmla="*/ 2147483646 w 1138"/>
                <a:gd name="T117" fmla="*/ 2147483646 h 174"/>
                <a:gd name="T118" fmla="*/ 2147483646 w 1138"/>
                <a:gd name="T119" fmla="*/ 2147483646 h 174"/>
                <a:gd name="T120" fmla="*/ 2147483646 w 1138"/>
                <a:gd name="T121" fmla="*/ 2147483646 h 174"/>
                <a:gd name="T122" fmla="*/ 2147483646 w 1138"/>
                <a:gd name="T123" fmla="*/ 2147483646 h 174"/>
                <a:gd name="T124" fmla="*/ 2147483646 w 1138"/>
                <a:gd name="T125" fmla="*/ 2147483646 h 1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8"/>
                <a:gd name="T190" fmla="*/ 0 h 174"/>
                <a:gd name="T191" fmla="*/ 1138 w 1138"/>
                <a:gd name="T192" fmla="*/ 174 h 17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0" name="Line 9"/>
            <p:cNvSpPr>
              <a:spLocks noChangeShapeType="1"/>
            </p:cNvSpPr>
            <p:nvPr/>
          </p:nvSpPr>
          <p:spPr bwMode="auto">
            <a:xfrm>
              <a:off x="2889804" y="4838479"/>
              <a:ext cx="168758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1" name="Freeform 10"/>
            <p:cNvSpPr/>
            <p:nvPr/>
          </p:nvSpPr>
          <p:spPr bwMode="auto">
            <a:xfrm>
              <a:off x="1893718" y="3317890"/>
              <a:ext cx="650337" cy="1657007"/>
            </a:xfrm>
            <a:custGeom>
              <a:avLst/>
              <a:gdLst>
                <a:gd name="T0" fmla="*/ 0 w 630"/>
                <a:gd name="T1" fmla="*/ 2147483646 h 1617"/>
                <a:gd name="T2" fmla="*/ 2147483646 w 630"/>
                <a:gd name="T3" fmla="*/ 2147483646 h 1617"/>
                <a:gd name="T4" fmla="*/ 2147483646 w 630"/>
                <a:gd name="T5" fmla="*/ 0 h 1617"/>
                <a:gd name="T6" fmla="*/ 2147483646 w 630"/>
                <a:gd name="T7" fmla="*/ 2147483646 h 1617"/>
                <a:gd name="T8" fmla="*/ 2147483646 w 630"/>
                <a:gd name="T9" fmla="*/ 2147483646 h 1617"/>
                <a:gd name="T10" fmla="*/ 2147483646 w 630"/>
                <a:gd name="T11" fmla="*/ 2147483646 h 1617"/>
                <a:gd name="T12" fmla="*/ 2147483646 w 630"/>
                <a:gd name="T13" fmla="*/ 2147483646 h 1617"/>
                <a:gd name="T14" fmla="*/ 2147483646 w 630"/>
                <a:gd name="T15" fmla="*/ 2147483646 h 1617"/>
                <a:gd name="T16" fmla="*/ 2147483646 w 630"/>
                <a:gd name="T17" fmla="*/ 2147483646 h 1617"/>
                <a:gd name="T18" fmla="*/ 2147483646 w 630"/>
                <a:gd name="T19" fmla="*/ 2147483646 h 1617"/>
                <a:gd name="T20" fmla="*/ 2147483646 w 630"/>
                <a:gd name="T21" fmla="*/ 2147483646 h 1617"/>
                <a:gd name="T22" fmla="*/ 2147483646 w 630"/>
                <a:gd name="T23" fmla="*/ 2147483646 h 1617"/>
                <a:gd name="T24" fmla="*/ 2147483646 w 630"/>
                <a:gd name="T25" fmla="*/ 2147483646 h 1617"/>
                <a:gd name="T26" fmla="*/ 2147483646 w 630"/>
                <a:gd name="T27" fmla="*/ 2147483646 h 1617"/>
                <a:gd name="T28" fmla="*/ 2147483646 w 630"/>
                <a:gd name="T29" fmla="*/ 2147483646 h 1617"/>
                <a:gd name="T30" fmla="*/ 2147483646 w 630"/>
                <a:gd name="T31" fmla="*/ 2147483646 h 1617"/>
                <a:gd name="T32" fmla="*/ 2147483646 w 630"/>
                <a:gd name="T33" fmla="*/ 2147483646 h 1617"/>
                <a:gd name="T34" fmla="*/ 2147483646 w 630"/>
                <a:gd name="T35" fmla="*/ 2147483646 h 1617"/>
                <a:gd name="T36" fmla="*/ 2147483646 w 630"/>
                <a:gd name="T37" fmla="*/ 2147483646 h 1617"/>
                <a:gd name="T38" fmla="*/ 2147483646 w 630"/>
                <a:gd name="T39" fmla="*/ 2147483646 h 1617"/>
                <a:gd name="T40" fmla="*/ 2147483646 w 630"/>
                <a:gd name="T41" fmla="*/ 2147483646 h 1617"/>
                <a:gd name="T42" fmla="*/ 2147483646 w 630"/>
                <a:gd name="T43" fmla="*/ 2147483646 h 1617"/>
                <a:gd name="T44" fmla="*/ 2147483646 w 630"/>
                <a:gd name="T45" fmla="*/ 2147483646 h 1617"/>
                <a:gd name="T46" fmla="*/ 2147483646 w 630"/>
                <a:gd name="T47" fmla="*/ 2147483646 h 1617"/>
                <a:gd name="T48" fmla="*/ 2147483646 w 630"/>
                <a:gd name="T49" fmla="*/ 2147483646 h 1617"/>
                <a:gd name="T50" fmla="*/ 2147483646 w 630"/>
                <a:gd name="T51" fmla="*/ 2147483646 h 1617"/>
                <a:gd name="T52" fmla="*/ 2147483646 w 630"/>
                <a:gd name="T53" fmla="*/ 2147483646 h 1617"/>
                <a:gd name="T54" fmla="*/ 2147483646 w 630"/>
                <a:gd name="T55" fmla="*/ 2147483646 h 1617"/>
                <a:gd name="T56" fmla="*/ 2147483646 w 630"/>
                <a:gd name="T57" fmla="*/ 2147483646 h 1617"/>
                <a:gd name="T58" fmla="*/ 2147483646 w 630"/>
                <a:gd name="T59" fmla="*/ 2147483646 h 1617"/>
                <a:gd name="T60" fmla="*/ 2147483646 w 630"/>
                <a:gd name="T61" fmla="*/ 2147483646 h 1617"/>
                <a:gd name="T62" fmla="*/ 2147483646 w 630"/>
                <a:gd name="T63" fmla="*/ 2147483646 h 1617"/>
                <a:gd name="T64" fmla="*/ 2147483646 w 630"/>
                <a:gd name="T65" fmla="*/ 2147483646 h 1617"/>
                <a:gd name="T66" fmla="*/ 2147483646 w 630"/>
                <a:gd name="T67" fmla="*/ 2147483646 h 1617"/>
                <a:gd name="T68" fmla="*/ 2147483646 w 630"/>
                <a:gd name="T69" fmla="*/ 2147483646 h 1617"/>
                <a:gd name="T70" fmla="*/ 2147483646 w 630"/>
                <a:gd name="T71" fmla="*/ 2147483646 h 1617"/>
                <a:gd name="T72" fmla="*/ 2147483646 w 630"/>
                <a:gd name="T73" fmla="*/ 2147483646 h 1617"/>
                <a:gd name="T74" fmla="*/ 2147483646 w 630"/>
                <a:gd name="T75" fmla="*/ 2147483646 h 1617"/>
                <a:gd name="T76" fmla="*/ 2147483646 w 630"/>
                <a:gd name="T77" fmla="*/ 2147483646 h 1617"/>
                <a:gd name="T78" fmla="*/ 2147483646 w 630"/>
                <a:gd name="T79" fmla="*/ 2147483646 h 16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0"/>
                <a:gd name="T121" fmla="*/ 0 h 1617"/>
                <a:gd name="T122" fmla="*/ 630 w 630"/>
                <a:gd name="T123" fmla="*/ 1617 h 16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2" name="Freeform 11"/>
            <p:cNvSpPr/>
            <p:nvPr/>
          </p:nvSpPr>
          <p:spPr bwMode="auto">
            <a:xfrm>
              <a:off x="2866284" y="3758896"/>
              <a:ext cx="764410" cy="763234"/>
            </a:xfrm>
            <a:custGeom>
              <a:avLst/>
              <a:gdLst>
                <a:gd name="T0" fmla="*/ 2147483646 w 741"/>
                <a:gd name="T1" fmla="*/ 2147483646 h 744"/>
                <a:gd name="T2" fmla="*/ 2147483646 w 741"/>
                <a:gd name="T3" fmla="*/ 2147483646 h 744"/>
                <a:gd name="T4" fmla="*/ 2147483646 w 741"/>
                <a:gd name="T5" fmla="*/ 2147483646 h 744"/>
                <a:gd name="T6" fmla="*/ 2147483646 w 741"/>
                <a:gd name="T7" fmla="*/ 2147483646 h 744"/>
                <a:gd name="T8" fmla="*/ 2147483646 w 741"/>
                <a:gd name="T9" fmla="*/ 2147483646 h 744"/>
                <a:gd name="T10" fmla="*/ 2147483646 w 741"/>
                <a:gd name="T11" fmla="*/ 2147483646 h 744"/>
                <a:gd name="T12" fmla="*/ 2147483646 w 741"/>
                <a:gd name="T13" fmla="*/ 2147483646 h 744"/>
                <a:gd name="T14" fmla="*/ 2147483646 w 741"/>
                <a:gd name="T15" fmla="*/ 2147483646 h 744"/>
                <a:gd name="T16" fmla="*/ 2147483646 w 741"/>
                <a:gd name="T17" fmla="*/ 2147483646 h 744"/>
                <a:gd name="T18" fmla="*/ 2147483646 w 741"/>
                <a:gd name="T19" fmla="*/ 2147483646 h 744"/>
                <a:gd name="T20" fmla="*/ 2147483646 w 741"/>
                <a:gd name="T21" fmla="*/ 2147483646 h 744"/>
                <a:gd name="T22" fmla="*/ 2147483646 w 741"/>
                <a:gd name="T23" fmla="*/ 2147483646 h 744"/>
                <a:gd name="T24" fmla="*/ 2147483646 w 741"/>
                <a:gd name="T25" fmla="*/ 2147483646 h 744"/>
                <a:gd name="T26" fmla="*/ 2147483646 w 741"/>
                <a:gd name="T27" fmla="*/ 2147483646 h 744"/>
                <a:gd name="T28" fmla="*/ 2147483646 w 741"/>
                <a:gd name="T29" fmla="*/ 2147483646 h 744"/>
                <a:gd name="T30" fmla="*/ 2147483646 w 741"/>
                <a:gd name="T31" fmla="*/ 2147483646 h 744"/>
                <a:gd name="T32" fmla="*/ 2147483646 w 741"/>
                <a:gd name="T33" fmla="*/ 2147483646 h 744"/>
                <a:gd name="T34" fmla="*/ 2147483646 w 741"/>
                <a:gd name="T35" fmla="*/ 2147483646 h 744"/>
                <a:gd name="T36" fmla="*/ 2147483646 w 741"/>
                <a:gd name="T37" fmla="*/ 2147483646 h 744"/>
                <a:gd name="T38" fmla="*/ 2147483646 w 741"/>
                <a:gd name="T39" fmla="*/ 2147483646 h 744"/>
                <a:gd name="T40" fmla="*/ 2147483646 w 741"/>
                <a:gd name="T41" fmla="*/ 2147483646 h 744"/>
                <a:gd name="T42" fmla="*/ 2147483646 w 741"/>
                <a:gd name="T43" fmla="*/ 2147483646 h 744"/>
                <a:gd name="T44" fmla="*/ 2147483646 w 741"/>
                <a:gd name="T45" fmla="*/ 2147483646 h 744"/>
                <a:gd name="T46" fmla="*/ 2147483646 w 741"/>
                <a:gd name="T47" fmla="*/ 2147483646 h 744"/>
                <a:gd name="T48" fmla="*/ 2147483646 w 741"/>
                <a:gd name="T49" fmla="*/ 2147483646 h 744"/>
                <a:gd name="T50" fmla="*/ 2147483646 w 741"/>
                <a:gd name="T51" fmla="*/ 2147483646 h 744"/>
                <a:gd name="T52" fmla="*/ 2147483646 w 741"/>
                <a:gd name="T53" fmla="*/ 2147483646 h 744"/>
                <a:gd name="T54" fmla="*/ 2147483646 w 741"/>
                <a:gd name="T55" fmla="*/ 0 h 744"/>
                <a:gd name="T56" fmla="*/ 2147483646 w 741"/>
                <a:gd name="T57" fmla="*/ 2147483646 h 744"/>
                <a:gd name="T58" fmla="*/ 2147483646 w 741"/>
                <a:gd name="T59" fmla="*/ 2147483646 h 744"/>
                <a:gd name="T60" fmla="*/ 2147483646 w 741"/>
                <a:gd name="T61" fmla="*/ 2147483646 h 744"/>
                <a:gd name="T62" fmla="*/ 2147483646 w 741"/>
                <a:gd name="T63" fmla="*/ 2147483646 h 744"/>
                <a:gd name="T64" fmla="*/ 2147483646 w 741"/>
                <a:gd name="T65" fmla="*/ 2147483646 h 744"/>
                <a:gd name="T66" fmla="*/ 2147483646 w 741"/>
                <a:gd name="T67" fmla="*/ 2147483646 h 744"/>
                <a:gd name="T68" fmla="*/ 2147483646 w 741"/>
                <a:gd name="T69" fmla="*/ 2147483646 h 744"/>
                <a:gd name="T70" fmla="*/ 2147483646 w 741"/>
                <a:gd name="T71" fmla="*/ 2147483646 h 744"/>
                <a:gd name="T72" fmla="*/ 2147483646 w 741"/>
                <a:gd name="T73" fmla="*/ 2147483646 h 744"/>
                <a:gd name="T74" fmla="*/ 2147483646 w 741"/>
                <a:gd name="T75" fmla="*/ 2147483646 h 744"/>
                <a:gd name="T76" fmla="*/ 2147483646 w 741"/>
                <a:gd name="T77" fmla="*/ 2147483646 h 744"/>
                <a:gd name="T78" fmla="*/ 2147483646 w 741"/>
                <a:gd name="T79" fmla="*/ 2147483646 h 744"/>
                <a:gd name="T80" fmla="*/ 2147483646 w 741"/>
                <a:gd name="T81" fmla="*/ 2147483646 h 744"/>
                <a:gd name="T82" fmla="*/ 2147483646 w 741"/>
                <a:gd name="T83" fmla="*/ 2147483646 h 744"/>
                <a:gd name="T84" fmla="*/ 2147483646 w 741"/>
                <a:gd name="T85" fmla="*/ 2147483646 h 744"/>
                <a:gd name="T86" fmla="*/ 0 w 741"/>
                <a:gd name="T87" fmla="*/ 2147483646 h 744"/>
                <a:gd name="T88" fmla="*/ 2147483646 w 741"/>
                <a:gd name="T89" fmla="*/ 2147483646 h 744"/>
                <a:gd name="T90" fmla="*/ 2147483646 w 741"/>
                <a:gd name="T91" fmla="*/ 2147483646 h 744"/>
                <a:gd name="T92" fmla="*/ 2147483646 w 741"/>
                <a:gd name="T93" fmla="*/ 2147483646 h 744"/>
                <a:gd name="T94" fmla="*/ 2147483646 w 741"/>
                <a:gd name="T95" fmla="*/ 2147483646 h 7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1"/>
                <a:gd name="T145" fmla="*/ 0 h 744"/>
                <a:gd name="T146" fmla="*/ 741 w 741"/>
                <a:gd name="T147" fmla="*/ 744 h 74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3" name="Freeform 12"/>
            <p:cNvSpPr/>
            <p:nvPr/>
          </p:nvSpPr>
          <p:spPr bwMode="auto">
            <a:xfrm>
              <a:off x="3988203" y="3755368"/>
              <a:ext cx="679737" cy="854964"/>
            </a:xfrm>
            <a:custGeom>
              <a:avLst/>
              <a:gdLst>
                <a:gd name="T0" fmla="*/ 2147483646 w 657"/>
                <a:gd name="T1" fmla="*/ 2147483646 h 832"/>
                <a:gd name="T2" fmla="*/ 2147483646 w 657"/>
                <a:gd name="T3" fmla="*/ 2147483646 h 832"/>
                <a:gd name="T4" fmla="*/ 2147483646 w 657"/>
                <a:gd name="T5" fmla="*/ 2147483646 h 832"/>
                <a:gd name="T6" fmla="*/ 2147483646 w 657"/>
                <a:gd name="T7" fmla="*/ 2147483646 h 832"/>
                <a:gd name="T8" fmla="*/ 2147483646 w 657"/>
                <a:gd name="T9" fmla="*/ 0 h 832"/>
                <a:gd name="T10" fmla="*/ 2147483646 w 657"/>
                <a:gd name="T11" fmla="*/ 2147483646 h 832"/>
                <a:gd name="T12" fmla="*/ 2147483646 w 657"/>
                <a:gd name="T13" fmla="*/ 2147483646 h 832"/>
                <a:gd name="T14" fmla="*/ 2147483646 w 657"/>
                <a:gd name="T15" fmla="*/ 2147483646 h 832"/>
                <a:gd name="T16" fmla="*/ 2147483646 w 657"/>
                <a:gd name="T17" fmla="*/ 2147483646 h 832"/>
                <a:gd name="T18" fmla="*/ 2147483646 w 657"/>
                <a:gd name="T19" fmla="*/ 2147483646 h 832"/>
                <a:gd name="T20" fmla="*/ 2147483646 w 657"/>
                <a:gd name="T21" fmla="*/ 2147483646 h 832"/>
                <a:gd name="T22" fmla="*/ 2147483646 w 657"/>
                <a:gd name="T23" fmla="*/ 2147483646 h 832"/>
                <a:gd name="T24" fmla="*/ 2147483646 w 657"/>
                <a:gd name="T25" fmla="*/ 2147483646 h 832"/>
                <a:gd name="T26" fmla="*/ 2147483646 w 657"/>
                <a:gd name="T27" fmla="*/ 2147483646 h 832"/>
                <a:gd name="T28" fmla="*/ 2147483646 w 657"/>
                <a:gd name="T29" fmla="*/ 2147483646 h 832"/>
                <a:gd name="T30" fmla="*/ 2147483646 w 657"/>
                <a:gd name="T31" fmla="*/ 2147483646 h 832"/>
                <a:gd name="T32" fmla="*/ 2147483646 w 657"/>
                <a:gd name="T33" fmla="*/ 2147483646 h 832"/>
                <a:gd name="T34" fmla="*/ 2147483646 w 657"/>
                <a:gd name="T35" fmla="*/ 2147483646 h 832"/>
                <a:gd name="T36" fmla="*/ 2147483646 w 657"/>
                <a:gd name="T37" fmla="*/ 2147483646 h 832"/>
                <a:gd name="T38" fmla="*/ 2147483646 w 657"/>
                <a:gd name="T39" fmla="*/ 2147483646 h 832"/>
                <a:gd name="T40" fmla="*/ 2147483646 w 657"/>
                <a:gd name="T41" fmla="*/ 2147483646 h 832"/>
                <a:gd name="T42" fmla="*/ 2147483646 w 657"/>
                <a:gd name="T43" fmla="*/ 2147483646 h 832"/>
                <a:gd name="T44" fmla="*/ 0 w 657"/>
                <a:gd name="T45" fmla="*/ 2147483646 h 832"/>
                <a:gd name="T46" fmla="*/ 2147483646 w 657"/>
                <a:gd name="T47" fmla="*/ 2147483646 h 832"/>
                <a:gd name="T48" fmla="*/ 2147483646 w 657"/>
                <a:gd name="T49" fmla="*/ 2147483646 h 832"/>
                <a:gd name="T50" fmla="*/ 2147483646 w 657"/>
                <a:gd name="T51" fmla="*/ 2147483646 h 832"/>
                <a:gd name="T52" fmla="*/ 2147483646 w 657"/>
                <a:gd name="T53" fmla="*/ 2147483646 h 8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7"/>
                <a:gd name="T82" fmla="*/ 0 h 832"/>
                <a:gd name="T83" fmla="*/ 657 w 657"/>
                <a:gd name="T84" fmla="*/ 832 h 8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4" name="Rectangle 13"/>
            <p:cNvSpPr>
              <a:spLocks noChangeArrowheads="1"/>
            </p:cNvSpPr>
            <p:nvPr/>
          </p:nvSpPr>
          <p:spPr bwMode="auto">
            <a:xfrm>
              <a:off x="1997208" y="4797318"/>
              <a:ext cx="72207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5" name="Freeform 14"/>
            <p:cNvSpPr/>
            <p:nvPr/>
          </p:nvSpPr>
          <p:spPr bwMode="auto">
            <a:xfrm>
              <a:off x="1599714" y="4422169"/>
              <a:ext cx="397493" cy="21168"/>
            </a:xfrm>
            <a:custGeom>
              <a:avLst/>
              <a:gdLst>
                <a:gd name="T0" fmla="*/ 0 w 386"/>
                <a:gd name="T1" fmla="*/ 2147483646 h 21"/>
                <a:gd name="T2" fmla="*/ 0 w 386"/>
                <a:gd name="T3" fmla="*/ 2147483646 h 21"/>
                <a:gd name="T4" fmla="*/ 2147483646 w 386"/>
                <a:gd name="T5" fmla="*/ 2147483646 h 21"/>
                <a:gd name="T6" fmla="*/ 2147483646 w 386"/>
                <a:gd name="T7" fmla="*/ 0 h 21"/>
                <a:gd name="T8" fmla="*/ 0 w 386"/>
                <a:gd name="T9" fmla="*/ 2147483646 h 21"/>
                <a:gd name="T10" fmla="*/ 0 60000 65536"/>
                <a:gd name="T11" fmla="*/ 0 60000 65536"/>
                <a:gd name="T12" fmla="*/ 0 60000 65536"/>
                <a:gd name="T13" fmla="*/ 0 60000 65536"/>
                <a:gd name="T14" fmla="*/ 0 60000 65536"/>
                <a:gd name="T15" fmla="*/ 0 w 386"/>
                <a:gd name="T16" fmla="*/ 0 h 21"/>
                <a:gd name="T17" fmla="*/ 386 w 386"/>
                <a:gd name="T18" fmla="*/ 21 h 21"/>
              </a:gdLst>
              <a:ahLst/>
              <a:cxnLst>
                <a:cxn ang="T10">
                  <a:pos x="T0" y="T1"/>
                </a:cxn>
                <a:cxn ang="T11">
                  <a:pos x="T2" y="T3"/>
                </a:cxn>
                <a:cxn ang="T12">
                  <a:pos x="T4" y="T5"/>
                </a:cxn>
                <a:cxn ang="T13">
                  <a:pos x="T6" y="T7"/>
                </a:cxn>
                <a:cxn ang="T14">
                  <a:pos x="T8" y="T9"/>
                </a:cxn>
              </a:cxnLst>
              <a:rect l="T15" t="T16" r="T17" b="T18"/>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6" name="Rectangle 15"/>
            <p:cNvSpPr>
              <a:spLocks noChangeArrowheads="1"/>
            </p:cNvSpPr>
            <p:nvPr/>
          </p:nvSpPr>
          <p:spPr bwMode="auto">
            <a:xfrm>
              <a:off x="1599714" y="3649526"/>
              <a:ext cx="397493"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7" name="Freeform 16"/>
            <p:cNvSpPr/>
            <p:nvPr/>
          </p:nvSpPr>
          <p:spPr bwMode="auto">
            <a:xfrm>
              <a:off x="2665185" y="3590725"/>
              <a:ext cx="1107807" cy="1147792"/>
            </a:xfrm>
            <a:custGeom>
              <a:avLst/>
              <a:gdLst>
                <a:gd name="T0" fmla="*/ 0 w 945"/>
                <a:gd name="T1" fmla="*/ 2147483646 h 888"/>
                <a:gd name="T2" fmla="*/ 2147483646 w 945"/>
                <a:gd name="T3" fmla="*/ 2147483646 h 888"/>
                <a:gd name="T4" fmla="*/ 2147483646 w 945"/>
                <a:gd name="T5" fmla="*/ 2147483646 h 888"/>
                <a:gd name="T6" fmla="*/ 2147483646 w 945"/>
                <a:gd name="T7" fmla="*/ 0 h 888"/>
                <a:gd name="T8" fmla="*/ 0 w 945"/>
                <a:gd name="T9" fmla="*/ 2147483646 h 888"/>
                <a:gd name="T10" fmla="*/ 0 60000 65536"/>
                <a:gd name="T11" fmla="*/ 0 60000 65536"/>
                <a:gd name="T12" fmla="*/ 0 60000 65536"/>
                <a:gd name="T13" fmla="*/ 0 60000 65536"/>
                <a:gd name="T14" fmla="*/ 0 60000 65536"/>
                <a:gd name="T15" fmla="*/ 0 w 945"/>
                <a:gd name="T16" fmla="*/ 0 h 888"/>
                <a:gd name="T17" fmla="*/ 945 w 945"/>
                <a:gd name="T18" fmla="*/ 888 h 888"/>
              </a:gdLst>
              <a:ahLst/>
              <a:cxnLst>
                <a:cxn ang="T10">
                  <a:pos x="T0" y="T1"/>
                </a:cxn>
                <a:cxn ang="T11">
                  <a:pos x="T2" y="T3"/>
                </a:cxn>
                <a:cxn ang="T12">
                  <a:pos x="T4" y="T5"/>
                </a:cxn>
                <a:cxn ang="T13">
                  <a:pos x="T6" y="T7"/>
                </a:cxn>
                <a:cxn ang="T14">
                  <a:pos x="T8" y="T9"/>
                </a:cxn>
              </a:cxnLst>
              <a:rect l="T15" t="T16" r="T17" b="T18"/>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8" name="Freeform 17"/>
            <p:cNvSpPr/>
            <p:nvPr/>
          </p:nvSpPr>
          <p:spPr bwMode="auto">
            <a:xfrm>
              <a:off x="2453502" y="2839251"/>
              <a:ext cx="3516288" cy="619760"/>
            </a:xfrm>
            <a:custGeom>
              <a:avLst/>
              <a:gdLst>
                <a:gd name="T0" fmla="*/ 2147483646 w 3403"/>
                <a:gd name="T1" fmla="*/ 2147483646 h 603"/>
                <a:gd name="T2" fmla="*/ 2147483646 w 3403"/>
                <a:gd name="T3" fmla="*/ 0 h 603"/>
                <a:gd name="T4" fmla="*/ 2147483646 w 3403"/>
                <a:gd name="T5" fmla="*/ 2147483646 h 603"/>
                <a:gd name="T6" fmla="*/ 2147483646 w 3403"/>
                <a:gd name="T7" fmla="*/ 2147483646 h 603"/>
                <a:gd name="T8" fmla="*/ 2147483646 w 3403"/>
                <a:gd name="T9" fmla="*/ 2147483646 h 603"/>
                <a:gd name="T10" fmla="*/ 2147483646 w 3403"/>
                <a:gd name="T11" fmla="*/ 2147483646 h 603"/>
                <a:gd name="T12" fmla="*/ 2147483646 w 3403"/>
                <a:gd name="T13" fmla="*/ 2147483646 h 603"/>
                <a:gd name="T14" fmla="*/ 2147483646 w 3403"/>
                <a:gd name="T15" fmla="*/ 2147483646 h 603"/>
                <a:gd name="T16" fmla="*/ 2147483646 w 3403"/>
                <a:gd name="T17" fmla="*/ 2147483646 h 603"/>
                <a:gd name="T18" fmla="*/ 2147483646 w 3403"/>
                <a:gd name="T19" fmla="*/ 2147483646 h 603"/>
                <a:gd name="T20" fmla="*/ 2147483646 w 3403"/>
                <a:gd name="T21" fmla="*/ 2147483646 h 603"/>
                <a:gd name="T22" fmla="*/ 2147483646 w 3403"/>
                <a:gd name="T23" fmla="*/ 2147483646 h 603"/>
                <a:gd name="T24" fmla="*/ 2147483646 w 3403"/>
                <a:gd name="T25" fmla="*/ 2147483646 h 603"/>
                <a:gd name="T26" fmla="*/ 2147483646 w 3403"/>
                <a:gd name="T27" fmla="*/ 2147483646 h 603"/>
                <a:gd name="T28" fmla="*/ 2147483646 w 3403"/>
                <a:gd name="T29" fmla="*/ 2147483646 h 603"/>
                <a:gd name="T30" fmla="*/ 2147483646 w 3403"/>
                <a:gd name="T31" fmla="*/ 2147483646 h 603"/>
                <a:gd name="T32" fmla="*/ 2147483646 w 3403"/>
                <a:gd name="T33" fmla="*/ 2147483646 h 603"/>
                <a:gd name="T34" fmla="*/ 2147483646 w 3403"/>
                <a:gd name="T35" fmla="*/ 2147483646 h 603"/>
                <a:gd name="T36" fmla="*/ 2147483646 w 3403"/>
                <a:gd name="T37" fmla="*/ 2147483646 h 603"/>
                <a:gd name="T38" fmla="*/ 2147483646 w 3403"/>
                <a:gd name="T39" fmla="*/ 2147483646 h 603"/>
                <a:gd name="T40" fmla="*/ 2147483646 w 3403"/>
                <a:gd name="T41" fmla="*/ 2147483646 h 603"/>
                <a:gd name="T42" fmla="*/ 2147483646 w 3403"/>
                <a:gd name="T43" fmla="*/ 2147483646 h 603"/>
                <a:gd name="T44" fmla="*/ 2147483646 w 3403"/>
                <a:gd name="T45" fmla="*/ 2147483646 h 603"/>
                <a:gd name="T46" fmla="*/ 2147483646 w 3403"/>
                <a:gd name="T47" fmla="*/ 2147483646 h 603"/>
                <a:gd name="T48" fmla="*/ 2147483646 w 3403"/>
                <a:gd name="T49" fmla="*/ 2147483646 h 603"/>
                <a:gd name="T50" fmla="*/ 2147483646 w 3403"/>
                <a:gd name="T51" fmla="*/ 2147483646 h 603"/>
                <a:gd name="T52" fmla="*/ 2147483646 w 3403"/>
                <a:gd name="T53" fmla="*/ 2147483646 h 603"/>
                <a:gd name="T54" fmla="*/ 2147483646 w 3403"/>
                <a:gd name="T55" fmla="*/ 2147483646 h 603"/>
                <a:gd name="T56" fmla="*/ 2147483646 w 3403"/>
                <a:gd name="T57" fmla="*/ 2147483646 h 603"/>
                <a:gd name="T58" fmla="*/ 2147483646 w 3403"/>
                <a:gd name="T59" fmla="*/ 2147483646 h 603"/>
                <a:gd name="T60" fmla="*/ 2147483646 w 3403"/>
                <a:gd name="T61" fmla="*/ 2147483646 h 603"/>
                <a:gd name="T62" fmla="*/ 2147483646 w 3403"/>
                <a:gd name="T63" fmla="*/ 2147483646 h 603"/>
                <a:gd name="T64" fmla="*/ 2147483646 w 3403"/>
                <a:gd name="T65" fmla="*/ 2147483646 h 603"/>
                <a:gd name="T66" fmla="*/ 2147483646 w 3403"/>
                <a:gd name="T67" fmla="*/ 2147483646 h 603"/>
                <a:gd name="T68" fmla="*/ 2147483646 w 3403"/>
                <a:gd name="T69" fmla="*/ 2147483646 h 603"/>
                <a:gd name="T70" fmla="*/ 2147483646 w 3403"/>
                <a:gd name="T71" fmla="*/ 2147483646 h 603"/>
                <a:gd name="T72" fmla="*/ 2147483646 w 3403"/>
                <a:gd name="T73" fmla="*/ 2147483646 h 603"/>
                <a:gd name="T74" fmla="*/ 2147483646 w 3403"/>
                <a:gd name="T75" fmla="*/ 2147483646 h 603"/>
                <a:gd name="T76" fmla="*/ 2147483646 w 3403"/>
                <a:gd name="T77" fmla="*/ 2147483646 h 603"/>
                <a:gd name="T78" fmla="*/ 2147483646 w 3403"/>
                <a:gd name="T79" fmla="*/ 2147483646 h 603"/>
                <a:gd name="T80" fmla="*/ 2147483646 w 3403"/>
                <a:gd name="T81" fmla="*/ 2147483646 h 603"/>
                <a:gd name="T82" fmla="*/ 2147483646 w 3403"/>
                <a:gd name="T83" fmla="*/ 2147483646 h 603"/>
                <a:gd name="T84" fmla="*/ 2147483646 w 3403"/>
                <a:gd name="T85" fmla="*/ 2147483646 h 603"/>
                <a:gd name="T86" fmla="*/ 2147483646 w 3403"/>
                <a:gd name="T87" fmla="*/ 2147483646 h 60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03"/>
                <a:gd name="T133" fmla="*/ 0 h 603"/>
                <a:gd name="T134" fmla="*/ 3403 w 3403"/>
                <a:gd name="T135" fmla="*/ 603 h 60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9" name="Freeform 18"/>
            <p:cNvSpPr/>
            <p:nvPr/>
          </p:nvSpPr>
          <p:spPr bwMode="auto">
            <a:xfrm>
              <a:off x="3895298" y="3578965"/>
              <a:ext cx="829092" cy="1112511"/>
            </a:xfrm>
            <a:custGeom>
              <a:avLst/>
              <a:gdLst>
                <a:gd name="T0" fmla="*/ 2147483646 w 1094"/>
                <a:gd name="T1" fmla="*/ 2147483646 h 901"/>
                <a:gd name="T2" fmla="*/ 2147483646 w 1094"/>
                <a:gd name="T3" fmla="*/ 2147483646 h 901"/>
                <a:gd name="T4" fmla="*/ 2147483646 w 1094"/>
                <a:gd name="T5" fmla="*/ 0 h 901"/>
                <a:gd name="T6" fmla="*/ 0 w 1094"/>
                <a:gd name="T7" fmla="*/ 2147483646 h 901"/>
                <a:gd name="T8" fmla="*/ 2147483646 w 1094"/>
                <a:gd name="T9" fmla="*/ 2147483646 h 901"/>
                <a:gd name="T10" fmla="*/ 0 60000 65536"/>
                <a:gd name="T11" fmla="*/ 0 60000 65536"/>
                <a:gd name="T12" fmla="*/ 0 60000 65536"/>
                <a:gd name="T13" fmla="*/ 0 60000 65536"/>
                <a:gd name="T14" fmla="*/ 0 60000 65536"/>
                <a:gd name="T15" fmla="*/ 0 w 1094"/>
                <a:gd name="T16" fmla="*/ 0 h 901"/>
                <a:gd name="T17" fmla="*/ 1094 w 1094"/>
                <a:gd name="T18" fmla="*/ 901 h 901"/>
              </a:gdLst>
              <a:ahLst/>
              <a:cxnLst>
                <a:cxn ang="T10">
                  <a:pos x="T0" y="T1"/>
                </a:cxn>
                <a:cxn ang="T11">
                  <a:pos x="T2" y="T3"/>
                </a:cxn>
                <a:cxn ang="T12">
                  <a:pos x="T4" y="T5"/>
                </a:cxn>
                <a:cxn ang="T13">
                  <a:pos x="T6" y="T7"/>
                </a:cxn>
                <a:cxn ang="T14">
                  <a:pos x="T8" y="T9"/>
                </a:cxn>
              </a:cxnLst>
              <a:rect l="T15" t="T16" r="T17" b="T18"/>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0" name="Rectangle 19"/>
            <p:cNvSpPr>
              <a:spLocks noChangeArrowheads="1"/>
            </p:cNvSpPr>
            <p:nvPr/>
          </p:nvSpPr>
          <p:spPr bwMode="auto">
            <a:xfrm>
              <a:off x="6309659" y="4465682"/>
              <a:ext cx="438654"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1" name="Rectangle 20"/>
            <p:cNvSpPr>
              <a:spLocks noChangeArrowheads="1"/>
            </p:cNvSpPr>
            <p:nvPr/>
          </p:nvSpPr>
          <p:spPr bwMode="auto">
            <a:xfrm>
              <a:off x="6317891" y="3700095"/>
              <a:ext cx="43865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3" name="Rectangle 21"/>
            <p:cNvSpPr>
              <a:spLocks noChangeArrowheads="1"/>
            </p:cNvSpPr>
            <p:nvPr/>
          </p:nvSpPr>
          <p:spPr bwMode="auto">
            <a:xfrm>
              <a:off x="5758280" y="4921447"/>
              <a:ext cx="1362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B</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4" name="Oval 22"/>
            <p:cNvSpPr>
              <a:spLocks noChangeArrowheads="1"/>
            </p:cNvSpPr>
            <p:nvPr/>
          </p:nvSpPr>
          <p:spPr bwMode="auto">
            <a:xfrm>
              <a:off x="3447236" y="5533504"/>
              <a:ext cx="82321"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6" name="Rectangle 185"/>
            <p:cNvSpPr>
              <a:spLocks noChangeArrowheads="1"/>
            </p:cNvSpPr>
            <p:nvPr/>
          </p:nvSpPr>
          <p:spPr bwMode="auto">
            <a:xfrm>
              <a:off x="2267692" y="2942741"/>
              <a:ext cx="629169"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7" name="Rectangle 186"/>
            <p:cNvSpPr>
              <a:spLocks noChangeArrowheads="1"/>
            </p:cNvSpPr>
            <p:nvPr/>
          </p:nvSpPr>
          <p:spPr bwMode="auto">
            <a:xfrm>
              <a:off x="2578160" y="3224985"/>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222.1.1.</a:t>
              </a:r>
              <a:endPar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8" name="Rectangle 187"/>
            <p:cNvSpPr>
              <a:spLocks noChangeArrowheads="1"/>
            </p:cNvSpPr>
            <p:nvPr/>
          </p:nvSpPr>
          <p:spPr bwMode="auto">
            <a:xfrm>
              <a:off x="3435476" y="263697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9" name="Rectangle 188"/>
            <p:cNvSpPr>
              <a:spLocks noChangeArrowheads="1"/>
            </p:cNvSpPr>
            <p:nvPr/>
          </p:nvSpPr>
          <p:spPr bwMode="auto">
            <a:xfrm>
              <a:off x="3376675"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222.1.1.1</a:t>
              </a:r>
            </a:p>
          </p:txBody>
        </p:sp>
        <p:sp>
          <p:nvSpPr>
            <p:cNvPr id="290" name="Rectangle 189"/>
            <p:cNvSpPr>
              <a:spLocks noChangeArrowheads="1"/>
            </p:cNvSpPr>
            <p:nvPr/>
          </p:nvSpPr>
          <p:spPr bwMode="auto">
            <a:xfrm>
              <a:off x="4517411"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91" name="Rectangle 190"/>
            <p:cNvSpPr>
              <a:spLocks noChangeArrowheads="1"/>
            </p:cNvSpPr>
            <p:nvPr/>
          </p:nvSpPr>
          <p:spPr bwMode="auto">
            <a:xfrm>
              <a:off x="4442146"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222.1.1.2</a:t>
              </a:r>
            </a:p>
          </p:txBody>
        </p:sp>
        <p:sp>
          <p:nvSpPr>
            <p:cNvPr id="292" name="Rectangle 191"/>
            <p:cNvSpPr>
              <a:spLocks noChangeArrowheads="1"/>
            </p:cNvSpPr>
            <p:nvPr/>
          </p:nvSpPr>
          <p:spPr bwMode="auto">
            <a:xfrm>
              <a:off x="5632274"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93" name="Rectangle 192"/>
            <p:cNvSpPr>
              <a:spLocks noChangeArrowheads="1"/>
            </p:cNvSpPr>
            <p:nvPr/>
          </p:nvSpPr>
          <p:spPr bwMode="auto">
            <a:xfrm>
              <a:off x="5526433" y="25875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222.1.1.3</a:t>
              </a:r>
            </a:p>
          </p:txBody>
        </p:sp>
        <p:sp>
          <p:nvSpPr>
            <p:cNvPr id="294" name="Rectangle 193"/>
            <p:cNvSpPr>
              <a:spLocks noChangeArrowheads="1"/>
            </p:cNvSpPr>
            <p:nvPr/>
          </p:nvSpPr>
          <p:spPr bwMode="auto">
            <a:xfrm>
              <a:off x="3855313" y="3095623"/>
              <a:ext cx="19993" cy="3763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1" name="Rectangle 220"/>
            <p:cNvSpPr>
              <a:spLocks noChangeArrowheads="1"/>
            </p:cNvSpPr>
            <p:nvPr/>
          </p:nvSpPr>
          <p:spPr bwMode="auto">
            <a:xfrm>
              <a:off x="3932930" y="3259089"/>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2" name="Rectangle 221"/>
            <p:cNvSpPr>
              <a:spLocks noChangeArrowheads="1"/>
            </p:cNvSpPr>
            <p:nvPr/>
          </p:nvSpPr>
          <p:spPr bwMode="auto">
            <a:xfrm>
              <a:off x="4030581" y="325719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222.1.1.4</a:t>
              </a:r>
            </a:p>
          </p:txBody>
        </p:sp>
        <p:sp>
          <p:nvSpPr>
            <p:cNvPr id="323" name="Rectangle 222"/>
            <p:cNvSpPr>
              <a:spLocks noChangeArrowheads="1"/>
            </p:cNvSpPr>
            <p:nvPr/>
          </p:nvSpPr>
          <p:spPr bwMode="auto">
            <a:xfrm>
              <a:off x="3350803" y="3362578"/>
              <a:ext cx="288124" cy="244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4" name="Rectangle 223"/>
            <p:cNvSpPr>
              <a:spLocks noChangeArrowheads="1"/>
            </p:cNvSpPr>
            <p:nvPr/>
          </p:nvSpPr>
          <p:spPr bwMode="auto">
            <a:xfrm>
              <a:off x="3752990" y="362284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5" name="Oval 224"/>
            <p:cNvSpPr>
              <a:spLocks noChangeArrowheads="1"/>
            </p:cNvSpPr>
            <p:nvPr/>
          </p:nvSpPr>
          <p:spPr bwMode="auto">
            <a:xfrm>
              <a:off x="3828265" y="329436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6" name="Rectangle 225"/>
            <p:cNvSpPr>
              <a:spLocks noChangeArrowheads="1"/>
            </p:cNvSpPr>
            <p:nvPr/>
          </p:nvSpPr>
          <p:spPr bwMode="auto">
            <a:xfrm>
              <a:off x="2320613" y="2729882"/>
              <a:ext cx="504511"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7" name="Oval 226"/>
            <p:cNvSpPr>
              <a:spLocks noChangeArrowheads="1"/>
            </p:cNvSpPr>
            <p:nvPr/>
          </p:nvSpPr>
          <p:spPr bwMode="auto">
            <a:xfrm>
              <a:off x="6388452" y="444569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8" name="Oval 227"/>
            <p:cNvSpPr>
              <a:spLocks noChangeArrowheads="1"/>
            </p:cNvSpPr>
            <p:nvPr/>
          </p:nvSpPr>
          <p:spPr bwMode="auto">
            <a:xfrm>
              <a:off x="6391980" y="3670695"/>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9" name="Rectangle 228"/>
            <p:cNvSpPr>
              <a:spLocks noChangeArrowheads="1"/>
            </p:cNvSpPr>
            <p:nvPr/>
          </p:nvSpPr>
          <p:spPr bwMode="auto">
            <a:xfrm>
              <a:off x="5374726" y="4178734"/>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30" name="Rectangle 229"/>
            <p:cNvSpPr>
              <a:spLocks noChangeArrowheads="1"/>
            </p:cNvSpPr>
            <p:nvPr/>
          </p:nvSpPr>
          <p:spPr bwMode="auto">
            <a:xfrm>
              <a:off x="5029370" y="449314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222.1.2.5</a:t>
              </a:r>
            </a:p>
          </p:txBody>
        </p:sp>
        <p:sp>
          <p:nvSpPr>
            <p:cNvPr id="336" name="Rectangle 235"/>
            <p:cNvSpPr>
              <a:spLocks noChangeArrowheads="1"/>
            </p:cNvSpPr>
            <p:nvPr/>
          </p:nvSpPr>
          <p:spPr bwMode="auto">
            <a:xfrm>
              <a:off x="4397596"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222.1.2.3</a:t>
              </a:r>
            </a:p>
          </p:txBody>
        </p:sp>
        <p:sp>
          <p:nvSpPr>
            <p:cNvPr id="337" name="Rectangle 236"/>
            <p:cNvSpPr>
              <a:spLocks noChangeArrowheads="1"/>
            </p:cNvSpPr>
            <p:nvPr/>
          </p:nvSpPr>
          <p:spPr bwMode="auto">
            <a:xfrm>
              <a:off x="3507213" y="5521744"/>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38" name="Rectangle 237"/>
            <p:cNvSpPr>
              <a:spLocks noChangeArrowheads="1"/>
            </p:cNvSpPr>
            <p:nvPr/>
          </p:nvSpPr>
          <p:spPr bwMode="auto">
            <a:xfrm>
              <a:off x="3521463"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222.1.2.4</a:t>
              </a:r>
            </a:p>
          </p:txBody>
        </p:sp>
        <p:sp>
          <p:nvSpPr>
            <p:cNvPr id="339" name="Oval 238"/>
            <p:cNvSpPr>
              <a:spLocks noChangeArrowheads="1"/>
            </p:cNvSpPr>
            <p:nvPr/>
          </p:nvSpPr>
          <p:spPr bwMode="auto">
            <a:xfrm>
              <a:off x="4322192" y="5541737"/>
              <a:ext cx="64681" cy="65857"/>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0" name="Rectangle 239"/>
            <p:cNvSpPr>
              <a:spLocks noChangeArrowheads="1"/>
            </p:cNvSpPr>
            <p:nvPr/>
          </p:nvSpPr>
          <p:spPr bwMode="auto">
            <a:xfrm>
              <a:off x="5711067" y="3667167"/>
              <a:ext cx="62564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1" name="Rectangle 240"/>
            <p:cNvSpPr>
              <a:spLocks noChangeArrowheads="1"/>
            </p:cNvSpPr>
            <p:nvPr/>
          </p:nvSpPr>
          <p:spPr bwMode="auto">
            <a:xfrm>
              <a:off x="5614627" y="402190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222.1.2.</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2" name="Rectangle 241"/>
            <p:cNvSpPr>
              <a:spLocks noChangeArrowheads="1"/>
            </p:cNvSpPr>
            <p:nvPr/>
          </p:nvSpPr>
          <p:spPr bwMode="auto">
            <a:xfrm>
              <a:off x="5760459" y="3463716"/>
              <a:ext cx="50451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5" name="Oval 294"/>
            <p:cNvSpPr>
              <a:spLocks noChangeArrowheads="1"/>
            </p:cNvSpPr>
            <p:nvPr/>
          </p:nvSpPr>
          <p:spPr bwMode="auto">
            <a:xfrm>
              <a:off x="3163816" y="481143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6" name="Oval 295"/>
            <p:cNvSpPr>
              <a:spLocks noChangeArrowheads="1"/>
            </p:cNvSpPr>
            <p:nvPr/>
          </p:nvSpPr>
          <p:spPr bwMode="auto">
            <a:xfrm>
              <a:off x="4329248" y="4806726"/>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7" name="Oval 296"/>
            <p:cNvSpPr>
              <a:spLocks noChangeArrowheads="1"/>
            </p:cNvSpPr>
            <p:nvPr/>
          </p:nvSpPr>
          <p:spPr bwMode="auto">
            <a:xfrm>
              <a:off x="4617372" y="455741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8" name="Oval 297"/>
            <p:cNvSpPr>
              <a:spLocks noChangeArrowheads="1"/>
            </p:cNvSpPr>
            <p:nvPr/>
          </p:nvSpPr>
          <p:spPr bwMode="auto">
            <a:xfrm>
              <a:off x="4001139" y="373772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9" name="Oval 298"/>
            <p:cNvSpPr>
              <a:spLocks noChangeArrowheads="1"/>
            </p:cNvSpPr>
            <p:nvPr/>
          </p:nvSpPr>
          <p:spPr bwMode="auto">
            <a:xfrm>
              <a:off x="2840412" y="447861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0" name="Oval 299"/>
            <p:cNvSpPr>
              <a:spLocks noChangeArrowheads="1"/>
            </p:cNvSpPr>
            <p:nvPr/>
          </p:nvSpPr>
          <p:spPr bwMode="auto">
            <a:xfrm>
              <a:off x="3533085" y="3754192"/>
              <a:ext cx="63505"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1" name="Rectangle 300"/>
            <p:cNvSpPr>
              <a:spLocks noChangeArrowheads="1"/>
            </p:cNvSpPr>
            <p:nvPr/>
          </p:nvSpPr>
          <p:spPr bwMode="auto">
            <a:xfrm>
              <a:off x="4121093" y="3504877"/>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2" name="Rectangle 301"/>
            <p:cNvSpPr>
              <a:spLocks noChangeArrowheads="1"/>
            </p:cNvSpPr>
            <p:nvPr/>
          </p:nvSpPr>
          <p:spPr bwMode="auto">
            <a:xfrm>
              <a:off x="4137557" y="361895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222.1.6.1</a:t>
              </a:r>
            </a:p>
          </p:txBody>
        </p:sp>
        <p:sp>
          <p:nvSpPr>
            <p:cNvPr id="403" name="Rectangle 302"/>
            <p:cNvSpPr>
              <a:spLocks noChangeArrowheads="1"/>
            </p:cNvSpPr>
            <p:nvPr/>
          </p:nvSpPr>
          <p:spPr bwMode="auto">
            <a:xfrm>
              <a:off x="2783963" y="3606014"/>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4" name="Rectangle 303"/>
            <p:cNvSpPr>
              <a:spLocks noChangeArrowheads="1"/>
            </p:cNvSpPr>
            <p:nvPr/>
          </p:nvSpPr>
          <p:spPr bwMode="auto">
            <a:xfrm>
              <a:off x="2867460" y="3597782"/>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222.1.5.1</a:t>
              </a:r>
            </a:p>
          </p:txBody>
        </p:sp>
        <p:sp>
          <p:nvSpPr>
            <p:cNvPr id="405" name="Rectangle 304"/>
            <p:cNvSpPr>
              <a:spLocks noChangeArrowheads="1"/>
            </p:cNvSpPr>
            <p:nvPr/>
          </p:nvSpPr>
          <p:spPr bwMode="auto">
            <a:xfrm>
              <a:off x="2267692" y="4067012"/>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6" name="Rectangle 305"/>
            <p:cNvSpPr>
              <a:spLocks noChangeArrowheads="1"/>
            </p:cNvSpPr>
            <p:nvPr/>
          </p:nvSpPr>
          <p:spPr bwMode="auto">
            <a:xfrm>
              <a:off x="2244171" y="42422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222.1.5.2</a:t>
              </a:r>
            </a:p>
          </p:txBody>
        </p:sp>
        <p:sp>
          <p:nvSpPr>
            <p:cNvPr id="407" name="Rectangle 306"/>
            <p:cNvSpPr>
              <a:spLocks noChangeArrowheads="1"/>
            </p:cNvSpPr>
            <p:nvPr/>
          </p:nvSpPr>
          <p:spPr bwMode="auto">
            <a:xfrm>
              <a:off x="4602084" y="397410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8" name="Rectangle 307"/>
            <p:cNvSpPr>
              <a:spLocks noChangeArrowheads="1"/>
            </p:cNvSpPr>
            <p:nvPr/>
          </p:nvSpPr>
          <p:spPr bwMode="auto">
            <a:xfrm>
              <a:off x="4606027" y="4206308"/>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222.1.6.2</a:t>
              </a:r>
            </a:p>
          </p:txBody>
        </p:sp>
        <p:sp>
          <p:nvSpPr>
            <p:cNvPr id="409" name="Rectangle 308"/>
            <p:cNvSpPr>
              <a:spLocks noChangeArrowheads="1"/>
            </p:cNvSpPr>
            <p:nvPr/>
          </p:nvSpPr>
          <p:spPr bwMode="auto">
            <a:xfrm>
              <a:off x="4219878" y="4593868"/>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0" name="Rectangle 309"/>
            <p:cNvSpPr>
              <a:spLocks noChangeArrowheads="1"/>
            </p:cNvSpPr>
            <p:nvPr/>
          </p:nvSpPr>
          <p:spPr bwMode="auto">
            <a:xfrm>
              <a:off x="4269447" y="49041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222.1.4.1</a:t>
              </a:r>
            </a:p>
          </p:txBody>
        </p:sp>
        <p:sp>
          <p:nvSpPr>
            <p:cNvPr id="411" name="Rectangle 310"/>
            <p:cNvSpPr>
              <a:spLocks noChangeArrowheads="1"/>
            </p:cNvSpPr>
            <p:nvPr/>
          </p:nvSpPr>
          <p:spPr bwMode="auto">
            <a:xfrm>
              <a:off x="2976830" y="4593868"/>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2" name="Rectangle 311"/>
            <p:cNvSpPr>
              <a:spLocks noChangeArrowheads="1"/>
            </p:cNvSpPr>
            <p:nvPr/>
          </p:nvSpPr>
          <p:spPr bwMode="auto">
            <a:xfrm>
              <a:off x="3110144" y="48981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222.1.4.2</a:t>
              </a:r>
            </a:p>
          </p:txBody>
        </p:sp>
        <p:sp>
          <p:nvSpPr>
            <p:cNvPr id="413" name="Rectangle 312"/>
            <p:cNvSpPr>
              <a:spLocks noChangeArrowheads="1"/>
            </p:cNvSpPr>
            <p:nvPr/>
          </p:nvSpPr>
          <p:spPr bwMode="auto">
            <a:xfrm>
              <a:off x="1204573" y="3707151"/>
              <a:ext cx="705610" cy="250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4" name="Rectangle 313"/>
            <p:cNvSpPr>
              <a:spLocks noChangeArrowheads="1"/>
            </p:cNvSpPr>
            <p:nvPr/>
          </p:nvSpPr>
          <p:spPr bwMode="auto">
            <a:xfrm>
              <a:off x="1081375" y="37889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222.1.3.3</a:t>
              </a:r>
            </a:p>
          </p:txBody>
        </p:sp>
        <p:sp>
          <p:nvSpPr>
            <p:cNvPr id="415" name="Rectangle 314"/>
            <p:cNvSpPr>
              <a:spLocks noChangeArrowheads="1"/>
            </p:cNvSpPr>
            <p:nvPr/>
          </p:nvSpPr>
          <p:spPr bwMode="auto">
            <a:xfrm>
              <a:off x="1959575" y="4637380"/>
              <a:ext cx="705610"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6" name="Rectangle 315"/>
            <p:cNvSpPr>
              <a:spLocks noChangeArrowheads="1"/>
            </p:cNvSpPr>
            <p:nvPr/>
          </p:nvSpPr>
          <p:spPr bwMode="auto">
            <a:xfrm>
              <a:off x="2045425" y="49313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222.1.3.2</a:t>
              </a:r>
            </a:p>
          </p:txBody>
        </p:sp>
        <p:sp>
          <p:nvSpPr>
            <p:cNvPr id="417" name="Rectangle 316"/>
            <p:cNvSpPr>
              <a:spLocks noChangeArrowheads="1"/>
            </p:cNvSpPr>
            <p:nvPr/>
          </p:nvSpPr>
          <p:spPr bwMode="auto">
            <a:xfrm>
              <a:off x="1204573" y="4483322"/>
              <a:ext cx="705610"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8" name="Rectangle 317"/>
            <p:cNvSpPr>
              <a:spLocks noChangeArrowheads="1"/>
            </p:cNvSpPr>
            <p:nvPr/>
          </p:nvSpPr>
          <p:spPr bwMode="auto">
            <a:xfrm>
              <a:off x="1074472" y="4611219"/>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222.1.3.1</a:t>
              </a:r>
            </a:p>
          </p:txBody>
        </p:sp>
        <p:sp>
          <p:nvSpPr>
            <p:cNvPr id="419" name="Oval 318"/>
            <p:cNvSpPr>
              <a:spLocks noChangeArrowheads="1"/>
            </p:cNvSpPr>
            <p:nvPr/>
          </p:nvSpPr>
          <p:spPr bwMode="auto">
            <a:xfrm>
              <a:off x="1859614" y="4397473"/>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0" name="Oval 319"/>
            <p:cNvSpPr>
              <a:spLocks noChangeArrowheads="1"/>
            </p:cNvSpPr>
            <p:nvPr/>
          </p:nvSpPr>
          <p:spPr bwMode="auto">
            <a:xfrm>
              <a:off x="1854910" y="3622478"/>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1" name="Oval 320"/>
            <p:cNvSpPr>
              <a:spLocks noChangeArrowheads="1"/>
            </p:cNvSpPr>
            <p:nvPr/>
          </p:nvSpPr>
          <p:spPr bwMode="auto">
            <a:xfrm>
              <a:off x="2345309" y="4774974"/>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2" name="Rectangle 321"/>
            <p:cNvSpPr>
              <a:spLocks noChangeArrowheads="1"/>
            </p:cNvSpPr>
            <p:nvPr/>
          </p:nvSpPr>
          <p:spPr bwMode="auto">
            <a:xfrm>
              <a:off x="2712226" y="4677364"/>
              <a:ext cx="290476"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3" name="Rectangle 322"/>
            <p:cNvSpPr>
              <a:spLocks noChangeArrowheads="1"/>
            </p:cNvSpPr>
            <p:nvPr/>
          </p:nvSpPr>
          <p:spPr bwMode="auto">
            <a:xfrm>
              <a:off x="2935669" y="4522130"/>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4" name="Rectangle 323"/>
            <p:cNvSpPr>
              <a:spLocks noChangeArrowheads="1"/>
            </p:cNvSpPr>
            <p:nvPr/>
          </p:nvSpPr>
          <p:spPr bwMode="auto">
            <a:xfrm>
              <a:off x="5001929" y="4636204"/>
              <a:ext cx="289300" cy="24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5" name="Rectangle 324"/>
            <p:cNvSpPr>
              <a:spLocks noChangeArrowheads="1"/>
            </p:cNvSpPr>
            <p:nvPr/>
          </p:nvSpPr>
          <p:spPr bwMode="auto">
            <a:xfrm>
              <a:off x="4311607" y="4510371"/>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6" name="Rectangle 325"/>
            <p:cNvSpPr>
              <a:spLocks noChangeArrowheads="1"/>
            </p:cNvSpPr>
            <p:nvPr/>
          </p:nvSpPr>
          <p:spPr bwMode="auto">
            <a:xfrm>
              <a:off x="1988976" y="3714208"/>
              <a:ext cx="629168"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7" name="Rectangle 326"/>
            <p:cNvSpPr>
              <a:spLocks noChangeArrowheads="1"/>
            </p:cNvSpPr>
            <p:nvPr/>
          </p:nvSpPr>
          <p:spPr bwMode="auto">
            <a:xfrm>
              <a:off x="2032479" y="3753758"/>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222.1.3.</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8" name="Rectangle 327"/>
            <p:cNvSpPr>
              <a:spLocks noChangeArrowheads="1"/>
            </p:cNvSpPr>
            <p:nvPr/>
          </p:nvSpPr>
          <p:spPr bwMode="auto">
            <a:xfrm>
              <a:off x="2012496" y="3506052"/>
              <a:ext cx="502159"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9" name="Rectangle 328"/>
            <p:cNvSpPr>
              <a:spLocks noChangeArrowheads="1"/>
            </p:cNvSpPr>
            <p:nvPr/>
          </p:nvSpPr>
          <p:spPr bwMode="auto">
            <a:xfrm>
              <a:off x="2045696" y="3506422"/>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0" name="Rectangle 329"/>
            <p:cNvSpPr>
              <a:spLocks noChangeArrowheads="1"/>
            </p:cNvSpPr>
            <p:nvPr/>
          </p:nvSpPr>
          <p:spPr bwMode="auto">
            <a:xfrm>
              <a:off x="3709487" y="4270463"/>
              <a:ext cx="290476"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1" name="Rectangle 330"/>
            <p:cNvSpPr>
              <a:spLocks noChangeArrowheads="1"/>
            </p:cNvSpPr>
            <p:nvPr/>
          </p:nvSpPr>
          <p:spPr bwMode="auto">
            <a:xfrm>
              <a:off x="4379816" y="3758896"/>
              <a:ext cx="289300"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2" name="Rectangle 331"/>
            <p:cNvSpPr>
              <a:spLocks noChangeArrowheads="1"/>
            </p:cNvSpPr>
            <p:nvPr/>
          </p:nvSpPr>
          <p:spPr bwMode="auto">
            <a:xfrm>
              <a:off x="4358577" y="392040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3" name="Rectangle 332"/>
            <p:cNvSpPr>
              <a:spLocks noChangeArrowheads="1"/>
            </p:cNvSpPr>
            <p:nvPr/>
          </p:nvSpPr>
          <p:spPr bwMode="auto">
            <a:xfrm>
              <a:off x="3247313" y="4014091"/>
              <a:ext cx="288124"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4" name="Rectangle 333"/>
            <p:cNvSpPr>
              <a:spLocks noChangeArrowheads="1"/>
            </p:cNvSpPr>
            <p:nvPr/>
          </p:nvSpPr>
          <p:spPr bwMode="auto">
            <a:xfrm>
              <a:off x="3220945" y="4120914"/>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5" name="Rectangle 334"/>
            <p:cNvSpPr>
              <a:spLocks noChangeArrowheads="1"/>
            </p:cNvSpPr>
            <p:nvPr/>
          </p:nvSpPr>
          <p:spPr bwMode="auto">
            <a:xfrm>
              <a:off x="3559151" y="455049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222.1.4.</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6" name="Rectangle 335"/>
            <p:cNvSpPr>
              <a:spLocks noChangeArrowheads="1"/>
            </p:cNvSpPr>
            <p:nvPr/>
          </p:nvSpPr>
          <p:spPr bwMode="auto">
            <a:xfrm>
              <a:off x="3451940" y="4014091"/>
              <a:ext cx="629168"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7" name="Rectangle 336"/>
            <p:cNvSpPr>
              <a:spLocks noChangeArrowheads="1"/>
            </p:cNvSpPr>
            <p:nvPr/>
          </p:nvSpPr>
          <p:spPr bwMode="auto">
            <a:xfrm>
              <a:off x="3453796" y="4120914"/>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222.1.5.</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8" name="Rectangle 337"/>
            <p:cNvSpPr>
              <a:spLocks noChangeArrowheads="1"/>
            </p:cNvSpPr>
            <p:nvPr/>
          </p:nvSpPr>
          <p:spPr bwMode="auto">
            <a:xfrm>
              <a:off x="4584443" y="3769480"/>
              <a:ext cx="629169"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9" name="Rectangle 338"/>
            <p:cNvSpPr>
              <a:spLocks noChangeArrowheads="1"/>
            </p:cNvSpPr>
            <p:nvPr/>
          </p:nvSpPr>
          <p:spPr bwMode="auto">
            <a:xfrm>
              <a:off x="4587900" y="3930993"/>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222.1.6.</a:t>
              </a:r>
              <a:endPar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0" name="Line 339"/>
            <p:cNvSpPr>
              <a:spLocks noChangeShapeType="1"/>
            </p:cNvSpPr>
            <p:nvPr/>
          </p:nvSpPr>
          <p:spPr bwMode="auto">
            <a:xfrm>
              <a:off x="1997208" y="3411971"/>
              <a:ext cx="0" cy="152529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1" name="Rectangle 340"/>
            <p:cNvSpPr>
              <a:spLocks noChangeArrowheads="1"/>
            </p:cNvSpPr>
            <p:nvPr/>
          </p:nvSpPr>
          <p:spPr bwMode="auto">
            <a:xfrm>
              <a:off x="3326300" y="4539908"/>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3" name="Line 342"/>
            <p:cNvSpPr>
              <a:spLocks noChangeShapeType="1"/>
            </p:cNvSpPr>
            <p:nvPr/>
          </p:nvSpPr>
          <p:spPr bwMode="auto">
            <a:xfrm>
              <a:off x="6312011" y="3462540"/>
              <a:ext cx="0" cy="186986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4" name="Line 343"/>
            <p:cNvSpPr>
              <a:spLocks noChangeShapeType="1"/>
            </p:cNvSpPr>
            <p:nvPr/>
          </p:nvSpPr>
          <p:spPr bwMode="auto">
            <a:xfrm rot="16200000">
              <a:off x="3931167" y="4587399"/>
              <a:ext cx="0" cy="158644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5" name="Line 344"/>
            <p:cNvSpPr>
              <a:spLocks noChangeShapeType="1"/>
            </p:cNvSpPr>
            <p:nvPr/>
          </p:nvSpPr>
          <p:spPr bwMode="auto">
            <a:xfrm>
              <a:off x="4924312" y="4790262"/>
              <a:ext cx="138769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6" name="Oval 345"/>
            <p:cNvSpPr>
              <a:spLocks noChangeArrowheads="1"/>
            </p:cNvSpPr>
            <p:nvPr/>
          </p:nvSpPr>
          <p:spPr bwMode="auto">
            <a:xfrm>
              <a:off x="5072490" y="4740869"/>
              <a:ext cx="83497"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7" name="Rectangle 346"/>
            <p:cNvSpPr>
              <a:spLocks noChangeArrowheads="1"/>
            </p:cNvSpPr>
            <p:nvPr/>
          </p:nvSpPr>
          <p:spPr bwMode="auto">
            <a:xfrm>
              <a:off x="5775120" y="3709285"/>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8" name="Rectangle 347"/>
            <p:cNvSpPr>
              <a:spLocks noChangeArrowheads="1"/>
            </p:cNvSpPr>
            <p:nvPr/>
          </p:nvSpPr>
          <p:spPr bwMode="auto">
            <a:xfrm>
              <a:off x="2629905" y="3014477"/>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9" name="Line 348"/>
            <p:cNvSpPr>
              <a:spLocks noChangeShapeType="1"/>
            </p:cNvSpPr>
            <p:nvPr/>
          </p:nvSpPr>
          <p:spPr bwMode="auto">
            <a:xfrm rot="16200000">
              <a:off x="4478014" y="1697928"/>
              <a:ext cx="0" cy="277657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50" name="Rectangle 349"/>
            <p:cNvSpPr>
              <a:spLocks noChangeArrowheads="1"/>
            </p:cNvSpPr>
            <p:nvPr/>
          </p:nvSpPr>
          <p:spPr bwMode="auto">
            <a:xfrm>
              <a:off x="2086045" y="5253030"/>
              <a:ext cx="7117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zh-CN" altLang="en-US"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互联网</a:t>
              </a:r>
            </a:p>
          </p:txBody>
        </p:sp>
        <p:sp>
          <p:nvSpPr>
            <p:cNvPr id="452" name="Line 351"/>
            <p:cNvSpPr>
              <a:spLocks noChangeShapeType="1"/>
            </p:cNvSpPr>
            <p:nvPr/>
          </p:nvSpPr>
          <p:spPr bwMode="auto">
            <a:xfrm>
              <a:off x="3302586" y="2541719"/>
              <a:ext cx="0" cy="5444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53" name="Oval 352"/>
            <p:cNvSpPr>
              <a:spLocks noChangeArrowheads="1"/>
            </p:cNvSpPr>
            <p:nvPr/>
          </p:nvSpPr>
          <p:spPr bwMode="auto">
            <a:xfrm>
              <a:off x="3263778" y="280985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1" name="Line 380"/>
            <p:cNvSpPr>
              <a:spLocks noChangeShapeType="1"/>
            </p:cNvSpPr>
            <p:nvPr/>
          </p:nvSpPr>
          <p:spPr bwMode="auto">
            <a:xfrm>
              <a:off x="5465280" y="2541719"/>
              <a:ext cx="0" cy="5444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2" name="Line 381"/>
            <p:cNvSpPr>
              <a:spLocks noChangeShapeType="1"/>
            </p:cNvSpPr>
            <p:nvPr/>
          </p:nvSpPr>
          <p:spPr bwMode="auto">
            <a:xfrm>
              <a:off x="4383345" y="2532311"/>
              <a:ext cx="0" cy="54567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3" name="Oval 382"/>
            <p:cNvSpPr>
              <a:spLocks noChangeArrowheads="1"/>
            </p:cNvSpPr>
            <p:nvPr/>
          </p:nvSpPr>
          <p:spPr bwMode="auto">
            <a:xfrm>
              <a:off x="4352768" y="2819259"/>
              <a:ext cx="64681"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11" name="Oval 410"/>
            <p:cNvSpPr>
              <a:spLocks noChangeArrowheads="1"/>
            </p:cNvSpPr>
            <p:nvPr/>
          </p:nvSpPr>
          <p:spPr bwMode="auto">
            <a:xfrm>
              <a:off x="5433527" y="281925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pic>
          <p:nvPicPr>
            <p:cNvPr id="546" name="图片 5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7336" y="5798526"/>
              <a:ext cx="673665" cy="478976"/>
            </a:xfrm>
            <a:prstGeom prst="rect">
              <a:avLst/>
            </a:prstGeom>
          </p:spPr>
        </p:pic>
        <p:pic>
          <p:nvPicPr>
            <p:cNvPr id="567" name="图片 566"/>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4096067" y="5849852"/>
              <a:ext cx="543649" cy="427062"/>
            </a:xfrm>
            <a:prstGeom prst="rect">
              <a:avLst/>
            </a:prstGeom>
          </p:spPr>
        </p:pic>
        <p:pic>
          <p:nvPicPr>
            <p:cNvPr id="568" name="图片 567"/>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6550743" y="4237474"/>
              <a:ext cx="543649" cy="427062"/>
            </a:xfrm>
            <a:prstGeom prst="rect">
              <a:avLst/>
            </a:prstGeom>
          </p:spPr>
        </p:pic>
        <p:pic>
          <p:nvPicPr>
            <p:cNvPr id="569" name="图片 568"/>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6549982" y="3484963"/>
              <a:ext cx="543649" cy="427062"/>
            </a:xfrm>
            <a:prstGeom prst="rect">
              <a:avLst/>
            </a:prstGeom>
          </p:spPr>
        </p:pic>
        <p:pic>
          <p:nvPicPr>
            <p:cNvPr id="570" name="图片 569"/>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5214116" y="2263431"/>
              <a:ext cx="543649" cy="427062"/>
            </a:xfrm>
            <a:prstGeom prst="rect">
              <a:avLst/>
            </a:prstGeom>
          </p:spPr>
        </p:pic>
        <p:pic>
          <p:nvPicPr>
            <p:cNvPr id="571" name="图片 570"/>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4136218" y="2294086"/>
              <a:ext cx="543649" cy="427062"/>
            </a:xfrm>
            <a:prstGeom prst="rect">
              <a:avLst/>
            </a:prstGeom>
          </p:spPr>
        </p:pic>
        <p:pic>
          <p:nvPicPr>
            <p:cNvPr id="572" name="图片 571"/>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3045037" y="2278207"/>
              <a:ext cx="543649" cy="427062"/>
            </a:xfrm>
            <a:prstGeom prst="rect">
              <a:avLst/>
            </a:prstGeom>
          </p:spPr>
        </p:pic>
        <p:pic>
          <p:nvPicPr>
            <p:cNvPr id="573" name="图片 572"/>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1284966" y="3446711"/>
              <a:ext cx="543649" cy="427062"/>
            </a:xfrm>
            <a:prstGeom prst="rect">
              <a:avLst/>
            </a:prstGeom>
          </p:spPr>
        </p:pic>
        <p:pic>
          <p:nvPicPr>
            <p:cNvPr id="574" name="图片 573"/>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1278417" y="4252151"/>
              <a:ext cx="543649" cy="427062"/>
            </a:xfrm>
            <a:prstGeom prst="rect">
              <a:avLst/>
            </a:prstGeom>
          </p:spPr>
        </p:pic>
        <p:pic>
          <p:nvPicPr>
            <p:cNvPr id="575" name="图片 574"/>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3585452" y="3200290"/>
              <a:ext cx="532113" cy="482906"/>
            </a:xfrm>
            <a:prstGeom prst="rect">
              <a:avLst/>
            </a:prstGeom>
          </p:spPr>
        </p:pic>
        <p:pic>
          <p:nvPicPr>
            <p:cNvPr id="576" name="图片 575"/>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2446122" y="4422169"/>
              <a:ext cx="532113" cy="482906"/>
            </a:xfrm>
            <a:prstGeom prst="rect">
              <a:avLst/>
            </a:prstGeom>
          </p:spPr>
        </p:pic>
        <p:pic>
          <p:nvPicPr>
            <p:cNvPr id="577" name="图片 576"/>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4502731" y="4409738"/>
              <a:ext cx="532113" cy="482906"/>
            </a:xfrm>
            <a:prstGeom prst="rect">
              <a:avLst/>
            </a:prstGeom>
          </p:spPr>
        </p:pic>
        <p:pic>
          <p:nvPicPr>
            <p:cNvPr id="578" name="Picture 777" descr="access_point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8508" y="4935537"/>
              <a:ext cx="568987" cy="47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9" name="Group 439"/>
          <p:cNvGrpSpPr/>
          <p:nvPr/>
        </p:nvGrpSpPr>
        <p:grpSpPr bwMode="auto">
          <a:xfrm>
            <a:off x="6183140" y="4423866"/>
            <a:ext cx="1500002" cy="703230"/>
            <a:chOff x="3303" y="3051"/>
            <a:chExt cx="1120" cy="469"/>
          </a:xfrm>
        </p:grpSpPr>
        <p:sp>
          <p:nvSpPr>
            <p:cNvPr id="583" name="Line 443"/>
            <p:cNvSpPr>
              <a:spLocks noChangeShapeType="1"/>
            </p:cNvSpPr>
            <p:nvPr/>
          </p:nvSpPr>
          <p:spPr bwMode="auto">
            <a:xfrm>
              <a:off x="3878" y="3248"/>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dirty="0"/>
            </a:p>
          </p:txBody>
        </p:sp>
        <p:sp>
          <p:nvSpPr>
            <p:cNvPr id="584" name="Line 444"/>
            <p:cNvSpPr>
              <a:spLocks noChangeShapeType="1"/>
            </p:cNvSpPr>
            <p:nvPr/>
          </p:nvSpPr>
          <p:spPr bwMode="auto">
            <a:xfrm>
              <a:off x="3569" y="3051"/>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dirty="0"/>
            </a:p>
          </p:txBody>
        </p:sp>
        <p:sp>
          <p:nvSpPr>
            <p:cNvPr id="146" name="Line 444"/>
            <p:cNvSpPr>
              <a:spLocks noChangeShapeType="1"/>
            </p:cNvSpPr>
            <p:nvPr/>
          </p:nvSpPr>
          <p:spPr bwMode="auto">
            <a:xfrm>
              <a:off x="3303" y="3520"/>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dirty="0"/>
            </a:p>
          </p:txBody>
        </p:sp>
      </p:grpSp>
      <p:grpSp>
        <p:nvGrpSpPr>
          <p:cNvPr id="585" name="组合 584"/>
          <p:cNvGrpSpPr/>
          <p:nvPr/>
        </p:nvGrpSpPr>
        <p:grpSpPr>
          <a:xfrm>
            <a:off x="2847882" y="2110368"/>
            <a:ext cx="6477177" cy="885552"/>
            <a:chOff x="1791494" y="2533650"/>
            <a:chExt cx="5486489" cy="1200150"/>
          </a:xfrm>
        </p:grpSpPr>
        <p:sp>
          <p:nvSpPr>
            <p:cNvPr id="586" name="矩形: 圆角 585"/>
            <p:cNvSpPr/>
            <p:nvPr/>
          </p:nvSpPr>
          <p:spPr>
            <a:xfrm>
              <a:off x="1791494" y="2533650"/>
              <a:ext cx="5486489"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87" name="文本框 586"/>
            <p:cNvSpPr txBox="1"/>
            <p:nvPr/>
          </p:nvSpPr>
          <p:spPr>
            <a:xfrm>
              <a:off x="1946663" y="2675354"/>
              <a:ext cx="5281461" cy="959367"/>
            </a:xfrm>
            <a:prstGeom prst="rect">
              <a:avLst/>
            </a:prstGeom>
            <a:noFill/>
          </p:spPr>
          <p:txBody>
            <a:bodyPr wrap="square" rtlCol="0">
              <a:spAutoFit/>
            </a:bodyPr>
            <a:lstStyle/>
            <a:p>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路由器总是具有两个或两个以上的 </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IP </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地址。路由器的每一个接口都有一个不同网络号的 </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IP </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地址。 </a:t>
              </a:r>
            </a:p>
          </p:txBody>
        </p:sp>
        <p:sp>
          <p:nvSpPr>
            <p:cNvPr id="588" name="矩形: 圆角 587"/>
            <p:cNvSpPr/>
            <p:nvPr/>
          </p:nvSpPr>
          <p:spPr>
            <a:xfrm>
              <a:off x="1857375" y="2624956"/>
              <a:ext cx="5370749" cy="103217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2" name="灯片编号占位符 1">
            <a:extLst>
              <a:ext uri="{FF2B5EF4-FFF2-40B4-BE49-F238E27FC236}">
                <a16:creationId xmlns:a16="http://schemas.microsoft.com/office/drawing/2014/main" id="{ACB102F9-6865-4A7D-ADD4-237992292ED0}"/>
              </a:ext>
            </a:extLst>
          </p:cNvPr>
          <p:cNvSpPr>
            <a:spLocks noGrp="1"/>
          </p:cNvSpPr>
          <p:nvPr>
            <p:ph type="sldNum" sz="quarter" idx="12"/>
          </p:nvPr>
        </p:nvSpPr>
        <p:spPr/>
        <p:txBody>
          <a:bodyPr/>
          <a:lstStyle/>
          <a:p>
            <a:fld id="{91F2D4EF-46D4-4764-B373-FC59CD1D281E}" type="slidenum">
              <a:rPr lang="zh-CN" altLang="en-US" smtClean="0"/>
              <a:t>48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9"/>
                                        </p:tgtEl>
                                        <p:attrNameLst>
                                          <p:attrName>style.visibility</p:attrName>
                                        </p:attrNameLst>
                                      </p:cBhvr>
                                      <p:to>
                                        <p:strVal val="visible"/>
                                      </p:to>
                                    </p:set>
                                    <p:animEffect transition="in" filter="fade">
                                      <p:cBhvr>
                                        <p:cTn id="7" dur="500"/>
                                        <p:tgtEl>
                                          <p:spTgt spid="579"/>
                                        </p:tgtEl>
                                      </p:cBhvr>
                                    </p:animEffect>
                                  </p:childTnLst>
                                </p:cTn>
                              </p:par>
                            </p:childTnLst>
                          </p:cTn>
                        </p:par>
                        <p:par>
                          <p:cTn id="8" fill="hold">
                            <p:stCondLst>
                              <p:cond delay="500"/>
                            </p:stCondLst>
                            <p:childTnLst>
                              <p:par>
                                <p:cTn id="9" presetID="35" presetClass="emph" presetSubtype="0" repeatCount="4000" fill="hold" nodeType="afterEffect">
                                  <p:stCondLst>
                                    <p:cond delay="500"/>
                                  </p:stCondLst>
                                  <p:childTnLst>
                                    <p:anim calcmode="discrete" valueType="str">
                                      <p:cBhvr>
                                        <p:cTn id="10" dur="1000" fill="hold"/>
                                        <p:tgtEl>
                                          <p:spTgt spid="57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841750" cy="1428589"/>
            <a:chOff x="551030" y="-368704"/>
            <a:chExt cx="3841750" cy="1428589"/>
          </a:xfrm>
        </p:grpSpPr>
        <p:grpSp>
          <p:nvGrpSpPr>
            <p:cNvPr id="29" name="组合 28"/>
            <p:cNvGrpSpPr/>
            <p:nvPr/>
          </p:nvGrpSpPr>
          <p:grpSpPr>
            <a:xfrm>
              <a:off x="1201633" y="303925"/>
              <a:ext cx="3191147" cy="687997"/>
              <a:chOff x="1839060" y="967769"/>
              <a:chExt cx="3191147" cy="687997"/>
            </a:xfrm>
          </p:grpSpPr>
          <p:sp>
            <p:nvSpPr>
              <p:cNvPr id="31" name="矩形: 圆角 30"/>
              <p:cNvSpPr/>
              <p:nvPr/>
            </p:nvSpPr>
            <p:spPr>
              <a:xfrm>
                <a:off x="1839060" y="967769"/>
                <a:ext cx="31911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5" y="1009435"/>
                <a:ext cx="19297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49" name="组合 548"/>
          <p:cNvGrpSpPr/>
          <p:nvPr/>
        </p:nvGrpSpPr>
        <p:grpSpPr>
          <a:xfrm>
            <a:off x="643707" y="1514550"/>
            <a:ext cx="3833474" cy="526731"/>
            <a:chOff x="722008" y="1303131"/>
            <a:chExt cx="3660314" cy="502939"/>
          </a:xfrm>
        </p:grpSpPr>
        <p:sp>
          <p:nvSpPr>
            <p:cNvPr id="550" name="流程图: 手动输入 6"/>
            <p:cNvSpPr/>
            <p:nvPr/>
          </p:nvSpPr>
          <p:spPr>
            <a:xfrm rot="5400000" flipV="1">
              <a:off x="2447530" y="-152390"/>
              <a:ext cx="475861" cy="33937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dirty="0">
                <a:latin typeface="+mn-ea"/>
                <a:cs typeface="Arial" panose="020B0704020202020204" pitchFamily="34" charset="0"/>
              </a:endParaRPr>
            </a:p>
          </p:txBody>
        </p:sp>
        <p:grpSp>
          <p:nvGrpSpPr>
            <p:cNvPr id="551" name="组合 550"/>
            <p:cNvGrpSpPr/>
            <p:nvPr/>
          </p:nvGrpSpPr>
          <p:grpSpPr>
            <a:xfrm>
              <a:off x="722008" y="1303131"/>
              <a:ext cx="546594" cy="475865"/>
              <a:chOff x="708742" y="1296102"/>
              <a:chExt cx="454744" cy="283828"/>
            </a:xfrm>
          </p:grpSpPr>
          <p:sp>
            <p:nvSpPr>
              <p:cNvPr id="553" name="平行四边形 552"/>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554" name="平行四边形 553"/>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552" name="Text Box 79"/>
            <p:cNvSpPr txBox="1">
              <a:spLocks noChangeArrowheads="1"/>
            </p:cNvSpPr>
            <p:nvPr/>
          </p:nvSpPr>
          <p:spPr bwMode="auto">
            <a:xfrm>
              <a:off x="1261358" y="1335870"/>
              <a:ext cx="295697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互联网中的 </a:t>
              </a:r>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IP </a:t>
              </a:r>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地址 </a:t>
              </a:r>
            </a:p>
          </p:txBody>
        </p:sp>
      </p:grpSp>
      <p:grpSp>
        <p:nvGrpSpPr>
          <p:cNvPr id="13" name="组合 12"/>
          <p:cNvGrpSpPr/>
          <p:nvPr/>
        </p:nvGrpSpPr>
        <p:grpSpPr>
          <a:xfrm>
            <a:off x="3087048" y="2243842"/>
            <a:ext cx="6215135" cy="4014071"/>
            <a:chOff x="1074472" y="2263431"/>
            <a:chExt cx="6215135" cy="4014071"/>
          </a:xfrm>
        </p:grpSpPr>
        <p:sp>
          <p:nvSpPr>
            <p:cNvPr id="332" name="Rectangle 231"/>
            <p:cNvSpPr>
              <a:spLocks noChangeArrowheads="1"/>
            </p:cNvSpPr>
            <p:nvPr/>
          </p:nvSpPr>
          <p:spPr bwMode="auto">
            <a:xfrm>
              <a:off x="6520166" y="460163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222.1.2.2</a:t>
              </a:r>
            </a:p>
          </p:txBody>
        </p:sp>
        <p:sp>
          <p:nvSpPr>
            <p:cNvPr id="334" name="Rectangle 233"/>
            <p:cNvSpPr>
              <a:spLocks noChangeArrowheads="1"/>
            </p:cNvSpPr>
            <p:nvPr/>
          </p:nvSpPr>
          <p:spPr bwMode="auto">
            <a:xfrm>
              <a:off x="6520166" y="382546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222.1.2.1</a:t>
              </a:r>
            </a:p>
          </p:txBody>
        </p:sp>
        <p:sp>
          <p:nvSpPr>
            <p:cNvPr id="67" name="AutoShape 2"/>
            <p:cNvSpPr>
              <a:spLocks noChangeArrowheads="1"/>
            </p:cNvSpPr>
            <p:nvPr/>
          </p:nvSpPr>
          <p:spPr bwMode="auto">
            <a:xfrm>
              <a:off x="1883135" y="2854539"/>
              <a:ext cx="4565295" cy="2730710"/>
            </a:xfrm>
            <a:prstGeom prst="roundRect">
              <a:avLst>
                <a:gd name="adj" fmla="val 9310"/>
              </a:avLst>
            </a:prstGeom>
            <a:solidFill>
              <a:srgbClr val="FEF6E5"/>
            </a:solidFill>
            <a:ln w="9525">
              <a:solidFill>
                <a:schemeClr val="bg1">
                  <a:lumMod val="50000"/>
                </a:schemeClr>
              </a:solidFill>
              <a:prstDash val="dash"/>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5" name="Freeform 4"/>
            <p:cNvSpPr/>
            <p:nvPr/>
          </p:nvSpPr>
          <p:spPr bwMode="auto">
            <a:xfrm>
              <a:off x="3076791" y="3375515"/>
              <a:ext cx="3352822" cy="2219142"/>
            </a:xfrm>
            <a:custGeom>
              <a:avLst/>
              <a:gdLst>
                <a:gd name="T0" fmla="*/ 2147483646 w 3246"/>
                <a:gd name="T1" fmla="*/ 2147483646 h 2165"/>
                <a:gd name="T2" fmla="*/ 2147483646 w 3246"/>
                <a:gd name="T3" fmla="*/ 2147483646 h 2165"/>
                <a:gd name="T4" fmla="*/ 2147483646 w 3246"/>
                <a:gd name="T5" fmla="*/ 2147483646 h 2165"/>
                <a:gd name="T6" fmla="*/ 2147483646 w 3246"/>
                <a:gd name="T7" fmla="*/ 2147483646 h 2165"/>
                <a:gd name="T8" fmla="*/ 2147483646 w 3246"/>
                <a:gd name="T9" fmla="*/ 2147483646 h 2165"/>
                <a:gd name="T10" fmla="*/ 2147483646 w 3246"/>
                <a:gd name="T11" fmla="*/ 2147483646 h 2165"/>
                <a:gd name="T12" fmla="*/ 2147483646 w 3246"/>
                <a:gd name="T13" fmla="*/ 2147483646 h 2165"/>
                <a:gd name="T14" fmla="*/ 2147483646 w 3246"/>
                <a:gd name="T15" fmla="*/ 2147483646 h 2165"/>
                <a:gd name="T16" fmla="*/ 2147483646 w 3246"/>
                <a:gd name="T17" fmla="*/ 2147483646 h 2165"/>
                <a:gd name="T18" fmla="*/ 2147483646 w 3246"/>
                <a:gd name="T19" fmla="*/ 2147483646 h 2165"/>
                <a:gd name="T20" fmla="*/ 2147483646 w 3246"/>
                <a:gd name="T21" fmla="*/ 2147483646 h 2165"/>
                <a:gd name="T22" fmla="*/ 2147483646 w 3246"/>
                <a:gd name="T23" fmla="*/ 2147483646 h 2165"/>
                <a:gd name="T24" fmla="*/ 2147483646 w 3246"/>
                <a:gd name="T25" fmla="*/ 2147483646 h 2165"/>
                <a:gd name="T26" fmla="*/ 2147483646 w 3246"/>
                <a:gd name="T27" fmla="*/ 2147483646 h 2165"/>
                <a:gd name="T28" fmla="*/ 2147483646 w 3246"/>
                <a:gd name="T29" fmla="*/ 2147483646 h 2165"/>
                <a:gd name="T30" fmla="*/ 2147483646 w 3246"/>
                <a:gd name="T31" fmla="*/ 2147483646 h 2165"/>
                <a:gd name="T32" fmla="*/ 2147483646 w 3246"/>
                <a:gd name="T33" fmla="*/ 2147483646 h 2165"/>
                <a:gd name="T34" fmla="*/ 2147483646 w 3246"/>
                <a:gd name="T35" fmla="*/ 2147483646 h 2165"/>
                <a:gd name="T36" fmla="*/ 2147483646 w 3246"/>
                <a:gd name="T37" fmla="*/ 2147483646 h 2165"/>
                <a:gd name="T38" fmla="*/ 2147483646 w 3246"/>
                <a:gd name="T39" fmla="*/ 2147483646 h 2165"/>
                <a:gd name="T40" fmla="*/ 2147483646 w 3246"/>
                <a:gd name="T41" fmla="*/ 0 h 2165"/>
                <a:gd name="T42" fmla="*/ 2147483646 w 3246"/>
                <a:gd name="T43" fmla="*/ 2147483646 h 2165"/>
                <a:gd name="T44" fmla="*/ 2147483646 w 3246"/>
                <a:gd name="T45" fmla="*/ 2147483646 h 2165"/>
                <a:gd name="T46" fmla="*/ 2147483646 w 3246"/>
                <a:gd name="T47" fmla="*/ 2147483646 h 2165"/>
                <a:gd name="T48" fmla="*/ 2147483646 w 3246"/>
                <a:gd name="T49" fmla="*/ 2147483646 h 2165"/>
                <a:gd name="T50" fmla="*/ 2147483646 w 3246"/>
                <a:gd name="T51" fmla="*/ 2147483646 h 2165"/>
                <a:gd name="T52" fmla="*/ 2147483646 w 3246"/>
                <a:gd name="T53" fmla="*/ 2147483646 h 2165"/>
                <a:gd name="T54" fmla="*/ 2147483646 w 3246"/>
                <a:gd name="T55" fmla="*/ 2147483646 h 2165"/>
                <a:gd name="T56" fmla="*/ 2147483646 w 3246"/>
                <a:gd name="T57" fmla="*/ 2147483646 h 2165"/>
                <a:gd name="T58" fmla="*/ 2147483646 w 3246"/>
                <a:gd name="T59" fmla="*/ 2147483646 h 2165"/>
                <a:gd name="T60" fmla="*/ 2147483646 w 3246"/>
                <a:gd name="T61" fmla="*/ 2147483646 h 2165"/>
                <a:gd name="T62" fmla="*/ 2147483646 w 3246"/>
                <a:gd name="T63" fmla="*/ 2147483646 h 2165"/>
                <a:gd name="T64" fmla="*/ 2147483646 w 3246"/>
                <a:gd name="T65" fmla="*/ 2147483646 h 2165"/>
                <a:gd name="T66" fmla="*/ 2147483646 w 3246"/>
                <a:gd name="T67" fmla="*/ 2147483646 h 2165"/>
                <a:gd name="T68" fmla="*/ 2147483646 w 3246"/>
                <a:gd name="T69" fmla="*/ 2147483646 h 2165"/>
                <a:gd name="T70" fmla="*/ 2147483646 w 3246"/>
                <a:gd name="T71" fmla="*/ 2147483646 h 2165"/>
                <a:gd name="T72" fmla="*/ 2147483646 w 3246"/>
                <a:gd name="T73" fmla="*/ 2147483646 h 2165"/>
                <a:gd name="T74" fmla="*/ 2147483646 w 3246"/>
                <a:gd name="T75" fmla="*/ 2147483646 h 2165"/>
                <a:gd name="T76" fmla="*/ 2147483646 w 3246"/>
                <a:gd name="T77" fmla="*/ 2147483646 h 2165"/>
                <a:gd name="T78" fmla="*/ 2147483646 w 3246"/>
                <a:gd name="T79" fmla="*/ 2147483646 h 2165"/>
                <a:gd name="T80" fmla="*/ 2147483646 w 3246"/>
                <a:gd name="T81" fmla="*/ 2147483646 h 2165"/>
                <a:gd name="T82" fmla="*/ 0 w 3246"/>
                <a:gd name="T83" fmla="*/ 2147483646 h 2165"/>
                <a:gd name="T84" fmla="*/ 2147483646 w 3246"/>
                <a:gd name="T85" fmla="*/ 2147483646 h 2165"/>
                <a:gd name="T86" fmla="*/ 2147483646 w 3246"/>
                <a:gd name="T87" fmla="*/ 2147483646 h 2165"/>
                <a:gd name="T88" fmla="*/ 2147483646 w 3246"/>
                <a:gd name="T89" fmla="*/ 2147483646 h 2165"/>
                <a:gd name="T90" fmla="*/ 2147483646 w 3246"/>
                <a:gd name="T91" fmla="*/ 2147483646 h 21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46"/>
                <a:gd name="T139" fmla="*/ 0 h 2165"/>
                <a:gd name="T140" fmla="*/ 3246 w 3246"/>
                <a:gd name="T141" fmla="*/ 2165 h 21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6" name="Line 5"/>
            <p:cNvSpPr>
              <a:spLocks noChangeShapeType="1"/>
            </p:cNvSpPr>
            <p:nvPr/>
          </p:nvSpPr>
          <p:spPr bwMode="auto">
            <a:xfrm>
              <a:off x="4352768" y="5397086"/>
              <a:ext cx="0" cy="59859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7" name="Line 6"/>
            <p:cNvSpPr>
              <a:spLocks noChangeShapeType="1"/>
            </p:cNvSpPr>
            <p:nvPr/>
          </p:nvSpPr>
          <p:spPr bwMode="auto">
            <a:xfrm>
              <a:off x="3486044" y="5380622"/>
              <a:ext cx="0" cy="59741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8" name="Freeform 7"/>
            <p:cNvSpPr/>
            <p:nvPr/>
          </p:nvSpPr>
          <p:spPr bwMode="auto">
            <a:xfrm>
              <a:off x="4577387" y="5233620"/>
              <a:ext cx="1734624" cy="147002"/>
            </a:xfrm>
            <a:custGeom>
              <a:avLst/>
              <a:gdLst>
                <a:gd name="T0" fmla="*/ 0 w 1680"/>
                <a:gd name="T1" fmla="*/ 2147483646 h 192"/>
                <a:gd name="T2" fmla="*/ 0 w 1680"/>
                <a:gd name="T3" fmla="*/ 0 h 192"/>
                <a:gd name="T4" fmla="*/ 2147483646 w 1680"/>
                <a:gd name="T5" fmla="*/ 0 h 192"/>
                <a:gd name="T6" fmla="*/ 0 60000 65536"/>
                <a:gd name="T7" fmla="*/ 0 60000 65536"/>
                <a:gd name="T8" fmla="*/ 0 60000 65536"/>
                <a:gd name="T9" fmla="*/ 0 w 1680"/>
                <a:gd name="T10" fmla="*/ 0 h 192"/>
                <a:gd name="T11" fmla="*/ 1680 w 1680"/>
                <a:gd name="T12" fmla="*/ 192 h 192"/>
              </a:gdLst>
              <a:ahLst/>
              <a:cxnLst>
                <a:cxn ang="T6">
                  <a:pos x="T0" y="T1"/>
                </a:cxn>
                <a:cxn ang="T7">
                  <a:pos x="T2" y="T3"/>
                </a:cxn>
                <a:cxn ang="T8">
                  <a:pos x="T4" y="T5"/>
                </a:cxn>
              </a:cxnLst>
              <a:rect l="T9" t="T10" r="T11" b="T12"/>
              <a:pathLst>
                <a:path w="1680" h="192">
                  <a:moveTo>
                    <a:pt x="0" y="192"/>
                  </a:moveTo>
                  <a:lnTo>
                    <a:pt x="0" y="0"/>
                  </a:lnTo>
                  <a:lnTo>
                    <a:pt x="1680" y="0"/>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79" name="Freeform 8"/>
            <p:cNvSpPr/>
            <p:nvPr/>
          </p:nvSpPr>
          <p:spPr bwMode="auto">
            <a:xfrm>
              <a:off x="3187336" y="4758510"/>
              <a:ext cx="1174840" cy="178754"/>
            </a:xfrm>
            <a:custGeom>
              <a:avLst/>
              <a:gdLst>
                <a:gd name="T0" fmla="*/ 2147483646 w 1138"/>
                <a:gd name="T1" fmla="*/ 2147483646 h 174"/>
                <a:gd name="T2" fmla="*/ 2147483646 w 1138"/>
                <a:gd name="T3" fmla="*/ 2147483646 h 174"/>
                <a:gd name="T4" fmla="*/ 2147483646 w 1138"/>
                <a:gd name="T5" fmla="*/ 2147483646 h 174"/>
                <a:gd name="T6" fmla="*/ 2147483646 w 1138"/>
                <a:gd name="T7" fmla="*/ 2147483646 h 174"/>
                <a:gd name="T8" fmla="*/ 2147483646 w 1138"/>
                <a:gd name="T9" fmla="*/ 0 h 174"/>
                <a:gd name="T10" fmla="*/ 2147483646 w 1138"/>
                <a:gd name="T11" fmla="*/ 0 h 174"/>
                <a:gd name="T12" fmla="*/ 2147483646 w 1138"/>
                <a:gd name="T13" fmla="*/ 0 h 174"/>
                <a:gd name="T14" fmla="*/ 2147483646 w 1138"/>
                <a:gd name="T15" fmla="*/ 0 h 174"/>
                <a:gd name="T16" fmla="*/ 2147483646 w 1138"/>
                <a:gd name="T17" fmla="*/ 2147483646 h 174"/>
                <a:gd name="T18" fmla="*/ 2147483646 w 1138"/>
                <a:gd name="T19" fmla="*/ 2147483646 h 174"/>
                <a:gd name="T20" fmla="*/ 2147483646 w 1138"/>
                <a:gd name="T21" fmla="*/ 2147483646 h 174"/>
                <a:gd name="T22" fmla="*/ 2147483646 w 1138"/>
                <a:gd name="T23" fmla="*/ 2147483646 h 174"/>
                <a:gd name="T24" fmla="*/ 2147483646 w 1138"/>
                <a:gd name="T25" fmla="*/ 2147483646 h 174"/>
                <a:gd name="T26" fmla="*/ 2147483646 w 1138"/>
                <a:gd name="T27" fmla="*/ 2147483646 h 174"/>
                <a:gd name="T28" fmla="*/ 2147483646 w 1138"/>
                <a:gd name="T29" fmla="*/ 2147483646 h 174"/>
                <a:gd name="T30" fmla="*/ 2147483646 w 1138"/>
                <a:gd name="T31" fmla="*/ 2147483646 h 174"/>
                <a:gd name="T32" fmla="*/ 2147483646 w 1138"/>
                <a:gd name="T33" fmla="*/ 2147483646 h 174"/>
                <a:gd name="T34" fmla="*/ 2147483646 w 1138"/>
                <a:gd name="T35" fmla="*/ 2147483646 h 174"/>
                <a:gd name="T36" fmla="*/ 2147483646 w 1138"/>
                <a:gd name="T37" fmla="*/ 2147483646 h 174"/>
                <a:gd name="T38" fmla="*/ 2147483646 w 1138"/>
                <a:gd name="T39" fmla="*/ 2147483646 h 174"/>
                <a:gd name="T40" fmla="*/ 2147483646 w 1138"/>
                <a:gd name="T41" fmla="*/ 2147483646 h 174"/>
                <a:gd name="T42" fmla="*/ 2147483646 w 1138"/>
                <a:gd name="T43" fmla="*/ 2147483646 h 174"/>
                <a:gd name="T44" fmla="*/ 2147483646 w 1138"/>
                <a:gd name="T45" fmla="*/ 2147483646 h 174"/>
                <a:gd name="T46" fmla="*/ 2147483646 w 1138"/>
                <a:gd name="T47" fmla="*/ 2147483646 h 174"/>
                <a:gd name="T48" fmla="*/ 2147483646 w 1138"/>
                <a:gd name="T49" fmla="*/ 2147483646 h 174"/>
                <a:gd name="T50" fmla="*/ 2147483646 w 1138"/>
                <a:gd name="T51" fmla="*/ 2147483646 h 174"/>
                <a:gd name="T52" fmla="*/ 2147483646 w 1138"/>
                <a:gd name="T53" fmla="*/ 2147483646 h 174"/>
                <a:gd name="T54" fmla="*/ 2147483646 w 1138"/>
                <a:gd name="T55" fmla="*/ 2147483646 h 174"/>
                <a:gd name="T56" fmla="*/ 2147483646 w 1138"/>
                <a:gd name="T57" fmla="*/ 2147483646 h 174"/>
                <a:gd name="T58" fmla="*/ 2147483646 w 1138"/>
                <a:gd name="T59" fmla="*/ 2147483646 h 174"/>
                <a:gd name="T60" fmla="*/ 2147483646 w 1138"/>
                <a:gd name="T61" fmla="*/ 2147483646 h 174"/>
                <a:gd name="T62" fmla="*/ 2147483646 w 1138"/>
                <a:gd name="T63" fmla="*/ 2147483646 h 174"/>
                <a:gd name="T64" fmla="*/ 2147483646 w 1138"/>
                <a:gd name="T65" fmla="*/ 2147483646 h 174"/>
                <a:gd name="T66" fmla="*/ 2147483646 w 1138"/>
                <a:gd name="T67" fmla="*/ 2147483646 h 174"/>
                <a:gd name="T68" fmla="*/ 2147483646 w 1138"/>
                <a:gd name="T69" fmla="*/ 2147483646 h 174"/>
                <a:gd name="T70" fmla="*/ 2147483646 w 1138"/>
                <a:gd name="T71" fmla="*/ 2147483646 h 174"/>
                <a:gd name="T72" fmla="*/ 2147483646 w 1138"/>
                <a:gd name="T73" fmla="*/ 2147483646 h 174"/>
                <a:gd name="T74" fmla="*/ 2147483646 w 1138"/>
                <a:gd name="T75" fmla="*/ 2147483646 h 174"/>
                <a:gd name="T76" fmla="*/ 2147483646 w 1138"/>
                <a:gd name="T77" fmla="*/ 2147483646 h 174"/>
                <a:gd name="T78" fmla="*/ 2147483646 w 1138"/>
                <a:gd name="T79" fmla="*/ 2147483646 h 174"/>
                <a:gd name="T80" fmla="*/ 2147483646 w 1138"/>
                <a:gd name="T81" fmla="*/ 2147483646 h 174"/>
                <a:gd name="T82" fmla="*/ 2147483646 w 1138"/>
                <a:gd name="T83" fmla="*/ 2147483646 h 174"/>
                <a:gd name="T84" fmla="*/ 2147483646 w 1138"/>
                <a:gd name="T85" fmla="*/ 2147483646 h 174"/>
                <a:gd name="T86" fmla="*/ 2147483646 w 1138"/>
                <a:gd name="T87" fmla="*/ 2147483646 h 174"/>
                <a:gd name="T88" fmla="*/ 2147483646 w 1138"/>
                <a:gd name="T89" fmla="*/ 2147483646 h 174"/>
                <a:gd name="T90" fmla="*/ 2147483646 w 1138"/>
                <a:gd name="T91" fmla="*/ 2147483646 h 174"/>
                <a:gd name="T92" fmla="*/ 2147483646 w 1138"/>
                <a:gd name="T93" fmla="*/ 2147483646 h 174"/>
                <a:gd name="T94" fmla="*/ 2147483646 w 1138"/>
                <a:gd name="T95" fmla="*/ 2147483646 h 174"/>
                <a:gd name="T96" fmla="*/ 2147483646 w 1138"/>
                <a:gd name="T97" fmla="*/ 2147483646 h 174"/>
                <a:gd name="T98" fmla="*/ 2147483646 w 1138"/>
                <a:gd name="T99" fmla="*/ 2147483646 h 174"/>
                <a:gd name="T100" fmla="*/ 2147483646 w 1138"/>
                <a:gd name="T101" fmla="*/ 2147483646 h 174"/>
                <a:gd name="T102" fmla="*/ 2147483646 w 1138"/>
                <a:gd name="T103" fmla="*/ 2147483646 h 174"/>
                <a:gd name="T104" fmla="*/ 2147483646 w 1138"/>
                <a:gd name="T105" fmla="*/ 2147483646 h 174"/>
                <a:gd name="T106" fmla="*/ 2147483646 w 1138"/>
                <a:gd name="T107" fmla="*/ 2147483646 h 174"/>
                <a:gd name="T108" fmla="*/ 2147483646 w 1138"/>
                <a:gd name="T109" fmla="*/ 2147483646 h 174"/>
                <a:gd name="T110" fmla="*/ 0 w 1138"/>
                <a:gd name="T111" fmla="*/ 2147483646 h 174"/>
                <a:gd name="T112" fmla="*/ 0 w 1138"/>
                <a:gd name="T113" fmla="*/ 2147483646 h 174"/>
                <a:gd name="T114" fmla="*/ 2147483646 w 1138"/>
                <a:gd name="T115" fmla="*/ 2147483646 h 174"/>
                <a:gd name="T116" fmla="*/ 2147483646 w 1138"/>
                <a:gd name="T117" fmla="*/ 2147483646 h 174"/>
                <a:gd name="T118" fmla="*/ 2147483646 w 1138"/>
                <a:gd name="T119" fmla="*/ 2147483646 h 174"/>
                <a:gd name="T120" fmla="*/ 2147483646 w 1138"/>
                <a:gd name="T121" fmla="*/ 2147483646 h 174"/>
                <a:gd name="T122" fmla="*/ 2147483646 w 1138"/>
                <a:gd name="T123" fmla="*/ 2147483646 h 174"/>
                <a:gd name="T124" fmla="*/ 2147483646 w 1138"/>
                <a:gd name="T125" fmla="*/ 2147483646 h 1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8"/>
                <a:gd name="T190" fmla="*/ 0 h 174"/>
                <a:gd name="T191" fmla="*/ 1138 w 1138"/>
                <a:gd name="T192" fmla="*/ 174 h 17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0" name="Line 9"/>
            <p:cNvSpPr>
              <a:spLocks noChangeShapeType="1"/>
            </p:cNvSpPr>
            <p:nvPr/>
          </p:nvSpPr>
          <p:spPr bwMode="auto">
            <a:xfrm>
              <a:off x="2889804" y="4838479"/>
              <a:ext cx="168758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1" name="Freeform 10"/>
            <p:cNvSpPr/>
            <p:nvPr/>
          </p:nvSpPr>
          <p:spPr bwMode="auto">
            <a:xfrm>
              <a:off x="1893718" y="3317890"/>
              <a:ext cx="650337" cy="1657007"/>
            </a:xfrm>
            <a:custGeom>
              <a:avLst/>
              <a:gdLst>
                <a:gd name="T0" fmla="*/ 0 w 630"/>
                <a:gd name="T1" fmla="*/ 2147483646 h 1617"/>
                <a:gd name="T2" fmla="*/ 2147483646 w 630"/>
                <a:gd name="T3" fmla="*/ 2147483646 h 1617"/>
                <a:gd name="T4" fmla="*/ 2147483646 w 630"/>
                <a:gd name="T5" fmla="*/ 0 h 1617"/>
                <a:gd name="T6" fmla="*/ 2147483646 w 630"/>
                <a:gd name="T7" fmla="*/ 2147483646 h 1617"/>
                <a:gd name="T8" fmla="*/ 2147483646 w 630"/>
                <a:gd name="T9" fmla="*/ 2147483646 h 1617"/>
                <a:gd name="T10" fmla="*/ 2147483646 w 630"/>
                <a:gd name="T11" fmla="*/ 2147483646 h 1617"/>
                <a:gd name="T12" fmla="*/ 2147483646 w 630"/>
                <a:gd name="T13" fmla="*/ 2147483646 h 1617"/>
                <a:gd name="T14" fmla="*/ 2147483646 w 630"/>
                <a:gd name="T15" fmla="*/ 2147483646 h 1617"/>
                <a:gd name="T16" fmla="*/ 2147483646 w 630"/>
                <a:gd name="T17" fmla="*/ 2147483646 h 1617"/>
                <a:gd name="T18" fmla="*/ 2147483646 w 630"/>
                <a:gd name="T19" fmla="*/ 2147483646 h 1617"/>
                <a:gd name="T20" fmla="*/ 2147483646 w 630"/>
                <a:gd name="T21" fmla="*/ 2147483646 h 1617"/>
                <a:gd name="T22" fmla="*/ 2147483646 w 630"/>
                <a:gd name="T23" fmla="*/ 2147483646 h 1617"/>
                <a:gd name="T24" fmla="*/ 2147483646 w 630"/>
                <a:gd name="T25" fmla="*/ 2147483646 h 1617"/>
                <a:gd name="T26" fmla="*/ 2147483646 w 630"/>
                <a:gd name="T27" fmla="*/ 2147483646 h 1617"/>
                <a:gd name="T28" fmla="*/ 2147483646 w 630"/>
                <a:gd name="T29" fmla="*/ 2147483646 h 1617"/>
                <a:gd name="T30" fmla="*/ 2147483646 w 630"/>
                <a:gd name="T31" fmla="*/ 2147483646 h 1617"/>
                <a:gd name="T32" fmla="*/ 2147483646 w 630"/>
                <a:gd name="T33" fmla="*/ 2147483646 h 1617"/>
                <a:gd name="T34" fmla="*/ 2147483646 w 630"/>
                <a:gd name="T35" fmla="*/ 2147483646 h 1617"/>
                <a:gd name="T36" fmla="*/ 2147483646 w 630"/>
                <a:gd name="T37" fmla="*/ 2147483646 h 1617"/>
                <a:gd name="T38" fmla="*/ 2147483646 w 630"/>
                <a:gd name="T39" fmla="*/ 2147483646 h 1617"/>
                <a:gd name="T40" fmla="*/ 2147483646 w 630"/>
                <a:gd name="T41" fmla="*/ 2147483646 h 1617"/>
                <a:gd name="T42" fmla="*/ 2147483646 w 630"/>
                <a:gd name="T43" fmla="*/ 2147483646 h 1617"/>
                <a:gd name="T44" fmla="*/ 2147483646 w 630"/>
                <a:gd name="T45" fmla="*/ 2147483646 h 1617"/>
                <a:gd name="T46" fmla="*/ 2147483646 w 630"/>
                <a:gd name="T47" fmla="*/ 2147483646 h 1617"/>
                <a:gd name="T48" fmla="*/ 2147483646 w 630"/>
                <a:gd name="T49" fmla="*/ 2147483646 h 1617"/>
                <a:gd name="T50" fmla="*/ 2147483646 w 630"/>
                <a:gd name="T51" fmla="*/ 2147483646 h 1617"/>
                <a:gd name="T52" fmla="*/ 2147483646 w 630"/>
                <a:gd name="T53" fmla="*/ 2147483646 h 1617"/>
                <a:gd name="T54" fmla="*/ 2147483646 w 630"/>
                <a:gd name="T55" fmla="*/ 2147483646 h 1617"/>
                <a:gd name="T56" fmla="*/ 2147483646 w 630"/>
                <a:gd name="T57" fmla="*/ 2147483646 h 1617"/>
                <a:gd name="T58" fmla="*/ 2147483646 w 630"/>
                <a:gd name="T59" fmla="*/ 2147483646 h 1617"/>
                <a:gd name="T60" fmla="*/ 2147483646 w 630"/>
                <a:gd name="T61" fmla="*/ 2147483646 h 1617"/>
                <a:gd name="T62" fmla="*/ 2147483646 w 630"/>
                <a:gd name="T63" fmla="*/ 2147483646 h 1617"/>
                <a:gd name="T64" fmla="*/ 2147483646 w 630"/>
                <a:gd name="T65" fmla="*/ 2147483646 h 1617"/>
                <a:gd name="T66" fmla="*/ 2147483646 w 630"/>
                <a:gd name="T67" fmla="*/ 2147483646 h 1617"/>
                <a:gd name="T68" fmla="*/ 2147483646 w 630"/>
                <a:gd name="T69" fmla="*/ 2147483646 h 1617"/>
                <a:gd name="T70" fmla="*/ 2147483646 w 630"/>
                <a:gd name="T71" fmla="*/ 2147483646 h 1617"/>
                <a:gd name="T72" fmla="*/ 2147483646 w 630"/>
                <a:gd name="T73" fmla="*/ 2147483646 h 1617"/>
                <a:gd name="T74" fmla="*/ 2147483646 w 630"/>
                <a:gd name="T75" fmla="*/ 2147483646 h 1617"/>
                <a:gd name="T76" fmla="*/ 2147483646 w 630"/>
                <a:gd name="T77" fmla="*/ 2147483646 h 1617"/>
                <a:gd name="T78" fmla="*/ 2147483646 w 630"/>
                <a:gd name="T79" fmla="*/ 2147483646 h 16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0"/>
                <a:gd name="T121" fmla="*/ 0 h 1617"/>
                <a:gd name="T122" fmla="*/ 630 w 630"/>
                <a:gd name="T123" fmla="*/ 1617 h 16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2" name="Freeform 11"/>
            <p:cNvSpPr/>
            <p:nvPr/>
          </p:nvSpPr>
          <p:spPr bwMode="auto">
            <a:xfrm>
              <a:off x="2866284" y="3758896"/>
              <a:ext cx="764410" cy="763234"/>
            </a:xfrm>
            <a:custGeom>
              <a:avLst/>
              <a:gdLst>
                <a:gd name="T0" fmla="*/ 2147483646 w 741"/>
                <a:gd name="T1" fmla="*/ 2147483646 h 744"/>
                <a:gd name="T2" fmla="*/ 2147483646 w 741"/>
                <a:gd name="T3" fmla="*/ 2147483646 h 744"/>
                <a:gd name="T4" fmla="*/ 2147483646 w 741"/>
                <a:gd name="T5" fmla="*/ 2147483646 h 744"/>
                <a:gd name="T6" fmla="*/ 2147483646 w 741"/>
                <a:gd name="T7" fmla="*/ 2147483646 h 744"/>
                <a:gd name="T8" fmla="*/ 2147483646 w 741"/>
                <a:gd name="T9" fmla="*/ 2147483646 h 744"/>
                <a:gd name="T10" fmla="*/ 2147483646 w 741"/>
                <a:gd name="T11" fmla="*/ 2147483646 h 744"/>
                <a:gd name="T12" fmla="*/ 2147483646 w 741"/>
                <a:gd name="T13" fmla="*/ 2147483646 h 744"/>
                <a:gd name="T14" fmla="*/ 2147483646 w 741"/>
                <a:gd name="T15" fmla="*/ 2147483646 h 744"/>
                <a:gd name="T16" fmla="*/ 2147483646 w 741"/>
                <a:gd name="T17" fmla="*/ 2147483646 h 744"/>
                <a:gd name="T18" fmla="*/ 2147483646 w 741"/>
                <a:gd name="T19" fmla="*/ 2147483646 h 744"/>
                <a:gd name="T20" fmla="*/ 2147483646 w 741"/>
                <a:gd name="T21" fmla="*/ 2147483646 h 744"/>
                <a:gd name="T22" fmla="*/ 2147483646 w 741"/>
                <a:gd name="T23" fmla="*/ 2147483646 h 744"/>
                <a:gd name="T24" fmla="*/ 2147483646 w 741"/>
                <a:gd name="T25" fmla="*/ 2147483646 h 744"/>
                <a:gd name="T26" fmla="*/ 2147483646 w 741"/>
                <a:gd name="T27" fmla="*/ 2147483646 h 744"/>
                <a:gd name="T28" fmla="*/ 2147483646 w 741"/>
                <a:gd name="T29" fmla="*/ 2147483646 h 744"/>
                <a:gd name="T30" fmla="*/ 2147483646 w 741"/>
                <a:gd name="T31" fmla="*/ 2147483646 h 744"/>
                <a:gd name="T32" fmla="*/ 2147483646 w 741"/>
                <a:gd name="T33" fmla="*/ 2147483646 h 744"/>
                <a:gd name="T34" fmla="*/ 2147483646 w 741"/>
                <a:gd name="T35" fmla="*/ 2147483646 h 744"/>
                <a:gd name="T36" fmla="*/ 2147483646 w 741"/>
                <a:gd name="T37" fmla="*/ 2147483646 h 744"/>
                <a:gd name="T38" fmla="*/ 2147483646 w 741"/>
                <a:gd name="T39" fmla="*/ 2147483646 h 744"/>
                <a:gd name="T40" fmla="*/ 2147483646 w 741"/>
                <a:gd name="T41" fmla="*/ 2147483646 h 744"/>
                <a:gd name="T42" fmla="*/ 2147483646 w 741"/>
                <a:gd name="T43" fmla="*/ 2147483646 h 744"/>
                <a:gd name="T44" fmla="*/ 2147483646 w 741"/>
                <a:gd name="T45" fmla="*/ 2147483646 h 744"/>
                <a:gd name="T46" fmla="*/ 2147483646 w 741"/>
                <a:gd name="T47" fmla="*/ 2147483646 h 744"/>
                <a:gd name="T48" fmla="*/ 2147483646 w 741"/>
                <a:gd name="T49" fmla="*/ 2147483646 h 744"/>
                <a:gd name="T50" fmla="*/ 2147483646 w 741"/>
                <a:gd name="T51" fmla="*/ 2147483646 h 744"/>
                <a:gd name="T52" fmla="*/ 2147483646 w 741"/>
                <a:gd name="T53" fmla="*/ 2147483646 h 744"/>
                <a:gd name="T54" fmla="*/ 2147483646 w 741"/>
                <a:gd name="T55" fmla="*/ 0 h 744"/>
                <a:gd name="T56" fmla="*/ 2147483646 w 741"/>
                <a:gd name="T57" fmla="*/ 2147483646 h 744"/>
                <a:gd name="T58" fmla="*/ 2147483646 w 741"/>
                <a:gd name="T59" fmla="*/ 2147483646 h 744"/>
                <a:gd name="T60" fmla="*/ 2147483646 w 741"/>
                <a:gd name="T61" fmla="*/ 2147483646 h 744"/>
                <a:gd name="T62" fmla="*/ 2147483646 w 741"/>
                <a:gd name="T63" fmla="*/ 2147483646 h 744"/>
                <a:gd name="T64" fmla="*/ 2147483646 w 741"/>
                <a:gd name="T65" fmla="*/ 2147483646 h 744"/>
                <a:gd name="T66" fmla="*/ 2147483646 w 741"/>
                <a:gd name="T67" fmla="*/ 2147483646 h 744"/>
                <a:gd name="T68" fmla="*/ 2147483646 w 741"/>
                <a:gd name="T69" fmla="*/ 2147483646 h 744"/>
                <a:gd name="T70" fmla="*/ 2147483646 w 741"/>
                <a:gd name="T71" fmla="*/ 2147483646 h 744"/>
                <a:gd name="T72" fmla="*/ 2147483646 w 741"/>
                <a:gd name="T73" fmla="*/ 2147483646 h 744"/>
                <a:gd name="T74" fmla="*/ 2147483646 w 741"/>
                <a:gd name="T75" fmla="*/ 2147483646 h 744"/>
                <a:gd name="T76" fmla="*/ 2147483646 w 741"/>
                <a:gd name="T77" fmla="*/ 2147483646 h 744"/>
                <a:gd name="T78" fmla="*/ 2147483646 w 741"/>
                <a:gd name="T79" fmla="*/ 2147483646 h 744"/>
                <a:gd name="T80" fmla="*/ 2147483646 w 741"/>
                <a:gd name="T81" fmla="*/ 2147483646 h 744"/>
                <a:gd name="T82" fmla="*/ 2147483646 w 741"/>
                <a:gd name="T83" fmla="*/ 2147483646 h 744"/>
                <a:gd name="T84" fmla="*/ 2147483646 w 741"/>
                <a:gd name="T85" fmla="*/ 2147483646 h 744"/>
                <a:gd name="T86" fmla="*/ 0 w 741"/>
                <a:gd name="T87" fmla="*/ 2147483646 h 744"/>
                <a:gd name="T88" fmla="*/ 2147483646 w 741"/>
                <a:gd name="T89" fmla="*/ 2147483646 h 744"/>
                <a:gd name="T90" fmla="*/ 2147483646 w 741"/>
                <a:gd name="T91" fmla="*/ 2147483646 h 744"/>
                <a:gd name="T92" fmla="*/ 2147483646 w 741"/>
                <a:gd name="T93" fmla="*/ 2147483646 h 744"/>
                <a:gd name="T94" fmla="*/ 2147483646 w 741"/>
                <a:gd name="T95" fmla="*/ 2147483646 h 7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1"/>
                <a:gd name="T145" fmla="*/ 0 h 744"/>
                <a:gd name="T146" fmla="*/ 741 w 741"/>
                <a:gd name="T147" fmla="*/ 744 h 74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3" name="Freeform 12"/>
            <p:cNvSpPr/>
            <p:nvPr/>
          </p:nvSpPr>
          <p:spPr bwMode="auto">
            <a:xfrm>
              <a:off x="3988203" y="3755368"/>
              <a:ext cx="679737" cy="854964"/>
            </a:xfrm>
            <a:custGeom>
              <a:avLst/>
              <a:gdLst>
                <a:gd name="T0" fmla="*/ 2147483646 w 657"/>
                <a:gd name="T1" fmla="*/ 2147483646 h 832"/>
                <a:gd name="T2" fmla="*/ 2147483646 w 657"/>
                <a:gd name="T3" fmla="*/ 2147483646 h 832"/>
                <a:gd name="T4" fmla="*/ 2147483646 w 657"/>
                <a:gd name="T5" fmla="*/ 2147483646 h 832"/>
                <a:gd name="T6" fmla="*/ 2147483646 w 657"/>
                <a:gd name="T7" fmla="*/ 2147483646 h 832"/>
                <a:gd name="T8" fmla="*/ 2147483646 w 657"/>
                <a:gd name="T9" fmla="*/ 0 h 832"/>
                <a:gd name="T10" fmla="*/ 2147483646 w 657"/>
                <a:gd name="T11" fmla="*/ 2147483646 h 832"/>
                <a:gd name="T12" fmla="*/ 2147483646 w 657"/>
                <a:gd name="T13" fmla="*/ 2147483646 h 832"/>
                <a:gd name="T14" fmla="*/ 2147483646 w 657"/>
                <a:gd name="T15" fmla="*/ 2147483646 h 832"/>
                <a:gd name="T16" fmla="*/ 2147483646 w 657"/>
                <a:gd name="T17" fmla="*/ 2147483646 h 832"/>
                <a:gd name="T18" fmla="*/ 2147483646 w 657"/>
                <a:gd name="T19" fmla="*/ 2147483646 h 832"/>
                <a:gd name="T20" fmla="*/ 2147483646 w 657"/>
                <a:gd name="T21" fmla="*/ 2147483646 h 832"/>
                <a:gd name="T22" fmla="*/ 2147483646 w 657"/>
                <a:gd name="T23" fmla="*/ 2147483646 h 832"/>
                <a:gd name="T24" fmla="*/ 2147483646 w 657"/>
                <a:gd name="T25" fmla="*/ 2147483646 h 832"/>
                <a:gd name="T26" fmla="*/ 2147483646 w 657"/>
                <a:gd name="T27" fmla="*/ 2147483646 h 832"/>
                <a:gd name="T28" fmla="*/ 2147483646 w 657"/>
                <a:gd name="T29" fmla="*/ 2147483646 h 832"/>
                <a:gd name="T30" fmla="*/ 2147483646 w 657"/>
                <a:gd name="T31" fmla="*/ 2147483646 h 832"/>
                <a:gd name="T32" fmla="*/ 2147483646 w 657"/>
                <a:gd name="T33" fmla="*/ 2147483646 h 832"/>
                <a:gd name="T34" fmla="*/ 2147483646 w 657"/>
                <a:gd name="T35" fmla="*/ 2147483646 h 832"/>
                <a:gd name="T36" fmla="*/ 2147483646 w 657"/>
                <a:gd name="T37" fmla="*/ 2147483646 h 832"/>
                <a:gd name="T38" fmla="*/ 2147483646 w 657"/>
                <a:gd name="T39" fmla="*/ 2147483646 h 832"/>
                <a:gd name="T40" fmla="*/ 2147483646 w 657"/>
                <a:gd name="T41" fmla="*/ 2147483646 h 832"/>
                <a:gd name="T42" fmla="*/ 2147483646 w 657"/>
                <a:gd name="T43" fmla="*/ 2147483646 h 832"/>
                <a:gd name="T44" fmla="*/ 0 w 657"/>
                <a:gd name="T45" fmla="*/ 2147483646 h 832"/>
                <a:gd name="T46" fmla="*/ 2147483646 w 657"/>
                <a:gd name="T47" fmla="*/ 2147483646 h 832"/>
                <a:gd name="T48" fmla="*/ 2147483646 w 657"/>
                <a:gd name="T49" fmla="*/ 2147483646 h 832"/>
                <a:gd name="T50" fmla="*/ 2147483646 w 657"/>
                <a:gd name="T51" fmla="*/ 2147483646 h 832"/>
                <a:gd name="T52" fmla="*/ 2147483646 w 657"/>
                <a:gd name="T53" fmla="*/ 2147483646 h 8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7"/>
                <a:gd name="T82" fmla="*/ 0 h 832"/>
                <a:gd name="T83" fmla="*/ 657 w 657"/>
                <a:gd name="T84" fmla="*/ 832 h 8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4" name="Rectangle 13"/>
            <p:cNvSpPr>
              <a:spLocks noChangeArrowheads="1"/>
            </p:cNvSpPr>
            <p:nvPr/>
          </p:nvSpPr>
          <p:spPr bwMode="auto">
            <a:xfrm>
              <a:off x="1997208" y="4797318"/>
              <a:ext cx="72207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5" name="Freeform 14"/>
            <p:cNvSpPr/>
            <p:nvPr/>
          </p:nvSpPr>
          <p:spPr bwMode="auto">
            <a:xfrm>
              <a:off x="1599714" y="4422169"/>
              <a:ext cx="397493" cy="21168"/>
            </a:xfrm>
            <a:custGeom>
              <a:avLst/>
              <a:gdLst>
                <a:gd name="T0" fmla="*/ 0 w 386"/>
                <a:gd name="T1" fmla="*/ 2147483646 h 21"/>
                <a:gd name="T2" fmla="*/ 0 w 386"/>
                <a:gd name="T3" fmla="*/ 2147483646 h 21"/>
                <a:gd name="T4" fmla="*/ 2147483646 w 386"/>
                <a:gd name="T5" fmla="*/ 2147483646 h 21"/>
                <a:gd name="T6" fmla="*/ 2147483646 w 386"/>
                <a:gd name="T7" fmla="*/ 0 h 21"/>
                <a:gd name="T8" fmla="*/ 0 w 386"/>
                <a:gd name="T9" fmla="*/ 2147483646 h 21"/>
                <a:gd name="T10" fmla="*/ 0 60000 65536"/>
                <a:gd name="T11" fmla="*/ 0 60000 65536"/>
                <a:gd name="T12" fmla="*/ 0 60000 65536"/>
                <a:gd name="T13" fmla="*/ 0 60000 65536"/>
                <a:gd name="T14" fmla="*/ 0 60000 65536"/>
                <a:gd name="T15" fmla="*/ 0 w 386"/>
                <a:gd name="T16" fmla="*/ 0 h 21"/>
                <a:gd name="T17" fmla="*/ 386 w 386"/>
                <a:gd name="T18" fmla="*/ 21 h 21"/>
              </a:gdLst>
              <a:ahLst/>
              <a:cxnLst>
                <a:cxn ang="T10">
                  <a:pos x="T0" y="T1"/>
                </a:cxn>
                <a:cxn ang="T11">
                  <a:pos x="T2" y="T3"/>
                </a:cxn>
                <a:cxn ang="T12">
                  <a:pos x="T4" y="T5"/>
                </a:cxn>
                <a:cxn ang="T13">
                  <a:pos x="T6" y="T7"/>
                </a:cxn>
                <a:cxn ang="T14">
                  <a:pos x="T8" y="T9"/>
                </a:cxn>
              </a:cxnLst>
              <a:rect l="T15" t="T16" r="T17" b="T18"/>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6" name="Rectangle 15"/>
            <p:cNvSpPr>
              <a:spLocks noChangeArrowheads="1"/>
            </p:cNvSpPr>
            <p:nvPr/>
          </p:nvSpPr>
          <p:spPr bwMode="auto">
            <a:xfrm>
              <a:off x="1599714" y="3649526"/>
              <a:ext cx="397493"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7" name="Freeform 16"/>
            <p:cNvSpPr/>
            <p:nvPr/>
          </p:nvSpPr>
          <p:spPr bwMode="auto">
            <a:xfrm>
              <a:off x="2665185" y="3590725"/>
              <a:ext cx="1107807" cy="1147792"/>
            </a:xfrm>
            <a:custGeom>
              <a:avLst/>
              <a:gdLst>
                <a:gd name="T0" fmla="*/ 0 w 945"/>
                <a:gd name="T1" fmla="*/ 2147483646 h 888"/>
                <a:gd name="T2" fmla="*/ 2147483646 w 945"/>
                <a:gd name="T3" fmla="*/ 2147483646 h 888"/>
                <a:gd name="T4" fmla="*/ 2147483646 w 945"/>
                <a:gd name="T5" fmla="*/ 2147483646 h 888"/>
                <a:gd name="T6" fmla="*/ 2147483646 w 945"/>
                <a:gd name="T7" fmla="*/ 0 h 888"/>
                <a:gd name="T8" fmla="*/ 0 w 945"/>
                <a:gd name="T9" fmla="*/ 2147483646 h 888"/>
                <a:gd name="T10" fmla="*/ 0 60000 65536"/>
                <a:gd name="T11" fmla="*/ 0 60000 65536"/>
                <a:gd name="T12" fmla="*/ 0 60000 65536"/>
                <a:gd name="T13" fmla="*/ 0 60000 65536"/>
                <a:gd name="T14" fmla="*/ 0 60000 65536"/>
                <a:gd name="T15" fmla="*/ 0 w 945"/>
                <a:gd name="T16" fmla="*/ 0 h 888"/>
                <a:gd name="T17" fmla="*/ 945 w 945"/>
                <a:gd name="T18" fmla="*/ 888 h 888"/>
              </a:gdLst>
              <a:ahLst/>
              <a:cxnLst>
                <a:cxn ang="T10">
                  <a:pos x="T0" y="T1"/>
                </a:cxn>
                <a:cxn ang="T11">
                  <a:pos x="T2" y="T3"/>
                </a:cxn>
                <a:cxn ang="T12">
                  <a:pos x="T4" y="T5"/>
                </a:cxn>
                <a:cxn ang="T13">
                  <a:pos x="T6" y="T7"/>
                </a:cxn>
                <a:cxn ang="T14">
                  <a:pos x="T8" y="T9"/>
                </a:cxn>
              </a:cxnLst>
              <a:rect l="T15" t="T16" r="T17" b="T18"/>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8" name="Freeform 17"/>
            <p:cNvSpPr/>
            <p:nvPr/>
          </p:nvSpPr>
          <p:spPr bwMode="auto">
            <a:xfrm>
              <a:off x="2453502" y="2839251"/>
              <a:ext cx="3516288" cy="619760"/>
            </a:xfrm>
            <a:custGeom>
              <a:avLst/>
              <a:gdLst>
                <a:gd name="T0" fmla="*/ 2147483646 w 3403"/>
                <a:gd name="T1" fmla="*/ 2147483646 h 603"/>
                <a:gd name="T2" fmla="*/ 2147483646 w 3403"/>
                <a:gd name="T3" fmla="*/ 0 h 603"/>
                <a:gd name="T4" fmla="*/ 2147483646 w 3403"/>
                <a:gd name="T5" fmla="*/ 2147483646 h 603"/>
                <a:gd name="T6" fmla="*/ 2147483646 w 3403"/>
                <a:gd name="T7" fmla="*/ 2147483646 h 603"/>
                <a:gd name="T8" fmla="*/ 2147483646 w 3403"/>
                <a:gd name="T9" fmla="*/ 2147483646 h 603"/>
                <a:gd name="T10" fmla="*/ 2147483646 w 3403"/>
                <a:gd name="T11" fmla="*/ 2147483646 h 603"/>
                <a:gd name="T12" fmla="*/ 2147483646 w 3403"/>
                <a:gd name="T13" fmla="*/ 2147483646 h 603"/>
                <a:gd name="T14" fmla="*/ 2147483646 w 3403"/>
                <a:gd name="T15" fmla="*/ 2147483646 h 603"/>
                <a:gd name="T16" fmla="*/ 2147483646 w 3403"/>
                <a:gd name="T17" fmla="*/ 2147483646 h 603"/>
                <a:gd name="T18" fmla="*/ 2147483646 w 3403"/>
                <a:gd name="T19" fmla="*/ 2147483646 h 603"/>
                <a:gd name="T20" fmla="*/ 2147483646 w 3403"/>
                <a:gd name="T21" fmla="*/ 2147483646 h 603"/>
                <a:gd name="T22" fmla="*/ 2147483646 w 3403"/>
                <a:gd name="T23" fmla="*/ 2147483646 h 603"/>
                <a:gd name="T24" fmla="*/ 2147483646 w 3403"/>
                <a:gd name="T25" fmla="*/ 2147483646 h 603"/>
                <a:gd name="T26" fmla="*/ 2147483646 w 3403"/>
                <a:gd name="T27" fmla="*/ 2147483646 h 603"/>
                <a:gd name="T28" fmla="*/ 2147483646 w 3403"/>
                <a:gd name="T29" fmla="*/ 2147483646 h 603"/>
                <a:gd name="T30" fmla="*/ 2147483646 w 3403"/>
                <a:gd name="T31" fmla="*/ 2147483646 h 603"/>
                <a:gd name="T32" fmla="*/ 2147483646 w 3403"/>
                <a:gd name="T33" fmla="*/ 2147483646 h 603"/>
                <a:gd name="T34" fmla="*/ 2147483646 w 3403"/>
                <a:gd name="T35" fmla="*/ 2147483646 h 603"/>
                <a:gd name="T36" fmla="*/ 2147483646 w 3403"/>
                <a:gd name="T37" fmla="*/ 2147483646 h 603"/>
                <a:gd name="T38" fmla="*/ 2147483646 w 3403"/>
                <a:gd name="T39" fmla="*/ 2147483646 h 603"/>
                <a:gd name="T40" fmla="*/ 2147483646 w 3403"/>
                <a:gd name="T41" fmla="*/ 2147483646 h 603"/>
                <a:gd name="T42" fmla="*/ 2147483646 w 3403"/>
                <a:gd name="T43" fmla="*/ 2147483646 h 603"/>
                <a:gd name="T44" fmla="*/ 2147483646 w 3403"/>
                <a:gd name="T45" fmla="*/ 2147483646 h 603"/>
                <a:gd name="T46" fmla="*/ 2147483646 w 3403"/>
                <a:gd name="T47" fmla="*/ 2147483646 h 603"/>
                <a:gd name="T48" fmla="*/ 2147483646 w 3403"/>
                <a:gd name="T49" fmla="*/ 2147483646 h 603"/>
                <a:gd name="T50" fmla="*/ 2147483646 w 3403"/>
                <a:gd name="T51" fmla="*/ 2147483646 h 603"/>
                <a:gd name="T52" fmla="*/ 2147483646 w 3403"/>
                <a:gd name="T53" fmla="*/ 2147483646 h 603"/>
                <a:gd name="T54" fmla="*/ 2147483646 w 3403"/>
                <a:gd name="T55" fmla="*/ 2147483646 h 603"/>
                <a:gd name="T56" fmla="*/ 2147483646 w 3403"/>
                <a:gd name="T57" fmla="*/ 2147483646 h 603"/>
                <a:gd name="T58" fmla="*/ 2147483646 w 3403"/>
                <a:gd name="T59" fmla="*/ 2147483646 h 603"/>
                <a:gd name="T60" fmla="*/ 2147483646 w 3403"/>
                <a:gd name="T61" fmla="*/ 2147483646 h 603"/>
                <a:gd name="T62" fmla="*/ 2147483646 w 3403"/>
                <a:gd name="T63" fmla="*/ 2147483646 h 603"/>
                <a:gd name="T64" fmla="*/ 2147483646 w 3403"/>
                <a:gd name="T65" fmla="*/ 2147483646 h 603"/>
                <a:gd name="T66" fmla="*/ 2147483646 w 3403"/>
                <a:gd name="T67" fmla="*/ 2147483646 h 603"/>
                <a:gd name="T68" fmla="*/ 2147483646 w 3403"/>
                <a:gd name="T69" fmla="*/ 2147483646 h 603"/>
                <a:gd name="T70" fmla="*/ 2147483646 w 3403"/>
                <a:gd name="T71" fmla="*/ 2147483646 h 603"/>
                <a:gd name="T72" fmla="*/ 2147483646 w 3403"/>
                <a:gd name="T73" fmla="*/ 2147483646 h 603"/>
                <a:gd name="T74" fmla="*/ 2147483646 w 3403"/>
                <a:gd name="T75" fmla="*/ 2147483646 h 603"/>
                <a:gd name="T76" fmla="*/ 2147483646 w 3403"/>
                <a:gd name="T77" fmla="*/ 2147483646 h 603"/>
                <a:gd name="T78" fmla="*/ 2147483646 w 3403"/>
                <a:gd name="T79" fmla="*/ 2147483646 h 603"/>
                <a:gd name="T80" fmla="*/ 2147483646 w 3403"/>
                <a:gd name="T81" fmla="*/ 2147483646 h 603"/>
                <a:gd name="T82" fmla="*/ 2147483646 w 3403"/>
                <a:gd name="T83" fmla="*/ 2147483646 h 603"/>
                <a:gd name="T84" fmla="*/ 2147483646 w 3403"/>
                <a:gd name="T85" fmla="*/ 2147483646 h 603"/>
                <a:gd name="T86" fmla="*/ 2147483646 w 3403"/>
                <a:gd name="T87" fmla="*/ 2147483646 h 60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03"/>
                <a:gd name="T133" fmla="*/ 0 h 603"/>
                <a:gd name="T134" fmla="*/ 3403 w 3403"/>
                <a:gd name="T135" fmla="*/ 603 h 60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CD484"/>
            </a:solidFill>
            <a:ln>
              <a:noFill/>
            </a:ln>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9" name="Freeform 18"/>
            <p:cNvSpPr/>
            <p:nvPr/>
          </p:nvSpPr>
          <p:spPr bwMode="auto">
            <a:xfrm>
              <a:off x="3895298" y="3578965"/>
              <a:ext cx="829092" cy="1112511"/>
            </a:xfrm>
            <a:custGeom>
              <a:avLst/>
              <a:gdLst>
                <a:gd name="T0" fmla="*/ 2147483646 w 1094"/>
                <a:gd name="T1" fmla="*/ 2147483646 h 901"/>
                <a:gd name="T2" fmla="*/ 2147483646 w 1094"/>
                <a:gd name="T3" fmla="*/ 2147483646 h 901"/>
                <a:gd name="T4" fmla="*/ 2147483646 w 1094"/>
                <a:gd name="T5" fmla="*/ 0 h 901"/>
                <a:gd name="T6" fmla="*/ 0 w 1094"/>
                <a:gd name="T7" fmla="*/ 2147483646 h 901"/>
                <a:gd name="T8" fmla="*/ 2147483646 w 1094"/>
                <a:gd name="T9" fmla="*/ 2147483646 h 901"/>
                <a:gd name="T10" fmla="*/ 0 60000 65536"/>
                <a:gd name="T11" fmla="*/ 0 60000 65536"/>
                <a:gd name="T12" fmla="*/ 0 60000 65536"/>
                <a:gd name="T13" fmla="*/ 0 60000 65536"/>
                <a:gd name="T14" fmla="*/ 0 60000 65536"/>
                <a:gd name="T15" fmla="*/ 0 w 1094"/>
                <a:gd name="T16" fmla="*/ 0 h 901"/>
                <a:gd name="T17" fmla="*/ 1094 w 1094"/>
                <a:gd name="T18" fmla="*/ 901 h 901"/>
              </a:gdLst>
              <a:ahLst/>
              <a:cxnLst>
                <a:cxn ang="T10">
                  <a:pos x="T0" y="T1"/>
                </a:cxn>
                <a:cxn ang="T11">
                  <a:pos x="T2" y="T3"/>
                </a:cxn>
                <a:cxn ang="T12">
                  <a:pos x="T4" y="T5"/>
                </a:cxn>
                <a:cxn ang="T13">
                  <a:pos x="T6" y="T7"/>
                </a:cxn>
                <a:cxn ang="T14">
                  <a:pos x="T8" y="T9"/>
                </a:cxn>
              </a:cxnLst>
              <a:rect l="T15" t="T16" r="T17" b="T18"/>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0" name="Rectangle 19"/>
            <p:cNvSpPr>
              <a:spLocks noChangeArrowheads="1"/>
            </p:cNvSpPr>
            <p:nvPr/>
          </p:nvSpPr>
          <p:spPr bwMode="auto">
            <a:xfrm>
              <a:off x="6309659" y="4465682"/>
              <a:ext cx="438654" cy="176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1" name="Rectangle 20"/>
            <p:cNvSpPr>
              <a:spLocks noChangeArrowheads="1"/>
            </p:cNvSpPr>
            <p:nvPr/>
          </p:nvSpPr>
          <p:spPr bwMode="auto">
            <a:xfrm>
              <a:off x="6317891" y="3700095"/>
              <a:ext cx="438654" cy="188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3" name="Rectangle 21"/>
            <p:cNvSpPr>
              <a:spLocks noChangeArrowheads="1"/>
            </p:cNvSpPr>
            <p:nvPr/>
          </p:nvSpPr>
          <p:spPr bwMode="auto">
            <a:xfrm>
              <a:off x="5758280" y="4921447"/>
              <a:ext cx="1362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B</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4" name="Oval 22"/>
            <p:cNvSpPr>
              <a:spLocks noChangeArrowheads="1"/>
            </p:cNvSpPr>
            <p:nvPr/>
          </p:nvSpPr>
          <p:spPr bwMode="auto">
            <a:xfrm>
              <a:off x="3447236" y="5533504"/>
              <a:ext cx="82321"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6" name="Rectangle 185"/>
            <p:cNvSpPr>
              <a:spLocks noChangeArrowheads="1"/>
            </p:cNvSpPr>
            <p:nvPr/>
          </p:nvSpPr>
          <p:spPr bwMode="auto">
            <a:xfrm>
              <a:off x="2267692" y="2942741"/>
              <a:ext cx="629169"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7" name="Rectangle 186"/>
            <p:cNvSpPr>
              <a:spLocks noChangeArrowheads="1"/>
            </p:cNvSpPr>
            <p:nvPr/>
          </p:nvSpPr>
          <p:spPr bwMode="auto">
            <a:xfrm>
              <a:off x="2578160" y="3224985"/>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222.1.1.</a:t>
              </a:r>
              <a:endPar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8" name="Rectangle 187"/>
            <p:cNvSpPr>
              <a:spLocks noChangeArrowheads="1"/>
            </p:cNvSpPr>
            <p:nvPr/>
          </p:nvSpPr>
          <p:spPr bwMode="auto">
            <a:xfrm>
              <a:off x="3435476" y="263697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89" name="Rectangle 188"/>
            <p:cNvSpPr>
              <a:spLocks noChangeArrowheads="1"/>
            </p:cNvSpPr>
            <p:nvPr/>
          </p:nvSpPr>
          <p:spPr bwMode="auto">
            <a:xfrm>
              <a:off x="3376675"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222.1.1.1</a:t>
              </a:r>
            </a:p>
          </p:txBody>
        </p:sp>
        <p:sp>
          <p:nvSpPr>
            <p:cNvPr id="290" name="Rectangle 189"/>
            <p:cNvSpPr>
              <a:spLocks noChangeArrowheads="1"/>
            </p:cNvSpPr>
            <p:nvPr/>
          </p:nvSpPr>
          <p:spPr bwMode="auto">
            <a:xfrm>
              <a:off x="4517411"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91" name="Rectangle 190"/>
            <p:cNvSpPr>
              <a:spLocks noChangeArrowheads="1"/>
            </p:cNvSpPr>
            <p:nvPr/>
          </p:nvSpPr>
          <p:spPr bwMode="auto">
            <a:xfrm>
              <a:off x="4442146" y="260640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222.1.1.2</a:t>
              </a:r>
            </a:p>
          </p:txBody>
        </p:sp>
        <p:sp>
          <p:nvSpPr>
            <p:cNvPr id="292" name="Rectangle 191"/>
            <p:cNvSpPr>
              <a:spLocks noChangeArrowheads="1"/>
            </p:cNvSpPr>
            <p:nvPr/>
          </p:nvSpPr>
          <p:spPr bwMode="auto">
            <a:xfrm>
              <a:off x="5632274" y="2636977"/>
              <a:ext cx="704433"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93" name="Rectangle 192"/>
            <p:cNvSpPr>
              <a:spLocks noChangeArrowheads="1"/>
            </p:cNvSpPr>
            <p:nvPr/>
          </p:nvSpPr>
          <p:spPr bwMode="auto">
            <a:xfrm>
              <a:off x="5526433" y="25875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222.1.1.3</a:t>
              </a:r>
            </a:p>
          </p:txBody>
        </p:sp>
        <p:sp>
          <p:nvSpPr>
            <p:cNvPr id="294" name="Rectangle 193"/>
            <p:cNvSpPr>
              <a:spLocks noChangeArrowheads="1"/>
            </p:cNvSpPr>
            <p:nvPr/>
          </p:nvSpPr>
          <p:spPr bwMode="auto">
            <a:xfrm>
              <a:off x="3855313" y="3095623"/>
              <a:ext cx="19993" cy="3763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1" name="Rectangle 220"/>
            <p:cNvSpPr>
              <a:spLocks noChangeArrowheads="1"/>
            </p:cNvSpPr>
            <p:nvPr/>
          </p:nvSpPr>
          <p:spPr bwMode="auto">
            <a:xfrm>
              <a:off x="3932930" y="3259089"/>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2" name="Rectangle 221"/>
            <p:cNvSpPr>
              <a:spLocks noChangeArrowheads="1"/>
            </p:cNvSpPr>
            <p:nvPr/>
          </p:nvSpPr>
          <p:spPr bwMode="auto">
            <a:xfrm>
              <a:off x="4030581" y="3257191"/>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222.1.1.4</a:t>
              </a:r>
            </a:p>
          </p:txBody>
        </p:sp>
        <p:sp>
          <p:nvSpPr>
            <p:cNvPr id="323" name="Rectangle 222"/>
            <p:cNvSpPr>
              <a:spLocks noChangeArrowheads="1"/>
            </p:cNvSpPr>
            <p:nvPr/>
          </p:nvSpPr>
          <p:spPr bwMode="auto">
            <a:xfrm>
              <a:off x="3350803" y="3362578"/>
              <a:ext cx="288124" cy="244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4" name="Rectangle 223"/>
            <p:cNvSpPr>
              <a:spLocks noChangeArrowheads="1"/>
            </p:cNvSpPr>
            <p:nvPr/>
          </p:nvSpPr>
          <p:spPr bwMode="auto">
            <a:xfrm>
              <a:off x="3752990" y="362284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5" name="Oval 224"/>
            <p:cNvSpPr>
              <a:spLocks noChangeArrowheads="1"/>
            </p:cNvSpPr>
            <p:nvPr/>
          </p:nvSpPr>
          <p:spPr bwMode="auto">
            <a:xfrm>
              <a:off x="3828265" y="329436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6" name="Rectangle 225"/>
            <p:cNvSpPr>
              <a:spLocks noChangeArrowheads="1"/>
            </p:cNvSpPr>
            <p:nvPr/>
          </p:nvSpPr>
          <p:spPr bwMode="auto">
            <a:xfrm>
              <a:off x="2320613" y="2729882"/>
              <a:ext cx="504511"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7" name="Oval 226"/>
            <p:cNvSpPr>
              <a:spLocks noChangeArrowheads="1"/>
            </p:cNvSpPr>
            <p:nvPr/>
          </p:nvSpPr>
          <p:spPr bwMode="auto">
            <a:xfrm>
              <a:off x="6388452" y="444569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8" name="Oval 227"/>
            <p:cNvSpPr>
              <a:spLocks noChangeArrowheads="1"/>
            </p:cNvSpPr>
            <p:nvPr/>
          </p:nvSpPr>
          <p:spPr bwMode="auto">
            <a:xfrm>
              <a:off x="6391980" y="3670695"/>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29" name="Rectangle 228"/>
            <p:cNvSpPr>
              <a:spLocks noChangeArrowheads="1"/>
            </p:cNvSpPr>
            <p:nvPr/>
          </p:nvSpPr>
          <p:spPr bwMode="auto">
            <a:xfrm>
              <a:off x="5374726" y="4178734"/>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30" name="Rectangle 229"/>
            <p:cNvSpPr>
              <a:spLocks noChangeArrowheads="1"/>
            </p:cNvSpPr>
            <p:nvPr/>
          </p:nvSpPr>
          <p:spPr bwMode="auto">
            <a:xfrm>
              <a:off x="5029370" y="449314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222.1.2.5</a:t>
              </a:r>
            </a:p>
          </p:txBody>
        </p:sp>
        <p:sp>
          <p:nvSpPr>
            <p:cNvPr id="336" name="Rectangle 235"/>
            <p:cNvSpPr>
              <a:spLocks noChangeArrowheads="1"/>
            </p:cNvSpPr>
            <p:nvPr/>
          </p:nvSpPr>
          <p:spPr bwMode="auto">
            <a:xfrm>
              <a:off x="4397596"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222.1.2.3</a:t>
              </a:r>
            </a:p>
          </p:txBody>
        </p:sp>
        <p:sp>
          <p:nvSpPr>
            <p:cNvPr id="337" name="Rectangle 236"/>
            <p:cNvSpPr>
              <a:spLocks noChangeArrowheads="1"/>
            </p:cNvSpPr>
            <p:nvPr/>
          </p:nvSpPr>
          <p:spPr bwMode="auto">
            <a:xfrm>
              <a:off x="3507213" y="5521744"/>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38" name="Rectangle 237"/>
            <p:cNvSpPr>
              <a:spLocks noChangeArrowheads="1"/>
            </p:cNvSpPr>
            <p:nvPr/>
          </p:nvSpPr>
          <p:spPr bwMode="auto">
            <a:xfrm>
              <a:off x="3521463" y="558179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222.1.2.4</a:t>
              </a:r>
            </a:p>
          </p:txBody>
        </p:sp>
        <p:sp>
          <p:nvSpPr>
            <p:cNvPr id="339" name="Oval 238"/>
            <p:cNvSpPr>
              <a:spLocks noChangeArrowheads="1"/>
            </p:cNvSpPr>
            <p:nvPr/>
          </p:nvSpPr>
          <p:spPr bwMode="auto">
            <a:xfrm>
              <a:off x="4322192" y="5541737"/>
              <a:ext cx="64681" cy="65857"/>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0" name="Rectangle 239"/>
            <p:cNvSpPr>
              <a:spLocks noChangeArrowheads="1"/>
            </p:cNvSpPr>
            <p:nvPr/>
          </p:nvSpPr>
          <p:spPr bwMode="auto">
            <a:xfrm>
              <a:off x="5711067" y="3667167"/>
              <a:ext cx="62564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1" name="Rectangle 240"/>
            <p:cNvSpPr>
              <a:spLocks noChangeArrowheads="1"/>
            </p:cNvSpPr>
            <p:nvPr/>
          </p:nvSpPr>
          <p:spPr bwMode="auto">
            <a:xfrm>
              <a:off x="5614627" y="402190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222.1.2.</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2" name="Rectangle 241"/>
            <p:cNvSpPr>
              <a:spLocks noChangeArrowheads="1"/>
            </p:cNvSpPr>
            <p:nvPr/>
          </p:nvSpPr>
          <p:spPr bwMode="auto">
            <a:xfrm>
              <a:off x="5760459" y="3463716"/>
              <a:ext cx="504511"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5" name="Oval 294"/>
            <p:cNvSpPr>
              <a:spLocks noChangeArrowheads="1"/>
            </p:cNvSpPr>
            <p:nvPr/>
          </p:nvSpPr>
          <p:spPr bwMode="auto">
            <a:xfrm>
              <a:off x="3163816" y="4811430"/>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6" name="Oval 295"/>
            <p:cNvSpPr>
              <a:spLocks noChangeArrowheads="1"/>
            </p:cNvSpPr>
            <p:nvPr/>
          </p:nvSpPr>
          <p:spPr bwMode="auto">
            <a:xfrm>
              <a:off x="4329248" y="4806726"/>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7" name="Oval 296"/>
            <p:cNvSpPr>
              <a:spLocks noChangeArrowheads="1"/>
            </p:cNvSpPr>
            <p:nvPr/>
          </p:nvSpPr>
          <p:spPr bwMode="auto">
            <a:xfrm>
              <a:off x="4617372" y="455741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8" name="Oval 297"/>
            <p:cNvSpPr>
              <a:spLocks noChangeArrowheads="1"/>
            </p:cNvSpPr>
            <p:nvPr/>
          </p:nvSpPr>
          <p:spPr bwMode="auto">
            <a:xfrm>
              <a:off x="4001139" y="373772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9" name="Oval 298"/>
            <p:cNvSpPr>
              <a:spLocks noChangeArrowheads="1"/>
            </p:cNvSpPr>
            <p:nvPr/>
          </p:nvSpPr>
          <p:spPr bwMode="auto">
            <a:xfrm>
              <a:off x="2840412" y="4478618"/>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0" name="Oval 299"/>
            <p:cNvSpPr>
              <a:spLocks noChangeArrowheads="1"/>
            </p:cNvSpPr>
            <p:nvPr/>
          </p:nvSpPr>
          <p:spPr bwMode="auto">
            <a:xfrm>
              <a:off x="3533085" y="3754192"/>
              <a:ext cx="63505"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1" name="Rectangle 300"/>
            <p:cNvSpPr>
              <a:spLocks noChangeArrowheads="1"/>
            </p:cNvSpPr>
            <p:nvPr/>
          </p:nvSpPr>
          <p:spPr bwMode="auto">
            <a:xfrm>
              <a:off x="4121093" y="3504877"/>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2" name="Rectangle 301"/>
            <p:cNvSpPr>
              <a:spLocks noChangeArrowheads="1"/>
            </p:cNvSpPr>
            <p:nvPr/>
          </p:nvSpPr>
          <p:spPr bwMode="auto">
            <a:xfrm>
              <a:off x="4137557" y="3618950"/>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222.1.6.1</a:t>
              </a:r>
            </a:p>
          </p:txBody>
        </p:sp>
        <p:sp>
          <p:nvSpPr>
            <p:cNvPr id="403" name="Rectangle 302"/>
            <p:cNvSpPr>
              <a:spLocks noChangeArrowheads="1"/>
            </p:cNvSpPr>
            <p:nvPr/>
          </p:nvSpPr>
          <p:spPr bwMode="auto">
            <a:xfrm>
              <a:off x="2783963" y="3606014"/>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4" name="Rectangle 303"/>
            <p:cNvSpPr>
              <a:spLocks noChangeArrowheads="1"/>
            </p:cNvSpPr>
            <p:nvPr/>
          </p:nvSpPr>
          <p:spPr bwMode="auto">
            <a:xfrm>
              <a:off x="2867460" y="3597782"/>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222.1.5.1</a:t>
              </a:r>
            </a:p>
          </p:txBody>
        </p:sp>
        <p:sp>
          <p:nvSpPr>
            <p:cNvPr id="405" name="Rectangle 304"/>
            <p:cNvSpPr>
              <a:spLocks noChangeArrowheads="1"/>
            </p:cNvSpPr>
            <p:nvPr/>
          </p:nvSpPr>
          <p:spPr bwMode="auto">
            <a:xfrm>
              <a:off x="2267692" y="4067012"/>
              <a:ext cx="706786"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6" name="Rectangle 305"/>
            <p:cNvSpPr>
              <a:spLocks noChangeArrowheads="1"/>
            </p:cNvSpPr>
            <p:nvPr/>
          </p:nvSpPr>
          <p:spPr bwMode="auto">
            <a:xfrm>
              <a:off x="2244171" y="42422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222.1.5.2</a:t>
              </a:r>
            </a:p>
          </p:txBody>
        </p:sp>
        <p:sp>
          <p:nvSpPr>
            <p:cNvPr id="407" name="Rectangle 306"/>
            <p:cNvSpPr>
              <a:spLocks noChangeArrowheads="1"/>
            </p:cNvSpPr>
            <p:nvPr/>
          </p:nvSpPr>
          <p:spPr bwMode="auto">
            <a:xfrm>
              <a:off x="4602084" y="3974107"/>
              <a:ext cx="705610"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08" name="Rectangle 307"/>
            <p:cNvSpPr>
              <a:spLocks noChangeArrowheads="1"/>
            </p:cNvSpPr>
            <p:nvPr/>
          </p:nvSpPr>
          <p:spPr bwMode="auto">
            <a:xfrm>
              <a:off x="4606027" y="4206308"/>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222.1.6.2</a:t>
              </a:r>
            </a:p>
          </p:txBody>
        </p:sp>
        <p:sp>
          <p:nvSpPr>
            <p:cNvPr id="409" name="Rectangle 308"/>
            <p:cNvSpPr>
              <a:spLocks noChangeArrowheads="1"/>
            </p:cNvSpPr>
            <p:nvPr/>
          </p:nvSpPr>
          <p:spPr bwMode="auto">
            <a:xfrm>
              <a:off x="4219878" y="4593868"/>
              <a:ext cx="706786"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0" name="Rectangle 309"/>
            <p:cNvSpPr>
              <a:spLocks noChangeArrowheads="1"/>
            </p:cNvSpPr>
            <p:nvPr/>
          </p:nvSpPr>
          <p:spPr bwMode="auto">
            <a:xfrm>
              <a:off x="4269447" y="49041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222.1.4.1</a:t>
              </a:r>
            </a:p>
          </p:txBody>
        </p:sp>
        <p:sp>
          <p:nvSpPr>
            <p:cNvPr id="411" name="Rectangle 310"/>
            <p:cNvSpPr>
              <a:spLocks noChangeArrowheads="1"/>
            </p:cNvSpPr>
            <p:nvPr/>
          </p:nvSpPr>
          <p:spPr bwMode="auto">
            <a:xfrm>
              <a:off x="2976830" y="4593868"/>
              <a:ext cx="704433"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2" name="Rectangle 311"/>
            <p:cNvSpPr>
              <a:spLocks noChangeArrowheads="1"/>
            </p:cNvSpPr>
            <p:nvPr/>
          </p:nvSpPr>
          <p:spPr bwMode="auto">
            <a:xfrm>
              <a:off x="3110144" y="4898137"/>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222.1.4.2</a:t>
              </a:r>
            </a:p>
          </p:txBody>
        </p:sp>
        <p:sp>
          <p:nvSpPr>
            <p:cNvPr id="413" name="Rectangle 312"/>
            <p:cNvSpPr>
              <a:spLocks noChangeArrowheads="1"/>
            </p:cNvSpPr>
            <p:nvPr/>
          </p:nvSpPr>
          <p:spPr bwMode="auto">
            <a:xfrm>
              <a:off x="1204573" y="3707151"/>
              <a:ext cx="705610" cy="250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4" name="Rectangle 313"/>
            <p:cNvSpPr>
              <a:spLocks noChangeArrowheads="1"/>
            </p:cNvSpPr>
            <p:nvPr/>
          </p:nvSpPr>
          <p:spPr bwMode="auto">
            <a:xfrm>
              <a:off x="1081375" y="378891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222.1.3.3</a:t>
              </a:r>
            </a:p>
          </p:txBody>
        </p:sp>
        <p:sp>
          <p:nvSpPr>
            <p:cNvPr id="415" name="Rectangle 314"/>
            <p:cNvSpPr>
              <a:spLocks noChangeArrowheads="1"/>
            </p:cNvSpPr>
            <p:nvPr/>
          </p:nvSpPr>
          <p:spPr bwMode="auto">
            <a:xfrm>
              <a:off x="1959575" y="4637380"/>
              <a:ext cx="705610"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6" name="Rectangle 315"/>
            <p:cNvSpPr>
              <a:spLocks noChangeArrowheads="1"/>
            </p:cNvSpPr>
            <p:nvPr/>
          </p:nvSpPr>
          <p:spPr bwMode="auto">
            <a:xfrm>
              <a:off x="2045425" y="4931384"/>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rPr>
                <a:t>222.1.3.2</a:t>
              </a:r>
            </a:p>
          </p:txBody>
        </p:sp>
        <p:sp>
          <p:nvSpPr>
            <p:cNvPr id="417" name="Rectangle 316"/>
            <p:cNvSpPr>
              <a:spLocks noChangeArrowheads="1"/>
            </p:cNvSpPr>
            <p:nvPr/>
          </p:nvSpPr>
          <p:spPr bwMode="auto">
            <a:xfrm>
              <a:off x="1204573" y="4483322"/>
              <a:ext cx="705610"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18" name="Rectangle 317"/>
            <p:cNvSpPr>
              <a:spLocks noChangeArrowheads="1"/>
            </p:cNvSpPr>
            <p:nvPr/>
          </p:nvSpPr>
          <p:spPr bwMode="auto">
            <a:xfrm>
              <a:off x="1074472" y="4611219"/>
              <a:ext cx="7694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222.1.3.1</a:t>
              </a:r>
            </a:p>
          </p:txBody>
        </p:sp>
        <p:sp>
          <p:nvSpPr>
            <p:cNvPr id="419" name="Oval 318"/>
            <p:cNvSpPr>
              <a:spLocks noChangeArrowheads="1"/>
            </p:cNvSpPr>
            <p:nvPr/>
          </p:nvSpPr>
          <p:spPr bwMode="auto">
            <a:xfrm>
              <a:off x="1859614" y="4397473"/>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0" name="Oval 319"/>
            <p:cNvSpPr>
              <a:spLocks noChangeArrowheads="1"/>
            </p:cNvSpPr>
            <p:nvPr/>
          </p:nvSpPr>
          <p:spPr bwMode="auto">
            <a:xfrm>
              <a:off x="1854910" y="3622478"/>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1" name="Oval 320"/>
            <p:cNvSpPr>
              <a:spLocks noChangeArrowheads="1"/>
            </p:cNvSpPr>
            <p:nvPr/>
          </p:nvSpPr>
          <p:spPr bwMode="auto">
            <a:xfrm>
              <a:off x="2345309" y="4774974"/>
              <a:ext cx="64681" cy="63505"/>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2" name="Rectangle 321"/>
            <p:cNvSpPr>
              <a:spLocks noChangeArrowheads="1"/>
            </p:cNvSpPr>
            <p:nvPr/>
          </p:nvSpPr>
          <p:spPr bwMode="auto">
            <a:xfrm>
              <a:off x="2712226" y="4677364"/>
              <a:ext cx="290476"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3" name="Rectangle 322"/>
            <p:cNvSpPr>
              <a:spLocks noChangeArrowheads="1"/>
            </p:cNvSpPr>
            <p:nvPr/>
          </p:nvSpPr>
          <p:spPr bwMode="auto">
            <a:xfrm>
              <a:off x="2935669" y="4522130"/>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4" name="Rectangle 323"/>
            <p:cNvSpPr>
              <a:spLocks noChangeArrowheads="1"/>
            </p:cNvSpPr>
            <p:nvPr/>
          </p:nvSpPr>
          <p:spPr bwMode="auto">
            <a:xfrm>
              <a:off x="5001929" y="4636204"/>
              <a:ext cx="289300" cy="24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5" name="Rectangle 324"/>
            <p:cNvSpPr>
              <a:spLocks noChangeArrowheads="1"/>
            </p:cNvSpPr>
            <p:nvPr/>
          </p:nvSpPr>
          <p:spPr bwMode="auto">
            <a:xfrm>
              <a:off x="4311607" y="4510371"/>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R</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6" name="Rectangle 325"/>
            <p:cNvSpPr>
              <a:spLocks noChangeArrowheads="1"/>
            </p:cNvSpPr>
            <p:nvPr/>
          </p:nvSpPr>
          <p:spPr bwMode="auto">
            <a:xfrm>
              <a:off x="1988976" y="3714208"/>
              <a:ext cx="629168" cy="24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7" name="Rectangle 326"/>
            <p:cNvSpPr>
              <a:spLocks noChangeArrowheads="1"/>
            </p:cNvSpPr>
            <p:nvPr/>
          </p:nvSpPr>
          <p:spPr bwMode="auto">
            <a:xfrm>
              <a:off x="2032479" y="3753758"/>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222.1.3.</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8" name="Rectangle 327"/>
            <p:cNvSpPr>
              <a:spLocks noChangeArrowheads="1"/>
            </p:cNvSpPr>
            <p:nvPr/>
          </p:nvSpPr>
          <p:spPr bwMode="auto">
            <a:xfrm>
              <a:off x="2012496" y="3506052"/>
              <a:ext cx="502159" cy="24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9" name="Rectangle 328"/>
            <p:cNvSpPr>
              <a:spLocks noChangeArrowheads="1"/>
            </p:cNvSpPr>
            <p:nvPr/>
          </p:nvSpPr>
          <p:spPr bwMode="auto">
            <a:xfrm>
              <a:off x="2045696" y="3506422"/>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0" name="Rectangle 329"/>
            <p:cNvSpPr>
              <a:spLocks noChangeArrowheads="1"/>
            </p:cNvSpPr>
            <p:nvPr/>
          </p:nvSpPr>
          <p:spPr bwMode="auto">
            <a:xfrm>
              <a:off x="3709487" y="4270463"/>
              <a:ext cx="290476"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1" name="Rectangle 330"/>
            <p:cNvSpPr>
              <a:spLocks noChangeArrowheads="1"/>
            </p:cNvSpPr>
            <p:nvPr/>
          </p:nvSpPr>
          <p:spPr bwMode="auto">
            <a:xfrm>
              <a:off x="4379816" y="3758896"/>
              <a:ext cx="289300"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2" name="Rectangle 331"/>
            <p:cNvSpPr>
              <a:spLocks noChangeArrowheads="1"/>
            </p:cNvSpPr>
            <p:nvPr/>
          </p:nvSpPr>
          <p:spPr bwMode="auto">
            <a:xfrm>
              <a:off x="4358577" y="3920409"/>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3</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3" name="Rectangle 332"/>
            <p:cNvSpPr>
              <a:spLocks noChangeArrowheads="1"/>
            </p:cNvSpPr>
            <p:nvPr/>
          </p:nvSpPr>
          <p:spPr bwMode="auto">
            <a:xfrm>
              <a:off x="3247313" y="4014091"/>
              <a:ext cx="288124"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4" name="Rectangle 333"/>
            <p:cNvSpPr>
              <a:spLocks noChangeArrowheads="1"/>
            </p:cNvSpPr>
            <p:nvPr/>
          </p:nvSpPr>
          <p:spPr bwMode="auto">
            <a:xfrm>
              <a:off x="3220945" y="4120914"/>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5" name="Rectangle 334"/>
            <p:cNvSpPr>
              <a:spLocks noChangeArrowheads="1"/>
            </p:cNvSpPr>
            <p:nvPr/>
          </p:nvSpPr>
          <p:spPr bwMode="auto">
            <a:xfrm>
              <a:off x="3559151" y="4550492"/>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222.1.4.</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6" name="Rectangle 335"/>
            <p:cNvSpPr>
              <a:spLocks noChangeArrowheads="1"/>
            </p:cNvSpPr>
            <p:nvPr/>
          </p:nvSpPr>
          <p:spPr bwMode="auto">
            <a:xfrm>
              <a:off x="3451940" y="4014091"/>
              <a:ext cx="629168" cy="24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7" name="Rectangle 336"/>
            <p:cNvSpPr>
              <a:spLocks noChangeArrowheads="1"/>
            </p:cNvSpPr>
            <p:nvPr/>
          </p:nvSpPr>
          <p:spPr bwMode="auto">
            <a:xfrm>
              <a:off x="3453796" y="4120914"/>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222.1.5.</a:t>
              </a:r>
              <a:endParaRPr kumimoji="1"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8" name="Rectangle 337"/>
            <p:cNvSpPr>
              <a:spLocks noChangeArrowheads="1"/>
            </p:cNvSpPr>
            <p:nvPr/>
          </p:nvSpPr>
          <p:spPr bwMode="auto">
            <a:xfrm>
              <a:off x="4584443" y="3769480"/>
              <a:ext cx="629169" cy="24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9" name="Rectangle 338"/>
            <p:cNvSpPr>
              <a:spLocks noChangeArrowheads="1"/>
            </p:cNvSpPr>
            <p:nvPr/>
          </p:nvSpPr>
          <p:spPr bwMode="auto">
            <a:xfrm>
              <a:off x="4587900" y="3930993"/>
              <a:ext cx="666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222.1.6.</a:t>
              </a:r>
              <a:endParaRPr kumimoji="1" lang="en-US" altLang="zh-CN" sz="1600" u="none">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0" name="Line 339"/>
            <p:cNvSpPr>
              <a:spLocks noChangeShapeType="1"/>
            </p:cNvSpPr>
            <p:nvPr/>
          </p:nvSpPr>
          <p:spPr bwMode="auto">
            <a:xfrm>
              <a:off x="1997208" y="3411971"/>
              <a:ext cx="0" cy="152529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1" name="Rectangle 340"/>
            <p:cNvSpPr>
              <a:spLocks noChangeArrowheads="1"/>
            </p:cNvSpPr>
            <p:nvPr/>
          </p:nvSpPr>
          <p:spPr bwMode="auto">
            <a:xfrm>
              <a:off x="3326300" y="4539908"/>
              <a:ext cx="2164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N</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3" name="Line 342"/>
            <p:cNvSpPr>
              <a:spLocks noChangeShapeType="1"/>
            </p:cNvSpPr>
            <p:nvPr/>
          </p:nvSpPr>
          <p:spPr bwMode="auto">
            <a:xfrm>
              <a:off x="6312011" y="3462540"/>
              <a:ext cx="0" cy="186986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4" name="Line 343"/>
            <p:cNvSpPr>
              <a:spLocks noChangeShapeType="1"/>
            </p:cNvSpPr>
            <p:nvPr/>
          </p:nvSpPr>
          <p:spPr bwMode="auto">
            <a:xfrm rot="16200000">
              <a:off x="3931167" y="4587399"/>
              <a:ext cx="0" cy="158644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5" name="Line 344"/>
            <p:cNvSpPr>
              <a:spLocks noChangeShapeType="1"/>
            </p:cNvSpPr>
            <p:nvPr/>
          </p:nvSpPr>
          <p:spPr bwMode="auto">
            <a:xfrm>
              <a:off x="4924312" y="4790262"/>
              <a:ext cx="138769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6" name="Oval 345"/>
            <p:cNvSpPr>
              <a:spLocks noChangeArrowheads="1"/>
            </p:cNvSpPr>
            <p:nvPr/>
          </p:nvSpPr>
          <p:spPr bwMode="auto">
            <a:xfrm>
              <a:off x="5072490" y="4740869"/>
              <a:ext cx="83497" cy="83498"/>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7" name="Rectangle 346"/>
            <p:cNvSpPr>
              <a:spLocks noChangeArrowheads="1"/>
            </p:cNvSpPr>
            <p:nvPr/>
          </p:nvSpPr>
          <p:spPr bwMode="auto">
            <a:xfrm>
              <a:off x="5775120" y="3709285"/>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dirty="0">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dirty="0">
                  <a:latin typeface="Times New Roman" panose="02020803070505020304" pitchFamily="18" charset="0"/>
                  <a:ea typeface="思源黑体 CN Normal" panose="020B0400000000000000" pitchFamily="34" charset="-122"/>
                  <a:cs typeface="Times New Roman" panose="02020803070505020304" pitchFamily="18" charset="0"/>
                </a:rPr>
                <a:t>2</a:t>
              </a:r>
              <a:endParaRPr kumimoji="1" lang="en-US" altLang="zh-CN" sz="1600" u="none" baseline="-250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8" name="Rectangle 347"/>
            <p:cNvSpPr>
              <a:spLocks noChangeArrowheads="1"/>
            </p:cNvSpPr>
            <p:nvPr/>
          </p:nvSpPr>
          <p:spPr bwMode="auto">
            <a:xfrm>
              <a:off x="2629905" y="3014477"/>
              <a:ext cx="500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1600" b="1" u="none">
                  <a:latin typeface="Times New Roman" panose="02020803070505020304" pitchFamily="18" charset="0"/>
                  <a:ea typeface="思源黑体 CN Normal" panose="020B0400000000000000" pitchFamily="34" charset="-122"/>
                  <a:cs typeface="Times New Roman" panose="02020803070505020304" pitchFamily="18" charset="0"/>
                </a:rPr>
                <a:t>LAN</a:t>
              </a:r>
              <a:r>
                <a:rPr kumimoji="1" lang="en-US" altLang="zh-CN" sz="1600" b="1" u="none" baseline="-25000">
                  <a:latin typeface="Times New Roman" panose="02020803070505020304" pitchFamily="18" charset="0"/>
                  <a:ea typeface="思源黑体 CN Normal" panose="020B0400000000000000" pitchFamily="34" charset="-122"/>
                  <a:cs typeface="Times New Roman" panose="02020803070505020304" pitchFamily="18" charset="0"/>
                </a:rPr>
                <a:t>1</a:t>
              </a:r>
              <a:endParaRPr kumimoji="1" lang="en-US" altLang="zh-CN" sz="1600" u="none" baseline="-250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9" name="Line 348"/>
            <p:cNvSpPr>
              <a:spLocks noChangeShapeType="1"/>
            </p:cNvSpPr>
            <p:nvPr/>
          </p:nvSpPr>
          <p:spPr bwMode="auto">
            <a:xfrm rot="16200000">
              <a:off x="4478014" y="1697928"/>
              <a:ext cx="0" cy="277657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50" name="Rectangle 349"/>
            <p:cNvSpPr>
              <a:spLocks noChangeArrowheads="1"/>
            </p:cNvSpPr>
            <p:nvPr/>
          </p:nvSpPr>
          <p:spPr bwMode="auto">
            <a:xfrm>
              <a:off x="2086045" y="5253030"/>
              <a:ext cx="7117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zh-CN" altLang="en-US" b="1"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互联网</a:t>
              </a:r>
            </a:p>
          </p:txBody>
        </p:sp>
        <p:sp>
          <p:nvSpPr>
            <p:cNvPr id="452" name="Line 351"/>
            <p:cNvSpPr>
              <a:spLocks noChangeShapeType="1"/>
            </p:cNvSpPr>
            <p:nvPr/>
          </p:nvSpPr>
          <p:spPr bwMode="auto">
            <a:xfrm>
              <a:off x="3302586" y="2541719"/>
              <a:ext cx="0" cy="5444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53" name="Oval 352"/>
            <p:cNvSpPr>
              <a:spLocks noChangeArrowheads="1"/>
            </p:cNvSpPr>
            <p:nvPr/>
          </p:nvSpPr>
          <p:spPr bwMode="auto">
            <a:xfrm>
              <a:off x="3263778" y="2809851"/>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1" name="Line 380"/>
            <p:cNvSpPr>
              <a:spLocks noChangeShapeType="1"/>
            </p:cNvSpPr>
            <p:nvPr/>
          </p:nvSpPr>
          <p:spPr bwMode="auto">
            <a:xfrm>
              <a:off x="5465280" y="2541719"/>
              <a:ext cx="0" cy="5444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2" name="Line 381"/>
            <p:cNvSpPr>
              <a:spLocks noChangeShapeType="1"/>
            </p:cNvSpPr>
            <p:nvPr/>
          </p:nvSpPr>
          <p:spPr bwMode="auto">
            <a:xfrm>
              <a:off x="4383345" y="2532311"/>
              <a:ext cx="0" cy="54567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83" name="Oval 382"/>
            <p:cNvSpPr>
              <a:spLocks noChangeArrowheads="1"/>
            </p:cNvSpPr>
            <p:nvPr/>
          </p:nvSpPr>
          <p:spPr bwMode="auto">
            <a:xfrm>
              <a:off x="4352768" y="2819259"/>
              <a:ext cx="64681"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11" name="Oval 410"/>
            <p:cNvSpPr>
              <a:spLocks noChangeArrowheads="1"/>
            </p:cNvSpPr>
            <p:nvPr/>
          </p:nvSpPr>
          <p:spPr bwMode="auto">
            <a:xfrm>
              <a:off x="5433527" y="2819259"/>
              <a:ext cx="65857" cy="64681"/>
            </a:xfrm>
            <a:prstGeom prst="ellipse">
              <a:avLst/>
            </a:prstGeom>
            <a:solidFill>
              <a:srgbClr val="FFFFFF"/>
            </a:solidFill>
            <a:ln w="30163">
              <a:solidFill>
                <a:srgbClr val="000000"/>
              </a:solid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1400">
                <a:latin typeface="Times New Roman" panose="02020803070505020304" pitchFamily="18" charset="0"/>
                <a:ea typeface="思源黑体 CN Normal" panose="020B0400000000000000" pitchFamily="34" charset="-122"/>
                <a:cs typeface="Times New Roman" panose="02020803070505020304" pitchFamily="18" charset="0"/>
              </a:endParaRPr>
            </a:p>
          </p:txBody>
        </p:sp>
        <p:pic>
          <p:nvPicPr>
            <p:cNvPr id="546" name="图片 5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7336" y="5798526"/>
              <a:ext cx="673665" cy="478976"/>
            </a:xfrm>
            <a:prstGeom prst="rect">
              <a:avLst/>
            </a:prstGeom>
          </p:spPr>
        </p:pic>
        <p:pic>
          <p:nvPicPr>
            <p:cNvPr id="567" name="图片 566"/>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4096067" y="5849852"/>
              <a:ext cx="543649" cy="427062"/>
            </a:xfrm>
            <a:prstGeom prst="rect">
              <a:avLst/>
            </a:prstGeom>
          </p:spPr>
        </p:pic>
        <p:pic>
          <p:nvPicPr>
            <p:cNvPr id="568" name="图片 567"/>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6550743" y="4237474"/>
              <a:ext cx="543649" cy="427062"/>
            </a:xfrm>
            <a:prstGeom prst="rect">
              <a:avLst/>
            </a:prstGeom>
          </p:spPr>
        </p:pic>
        <p:pic>
          <p:nvPicPr>
            <p:cNvPr id="569" name="图片 568"/>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6549982" y="3484963"/>
              <a:ext cx="543649" cy="427062"/>
            </a:xfrm>
            <a:prstGeom prst="rect">
              <a:avLst/>
            </a:prstGeom>
          </p:spPr>
        </p:pic>
        <p:pic>
          <p:nvPicPr>
            <p:cNvPr id="570" name="图片 569"/>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5214116" y="2263431"/>
              <a:ext cx="543649" cy="427062"/>
            </a:xfrm>
            <a:prstGeom prst="rect">
              <a:avLst/>
            </a:prstGeom>
          </p:spPr>
        </p:pic>
        <p:pic>
          <p:nvPicPr>
            <p:cNvPr id="571" name="图片 570"/>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4136218" y="2294086"/>
              <a:ext cx="543649" cy="427062"/>
            </a:xfrm>
            <a:prstGeom prst="rect">
              <a:avLst/>
            </a:prstGeom>
          </p:spPr>
        </p:pic>
        <p:pic>
          <p:nvPicPr>
            <p:cNvPr id="572" name="图片 571"/>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3045037" y="2278207"/>
              <a:ext cx="543649" cy="427062"/>
            </a:xfrm>
            <a:prstGeom prst="rect">
              <a:avLst/>
            </a:prstGeom>
          </p:spPr>
        </p:pic>
        <p:pic>
          <p:nvPicPr>
            <p:cNvPr id="573" name="图片 572"/>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1284966" y="3446711"/>
              <a:ext cx="543649" cy="427062"/>
            </a:xfrm>
            <a:prstGeom prst="rect">
              <a:avLst/>
            </a:prstGeom>
          </p:spPr>
        </p:pic>
        <p:pic>
          <p:nvPicPr>
            <p:cNvPr id="574" name="图片 573"/>
            <p:cNvPicPr>
              <a:picLocks noChangeAspect="1"/>
            </p:cNvPicPr>
            <p:nvPr/>
          </p:nvPicPr>
          <p:blipFill rotWithShape="1">
            <a:blip r:embed="rId4" cstate="print">
              <a:extLst>
                <a:ext uri="{28A0092B-C50C-407E-A947-70E740481C1C}">
                  <a14:useLocalDpi xmlns:a14="http://schemas.microsoft.com/office/drawing/2010/main" val="0"/>
                </a:ext>
              </a:extLst>
            </a:blip>
            <a:srcRect l="9601" t="10839" r="9698"/>
            <a:stretch>
              <a:fillRect/>
            </a:stretch>
          </p:blipFill>
          <p:spPr>
            <a:xfrm>
              <a:off x="1278417" y="4252151"/>
              <a:ext cx="543649" cy="427062"/>
            </a:xfrm>
            <a:prstGeom prst="rect">
              <a:avLst/>
            </a:prstGeom>
          </p:spPr>
        </p:pic>
        <p:pic>
          <p:nvPicPr>
            <p:cNvPr id="575" name="图片 574"/>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3585452" y="3200290"/>
              <a:ext cx="532113" cy="482906"/>
            </a:xfrm>
            <a:prstGeom prst="rect">
              <a:avLst/>
            </a:prstGeom>
          </p:spPr>
        </p:pic>
        <p:pic>
          <p:nvPicPr>
            <p:cNvPr id="576" name="图片 575"/>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2446122" y="4422169"/>
              <a:ext cx="532113" cy="482906"/>
            </a:xfrm>
            <a:prstGeom prst="rect">
              <a:avLst/>
            </a:prstGeom>
          </p:spPr>
        </p:pic>
        <p:pic>
          <p:nvPicPr>
            <p:cNvPr id="577" name="图片 576"/>
            <p:cNvPicPr>
              <a:picLocks noChangeAspect="1"/>
            </p:cNvPicPr>
            <p:nvPr/>
          </p:nvPicPr>
          <p:blipFill rotWithShape="1">
            <a:blip r:embed="rId5" cstate="print">
              <a:extLst>
                <a:ext uri="{28A0092B-C50C-407E-A947-70E740481C1C}">
                  <a14:useLocalDpi xmlns:a14="http://schemas.microsoft.com/office/drawing/2010/main" val="0"/>
                </a:ext>
              </a:extLst>
            </a:blip>
            <a:srcRect l="18149" t="21275" r="18103" b="20872"/>
            <a:stretch>
              <a:fillRect/>
            </a:stretch>
          </p:blipFill>
          <p:spPr>
            <a:xfrm>
              <a:off x="4502731" y="4409738"/>
              <a:ext cx="532113" cy="482906"/>
            </a:xfrm>
            <a:prstGeom prst="rect">
              <a:avLst/>
            </a:prstGeom>
          </p:spPr>
        </p:pic>
        <p:pic>
          <p:nvPicPr>
            <p:cNvPr id="578" name="Picture 777" descr="access_point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8508" y="4935537"/>
              <a:ext cx="568987" cy="47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9" name="Group 439"/>
          <p:cNvGrpSpPr/>
          <p:nvPr/>
        </p:nvGrpSpPr>
        <p:grpSpPr bwMode="auto">
          <a:xfrm>
            <a:off x="4065413" y="4459032"/>
            <a:ext cx="1798663" cy="701731"/>
            <a:chOff x="3415" y="3051"/>
            <a:chExt cx="1343" cy="468"/>
          </a:xfrm>
        </p:grpSpPr>
        <p:sp>
          <p:nvSpPr>
            <p:cNvPr id="583" name="Line 443"/>
            <p:cNvSpPr>
              <a:spLocks noChangeShapeType="1"/>
            </p:cNvSpPr>
            <p:nvPr/>
          </p:nvSpPr>
          <p:spPr bwMode="auto">
            <a:xfrm>
              <a:off x="4213" y="3498"/>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dirty="0"/>
            </a:p>
          </p:txBody>
        </p:sp>
        <p:sp>
          <p:nvSpPr>
            <p:cNvPr id="584" name="Line 444"/>
            <p:cNvSpPr>
              <a:spLocks noChangeShapeType="1"/>
            </p:cNvSpPr>
            <p:nvPr/>
          </p:nvSpPr>
          <p:spPr bwMode="auto">
            <a:xfrm>
              <a:off x="3569" y="3051"/>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dirty="0"/>
            </a:p>
          </p:txBody>
        </p:sp>
        <p:sp>
          <p:nvSpPr>
            <p:cNvPr id="146" name="Line 444"/>
            <p:cNvSpPr>
              <a:spLocks noChangeShapeType="1"/>
            </p:cNvSpPr>
            <p:nvPr/>
          </p:nvSpPr>
          <p:spPr bwMode="auto">
            <a:xfrm>
              <a:off x="3415" y="3519"/>
              <a:ext cx="545" cy="0"/>
            </a:xfrm>
            <a:prstGeom prst="line">
              <a:avLst/>
            </a:prstGeom>
            <a:noFill/>
            <a:ln w="38100">
              <a:solidFill>
                <a:srgbClr val="009FF6"/>
              </a:solidFill>
              <a:round/>
            </a:ln>
            <a:extLst>
              <a:ext uri="{909E8E84-426E-40DD-AFC4-6F175D3DCCD1}">
                <a14:hiddenFill xmlns:a14="http://schemas.microsoft.com/office/drawing/2010/main">
                  <a:noFill/>
                </a14:hiddenFill>
              </a:ext>
            </a:extLst>
          </p:spPr>
          <p:txBody>
            <a:bodyPr/>
            <a:lstStyle/>
            <a:p>
              <a:endParaRPr lang="zh-CN" altLang="en-US" dirty="0"/>
            </a:p>
          </p:txBody>
        </p:sp>
      </p:grpSp>
      <p:grpSp>
        <p:nvGrpSpPr>
          <p:cNvPr id="585" name="组合 584"/>
          <p:cNvGrpSpPr/>
          <p:nvPr/>
        </p:nvGrpSpPr>
        <p:grpSpPr>
          <a:xfrm>
            <a:off x="2946498" y="2110368"/>
            <a:ext cx="6477177" cy="885552"/>
            <a:chOff x="1791494" y="2533650"/>
            <a:chExt cx="5486489" cy="1200150"/>
          </a:xfrm>
        </p:grpSpPr>
        <p:sp>
          <p:nvSpPr>
            <p:cNvPr id="586" name="矩形: 圆角 585"/>
            <p:cNvSpPr/>
            <p:nvPr/>
          </p:nvSpPr>
          <p:spPr>
            <a:xfrm>
              <a:off x="1791494" y="2533650"/>
              <a:ext cx="5486489"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87" name="文本框 586"/>
            <p:cNvSpPr txBox="1"/>
            <p:nvPr/>
          </p:nvSpPr>
          <p:spPr>
            <a:xfrm>
              <a:off x="1946663" y="2675354"/>
              <a:ext cx="5281461" cy="959367"/>
            </a:xfrm>
            <a:prstGeom prst="rect">
              <a:avLst/>
            </a:prstGeom>
            <a:noFill/>
          </p:spPr>
          <p:txBody>
            <a:bodyPr wrap="square" rtlCol="0">
              <a:spAutoFit/>
            </a:bodyPr>
            <a:lstStyle/>
            <a:p>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路由器总是具有两个或两个以上的 </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IP </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地址。路由器的每一个接口都有一个不同网络号的 </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IP </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地址。 </a:t>
              </a:r>
            </a:p>
          </p:txBody>
        </p:sp>
        <p:sp>
          <p:nvSpPr>
            <p:cNvPr id="588" name="矩形: 圆角 587"/>
            <p:cNvSpPr/>
            <p:nvPr/>
          </p:nvSpPr>
          <p:spPr>
            <a:xfrm>
              <a:off x="1857375" y="2624956"/>
              <a:ext cx="5370749" cy="103217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144" name="组合 143">
            <a:extLst>
              <a:ext uri="{FF2B5EF4-FFF2-40B4-BE49-F238E27FC236}">
                <a16:creationId xmlns:a16="http://schemas.microsoft.com/office/drawing/2014/main" id="{84108867-A3FA-4368-9AE5-BB41E6CF5574}"/>
              </a:ext>
            </a:extLst>
          </p:cNvPr>
          <p:cNvGrpSpPr/>
          <p:nvPr/>
        </p:nvGrpSpPr>
        <p:grpSpPr>
          <a:xfrm>
            <a:off x="3098898" y="2262768"/>
            <a:ext cx="6477177" cy="885552"/>
            <a:chOff x="1791494" y="2533650"/>
            <a:chExt cx="5486489" cy="1200150"/>
          </a:xfrm>
        </p:grpSpPr>
        <p:sp>
          <p:nvSpPr>
            <p:cNvPr id="145" name="矩形: 圆角 144">
              <a:extLst>
                <a:ext uri="{FF2B5EF4-FFF2-40B4-BE49-F238E27FC236}">
                  <a16:creationId xmlns:a16="http://schemas.microsoft.com/office/drawing/2014/main" id="{6554F2B7-B10A-4FF0-BC87-5671BBBBA67A}"/>
                </a:ext>
              </a:extLst>
            </p:cNvPr>
            <p:cNvSpPr/>
            <p:nvPr/>
          </p:nvSpPr>
          <p:spPr>
            <a:xfrm>
              <a:off x="1791494" y="2533650"/>
              <a:ext cx="5486489"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7" name="文本框 146">
              <a:extLst>
                <a:ext uri="{FF2B5EF4-FFF2-40B4-BE49-F238E27FC236}">
                  <a16:creationId xmlns:a16="http://schemas.microsoft.com/office/drawing/2014/main" id="{66314D64-90F8-414A-B9EC-86D8322C1740}"/>
                </a:ext>
              </a:extLst>
            </p:cNvPr>
            <p:cNvSpPr txBox="1"/>
            <p:nvPr/>
          </p:nvSpPr>
          <p:spPr>
            <a:xfrm>
              <a:off x="1946663" y="2675354"/>
              <a:ext cx="5281461" cy="959367"/>
            </a:xfrm>
            <a:prstGeom prst="rect">
              <a:avLst/>
            </a:prstGeom>
            <a:noFill/>
          </p:spPr>
          <p:txBody>
            <a:bodyPr wrap="square" rtlCol="0">
              <a:spAutoFit/>
            </a:bodyPr>
            <a:lstStyle/>
            <a:p>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路由器总是具有两个或两个以上的 </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IP </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地址。路由器的每一个接口都有一个不同网络号的 </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IP </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地址。 </a:t>
              </a:r>
            </a:p>
          </p:txBody>
        </p:sp>
        <p:sp>
          <p:nvSpPr>
            <p:cNvPr id="148" name="矩形: 圆角 147">
              <a:extLst>
                <a:ext uri="{FF2B5EF4-FFF2-40B4-BE49-F238E27FC236}">
                  <a16:creationId xmlns:a16="http://schemas.microsoft.com/office/drawing/2014/main" id="{ACA92B9C-7C96-4670-BB6E-0EA4CE5601D5}"/>
                </a:ext>
              </a:extLst>
            </p:cNvPr>
            <p:cNvSpPr/>
            <p:nvPr/>
          </p:nvSpPr>
          <p:spPr>
            <a:xfrm>
              <a:off x="1857375" y="2624956"/>
              <a:ext cx="5370749" cy="103217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149" name="文本框 148">
            <a:extLst>
              <a:ext uri="{FF2B5EF4-FFF2-40B4-BE49-F238E27FC236}">
                <a16:creationId xmlns:a16="http://schemas.microsoft.com/office/drawing/2014/main" id="{CB76AB04-E833-45FD-9B97-FB14E5A7CB93}"/>
              </a:ext>
            </a:extLst>
          </p:cNvPr>
          <p:cNvSpPr txBox="1"/>
          <p:nvPr/>
        </p:nvSpPr>
        <p:spPr>
          <a:xfrm>
            <a:off x="2996328" y="6304611"/>
            <a:ext cx="6032421" cy="461665"/>
          </a:xfrm>
          <a:prstGeom prst="rect">
            <a:avLst/>
          </a:prstGeom>
          <a:noFill/>
        </p:spPr>
        <p:txBody>
          <a:bodyPr wrap="none" rtlCol="0">
            <a:spAutoFit/>
          </a:bodyPr>
          <a:lstStyle/>
          <a:p>
            <a:r>
              <a:rPr lang="zh-CN" altLang="en-US" sz="2400" b="1"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路由器的每个接口对应着一个网络（子网）</a:t>
            </a:r>
          </a:p>
        </p:txBody>
      </p:sp>
      <p:sp>
        <p:nvSpPr>
          <p:cNvPr id="2" name="灯片编号占位符 1">
            <a:extLst>
              <a:ext uri="{FF2B5EF4-FFF2-40B4-BE49-F238E27FC236}">
                <a16:creationId xmlns:a16="http://schemas.microsoft.com/office/drawing/2014/main" id="{2362FB83-583D-4C44-99DA-26C2A6CAF563}"/>
              </a:ext>
            </a:extLst>
          </p:cNvPr>
          <p:cNvSpPr>
            <a:spLocks noGrp="1"/>
          </p:cNvSpPr>
          <p:nvPr>
            <p:ph type="sldNum" sz="quarter" idx="12"/>
          </p:nvPr>
        </p:nvSpPr>
        <p:spPr/>
        <p:txBody>
          <a:bodyPr/>
          <a:lstStyle/>
          <a:p>
            <a:fld id="{91F2D4EF-46D4-4764-B373-FC59CD1D281E}" type="slidenum">
              <a:rPr lang="zh-CN" altLang="en-US" smtClean="0"/>
              <a:t>49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9"/>
                                        </p:tgtEl>
                                        <p:attrNameLst>
                                          <p:attrName>style.visibility</p:attrName>
                                        </p:attrNameLst>
                                      </p:cBhvr>
                                      <p:to>
                                        <p:strVal val="visible"/>
                                      </p:to>
                                    </p:set>
                                    <p:animEffect transition="in" filter="fade">
                                      <p:cBhvr>
                                        <p:cTn id="7" dur="500"/>
                                        <p:tgtEl>
                                          <p:spTgt spid="579"/>
                                        </p:tgtEl>
                                      </p:cBhvr>
                                    </p:animEffect>
                                  </p:childTnLst>
                                </p:cTn>
                              </p:par>
                            </p:childTnLst>
                          </p:cTn>
                        </p:par>
                        <p:par>
                          <p:cTn id="8" fill="hold">
                            <p:stCondLst>
                              <p:cond delay="500"/>
                            </p:stCondLst>
                            <p:childTnLst>
                              <p:par>
                                <p:cTn id="9" presetID="35" presetClass="emph" presetSubtype="0" repeatCount="4000" fill="hold" nodeType="afterEffect">
                                  <p:stCondLst>
                                    <p:cond delay="500"/>
                                  </p:stCondLst>
                                  <p:childTnLst>
                                    <p:anim calcmode="discrete" valueType="str">
                                      <p:cBhvr>
                                        <p:cTn id="10" dur="1000" fill="hold"/>
                                        <p:tgtEl>
                                          <p:spTgt spid="57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852903" cy="1428589"/>
            <a:chOff x="551030" y="-368704"/>
            <a:chExt cx="6852903" cy="1428589"/>
          </a:xfrm>
        </p:grpSpPr>
        <p:grpSp>
          <p:nvGrpSpPr>
            <p:cNvPr id="29" name="组合 28"/>
            <p:cNvGrpSpPr/>
            <p:nvPr/>
          </p:nvGrpSpPr>
          <p:grpSpPr>
            <a:xfrm>
              <a:off x="1201630" y="303925"/>
              <a:ext cx="6202303" cy="687997"/>
              <a:chOff x="1839057" y="967769"/>
              <a:chExt cx="6202303" cy="687997"/>
            </a:xfrm>
          </p:grpSpPr>
          <p:sp>
            <p:nvSpPr>
              <p:cNvPr id="31" name="矩形: 圆角 30"/>
              <p:cNvSpPr/>
              <p:nvPr/>
            </p:nvSpPr>
            <p:spPr>
              <a:xfrm>
                <a:off x="1839057" y="967769"/>
                <a:ext cx="620230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512693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网络层存在的意义设计</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9" name="组合 58"/>
          <p:cNvGrpSpPr/>
          <p:nvPr/>
        </p:nvGrpSpPr>
        <p:grpSpPr>
          <a:xfrm>
            <a:off x="4195010" y="3963196"/>
            <a:ext cx="1393073" cy="1287203"/>
            <a:chOff x="2707027" y="1673538"/>
            <a:chExt cx="3810000" cy="3520449"/>
          </a:xfrm>
        </p:grpSpPr>
        <p:grpSp>
          <p:nvGrpSpPr>
            <p:cNvPr id="68" name="组合 67"/>
            <p:cNvGrpSpPr/>
            <p:nvPr/>
          </p:nvGrpSpPr>
          <p:grpSpPr>
            <a:xfrm>
              <a:off x="2707027" y="1673538"/>
              <a:ext cx="3810000" cy="3520449"/>
              <a:chOff x="2286000" y="1867097"/>
              <a:chExt cx="3810000" cy="3520449"/>
            </a:xfrm>
          </p:grpSpPr>
          <p:grpSp>
            <p:nvGrpSpPr>
              <p:cNvPr id="81" name="组合 80"/>
              <p:cNvGrpSpPr/>
              <p:nvPr/>
            </p:nvGrpSpPr>
            <p:grpSpPr>
              <a:xfrm>
                <a:off x="2286000" y="1867097"/>
                <a:ext cx="3810000" cy="3520449"/>
                <a:chOff x="2363126" y="1676863"/>
                <a:chExt cx="3995264" cy="3691633"/>
              </a:xfrm>
            </p:grpSpPr>
            <p:sp>
              <p:nvSpPr>
                <p:cNvPr id="84" name="椭圆 83"/>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文本框 82"/>
              <p:cNvSpPr txBox="1"/>
              <p:nvPr/>
            </p:nvSpPr>
            <p:spPr>
              <a:xfrm>
                <a:off x="2602241" y="2813839"/>
                <a:ext cx="3156145" cy="1565666"/>
              </a:xfrm>
              <a:prstGeom prst="rect">
                <a:avLst/>
              </a:prstGeom>
              <a:noFill/>
            </p:spPr>
            <p:txBody>
              <a:bodyPr wrap="square" rtlCol="0">
                <a:spAutoFit/>
              </a:bodyPr>
              <a:lstStyle/>
              <a:p>
                <a:pPr algn="ctr">
                  <a:lnSpc>
                    <a:spcPct val="130000"/>
                  </a:lnSpc>
                </a:pPr>
                <a:r>
                  <a:rPr lang="zh-CN" altLang="en-US" sz="2400" dirty="0">
                    <a:latin typeface="思源黑体 CN Normal" panose="020B0400000000000000" pitchFamily="34" charset="-122"/>
                    <a:ea typeface="思源黑体 CN Normal" panose="020B0400000000000000" pitchFamily="34" charset="-122"/>
                  </a:rPr>
                  <a:t>传输层</a:t>
                </a:r>
                <a:endParaRPr lang="en-US" altLang="zh-CN" sz="2400" dirty="0">
                  <a:latin typeface="思源黑体 CN Normal" panose="020B0400000000000000" pitchFamily="34" charset="-122"/>
                  <a:ea typeface="思源黑体 CN Normal" panose="020B0400000000000000" pitchFamily="34" charset="-122"/>
                </a:endParaRPr>
              </a:p>
            </p:txBody>
          </p:sp>
        </p:grpSp>
        <p:sp>
          <p:nvSpPr>
            <p:cNvPr id="80" name="弧形 79"/>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9" name="组合 88"/>
          <p:cNvGrpSpPr/>
          <p:nvPr/>
        </p:nvGrpSpPr>
        <p:grpSpPr>
          <a:xfrm>
            <a:off x="7283116" y="3963196"/>
            <a:ext cx="1393073" cy="1287203"/>
            <a:chOff x="2707027" y="1673538"/>
            <a:chExt cx="3810000" cy="3520449"/>
          </a:xfrm>
        </p:grpSpPr>
        <p:grpSp>
          <p:nvGrpSpPr>
            <p:cNvPr id="90" name="组合 89"/>
            <p:cNvGrpSpPr/>
            <p:nvPr/>
          </p:nvGrpSpPr>
          <p:grpSpPr>
            <a:xfrm>
              <a:off x="2707027" y="1673538"/>
              <a:ext cx="3810000" cy="3520449"/>
              <a:chOff x="2286000" y="1867097"/>
              <a:chExt cx="3810000" cy="3520449"/>
            </a:xfrm>
          </p:grpSpPr>
          <p:grpSp>
            <p:nvGrpSpPr>
              <p:cNvPr id="92" name="组合 91"/>
              <p:cNvGrpSpPr/>
              <p:nvPr/>
            </p:nvGrpSpPr>
            <p:grpSpPr>
              <a:xfrm>
                <a:off x="2286000" y="1867097"/>
                <a:ext cx="3810000" cy="3520449"/>
                <a:chOff x="2363126" y="1676863"/>
                <a:chExt cx="3995264" cy="3691633"/>
              </a:xfrm>
            </p:grpSpPr>
            <p:sp>
              <p:nvSpPr>
                <p:cNvPr id="94" name="椭圆 93"/>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3" name="文本框 92"/>
              <p:cNvSpPr txBox="1"/>
              <p:nvPr/>
            </p:nvSpPr>
            <p:spPr>
              <a:xfrm>
                <a:off x="2602241" y="2813839"/>
                <a:ext cx="3156145" cy="1459222"/>
              </a:xfrm>
              <a:prstGeom prst="rect">
                <a:avLst/>
              </a:prstGeom>
              <a:noFill/>
            </p:spPr>
            <p:txBody>
              <a:bodyPr wrap="square" rtlCol="0">
                <a:spAutoFit/>
              </a:bodyPr>
              <a:lstStyle/>
              <a:p>
                <a:pPr algn="ctr">
                  <a:lnSpc>
                    <a:spcPct val="130000"/>
                  </a:lnSpc>
                </a:pPr>
                <a:r>
                  <a:rPr lang="zh-CN" altLang="en-US" sz="2400" dirty="0">
                    <a:latin typeface="思源黑体 CN Normal" panose="020B0400000000000000" pitchFamily="34" charset="-122"/>
                    <a:ea typeface="思源黑体 CN Normal" panose="020B0400000000000000" pitchFamily="34" charset="-122"/>
                  </a:rPr>
                  <a:t>网络层</a:t>
                </a:r>
                <a:endParaRPr lang="en-US" altLang="zh-CN" sz="2400" dirty="0">
                  <a:latin typeface="思源黑体 CN Normal" panose="020B0400000000000000" pitchFamily="34" charset="-122"/>
                  <a:ea typeface="思源黑体 CN Normal" panose="020B0400000000000000" pitchFamily="34" charset="-122"/>
                </a:endParaRPr>
              </a:p>
            </p:txBody>
          </p:sp>
        </p:grpSp>
        <p:sp>
          <p:nvSpPr>
            <p:cNvPr id="91" name="弧形 90"/>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2" name="组合 11"/>
          <p:cNvGrpSpPr/>
          <p:nvPr/>
        </p:nvGrpSpPr>
        <p:grpSpPr>
          <a:xfrm>
            <a:off x="5268451" y="4601544"/>
            <a:ext cx="719644" cy="488018"/>
            <a:chOff x="3152268" y="3206709"/>
            <a:chExt cx="1443016" cy="978563"/>
          </a:xfrm>
        </p:grpSpPr>
        <p:cxnSp>
          <p:nvCxnSpPr>
            <p:cNvPr id="4" name="直接连接符 3"/>
            <p:cNvCxnSpPr/>
            <p:nvPr/>
          </p:nvCxnSpPr>
          <p:spPr>
            <a:xfrm>
              <a:off x="3152268" y="3801979"/>
              <a:ext cx="212873"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309825" y="3776805"/>
              <a:ext cx="368967" cy="368969"/>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3616720" y="3206709"/>
              <a:ext cx="978564" cy="978563"/>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97" name="文本框 96"/>
          <p:cNvSpPr txBox="1"/>
          <p:nvPr/>
        </p:nvSpPr>
        <p:spPr>
          <a:xfrm>
            <a:off x="8517035" y="4069102"/>
            <a:ext cx="1004057" cy="1305678"/>
          </a:xfrm>
          <a:prstGeom prst="rect">
            <a:avLst/>
          </a:prstGeom>
          <a:noFill/>
        </p:spPr>
        <p:txBody>
          <a:bodyPr wrap="square" rtlCol="0">
            <a:spAutoFit/>
          </a:bodyPr>
          <a:lstStyle/>
          <a:p>
            <a:pPr algn="ctr">
              <a:lnSpc>
                <a:spcPct val="130000"/>
              </a:lnSpc>
            </a:pPr>
            <a:r>
              <a:rPr lang="zh-CN" altLang="en-US" sz="6600" dirty="0">
                <a:solidFill>
                  <a:srgbClr val="C00000"/>
                </a:solidFill>
                <a:latin typeface="思源黑体 CN Normal" panose="020B0400000000000000" pitchFamily="34" charset="-122"/>
                <a:ea typeface="思源黑体 CN Normal" panose="020B0400000000000000" pitchFamily="34" charset="-122"/>
              </a:rPr>
              <a:t>？</a:t>
            </a:r>
            <a:endParaRPr lang="en-US" altLang="zh-CN" sz="6600" dirty="0">
              <a:solidFill>
                <a:srgbClr val="C00000"/>
              </a:solidFill>
              <a:latin typeface="思源黑体 CN Normal" panose="020B0400000000000000" pitchFamily="34" charset="-122"/>
              <a:ea typeface="思源黑体 CN Normal" panose="020B0400000000000000" pitchFamily="34" charset="-122"/>
            </a:endParaRPr>
          </a:p>
        </p:txBody>
      </p:sp>
      <p:grpSp>
        <p:nvGrpSpPr>
          <p:cNvPr id="35" name="组合 34"/>
          <p:cNvGrpSpPr/>
          <p:nvPr/>
        </p:nvGrpSpPr>
        <p:grpSpPr>
          <a:xfrm>
            <a:off x="1724819" y="2263268"/>
            <a:ext cx="10060781" cy="784732"/>
            <a:chOff x="1724819" y="2533650"/>
            <a:chExt cx="9451181" cy="1200150"/>
          </a:xfrm>
        </p:grpSpPr>
        <p:sp>
          <p:nvSpPr>
            <p:cNvPr id="36" name="矩形: 圆角 35"/>
            <p:cNvSpPr/>
            <p:nvPr/>
          </p:nvSpPr>
          <p:spPr>
            <a:xfrm>
              <a:off x="1791494" y="2533650"/>
              <a:ext cx="9149521"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2066148" y="2651462"/>
              <a:ext cx="9109852" cy="553998"/>
            </a:xfrm>
            <a:prstGeom prst="rect">
              <a:avLst/>
            </a:prstGeom>
            <a:noFill/>
          </p:spPr>
          <p:txBody>
            <a:bodyPr wrap="square" rtlCol="0">
              <a:spAutoFit/>
            </a:bodyPr>
            <a:lstStyle/>
            <a:p>
              <a:r>
                <a:rPr lang="zh-CN" altLang="en-US" sz="3000" dirty="0">
                  <a:latin typeface="Times New Roman" panose="02020803070505020304" pitchFamily="18" charset="0"/>
                  <a:ea typeface="思源黑体 CN Medium" panose="020B0600000000000000" pitchFamily="34" charset="-122"/>
                  <a:cs typeface="Times New Roman" panose="02020803070505020304" pitchFamily="18" charset="0"/>
                </a:rPr>
                <a:t>传输层解决了应用进程间通信，为什么还需要网络层？</a:t>
              </a:r>
            </a:p>
          </p:txBody>
        </p:sp>
        <p:sp>
          <p:nvSpPr>
            <p:cNvPr id="38" name="矩形: 圆角 37"/>
            <p:cNvSpPr/>
            <p:nvPr/>
          </p:nvSpPr>
          <p:spPr>
            <a:xfrm>
              <a:off x="1724819" y="2603030"/>
              <a:ext cx="9093267"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863" y="1348072"/>
            <a:ext cx="2341562" cy="2341562"/>
          </a:xfrm>
          <a:prstGeom prst="rect">
            <a:avLst/>
          </a:prstGeom>
        </p:spPr>
      </p:pic>
      <p:sp>
        <p:nvSpPr>
          <p:cNvPr id="2" name="灯片编号占位符 1">
            <a:extLst>
              <a:ext uri="{FF2B5EF4-FFF2-40B4-BE49-F238E27FC236}">
                <a16:creationId xmlns:a16="http://schemas.microsoft.com/office/drawing/2014/main" id="{B0E62298-51D2-4792-8545-C09499AC3C46}"/>
              </a:ext>
            </a:extLst>
          </p:cNvPr>
          <p:cNvSpPr>
            <a:spLocks noGrp="1"/>
          </p:cNvSpPr>
          <p:nvPr>
            <p:ph type="sldNum" sz="quarter" idx="12"/>
          </p:nvPr>
        </p:nvSpPr>
        <p:spPr/>
        <p:txBody>
          <a:bodyPr/>
          <a:lstStyle/>
          <a:p>
            <a:fld id="{91F2D4EF-46D4-4764-B373-FC59CD1D281E}" type="slidenum">
              <a:rPr lang="zh-CN" altLang="en-US" smtClean="0"/>
              <a:t>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par>
                                <p:cTn id="14" presetID="12" presetClass="entr" presetSubtype="8"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500"/>
                                        <p:tgtEl>
                                          <p:spTgt spid="35"/>
                                        </p:tgtEl>
                                        <p:attrNameLst>
                                          <p:attrName>ppt_x</p:attrName>
                                        </p:attrNameLst>
                                      </p:cBhvr>
                                      <p:tavLst>
                                        <p:tav tm="0">
                                          <p:val>
                                            <p:strVal val="#ppt_x-#ppt_w*1.125000"/>
                                          </p:val>
                                        </p:tav>
                                        <p:tav tm="100000">
                                          <p:val>
                                            <p:strVal val="#ppt_x"/>
                                          </p:val>
                                        </p:tav>
                                      </p:tavLst>
                                    </p:anim>
                                    <p:animEffect transition="in" filter="wipe(right)">
                                      <p:cBhvr>
                                        <p:cTn id="17" dur="500"/>
                                        <p:tgtEl>
                                          <p:spTgt spid="35"/>
                                        </p:tgtEl>
                                      </p:cBhvr>
                                    </p:animEffect>
                                  </p:childTnLst>
                                </p:cTn>
                              </p:par>
                            </p:childTnLst>
                          </p:cTn>
                        </p:par>
                        <p:par>
                          <p:cTn id="18" fill="hold">
                            <p:stCondLst>
                              <p:cond delay="1000"/>
                            </p:stCondLst>
                            <p:childTnLst>
                              <p:par>
                                <p:cTn id="19" presetID="53" presetClass="entr" presetSubtype="16"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p:cTn id="21" dur="500" fill="hold"/>
                                        <p:tgtEl>
                                          <p:spTgt spid="59"/>
                                        </p:tgtEl>
                                        <p:attrNameLst>
                                          <p:attrName>ppt_w</p:attrName>
                                        </p:attrNameLst>
                                      </p:cBhvr>
                                      <p:tavLst>
                                        <p:tav tm="0">
                                          <p:val>
                                            <p:fltVal val="0"/>
                                          </p:val>
                                        </p:tav>
                                        <p:tav tm="100000">
                                          <p:val>
                                            <p:strVal val="#ppt_w"/>
                                          </p:val>
                                        </p:tav>
                                      </p:tavLst>
                                    </p:anim>
                                    <p:anim calcmode="lin" valueType="num">
                                      <p:cBhvr>
                                        <p:cTn id="22" dur="500" fill="hold"/>
                                        <p:tgtEl>
                                          <p:spTgt spid="59"/>
                                        </p:tgtEl>
                                        <p:attrNameLst>
                                          <p:attrName>ppt_h</p:attrName>
                                        </p:attrNameLst>
                                      </p:cBhvr>
                                      <p:tavLst>
                                        <p:tav tm="0">
                                          <p:val>
                                            <p:fltVal val="0"/>
                                          </p:val>
                                        </p:tav>
                                        <p:tav tm="100000">
                                          <p:val>
                                            <p:strVal val="#ppt_h"/>
                                          </p:val>
                                        </p:tav>
                                      </p:tavLst>
                                    </p:anim>
                                    <p:animEffect transition="in" filter="fade">
                                      <p:cBhvr>
                                        <p:cTn id="23" dur="500"/>
                                        <p:tgtEl>
                                          <p:spTgt spid="59"/>
                                        </p:tgtEl>
                                      </p:cBhvr>
                                    </p:animEffect>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89"/>
                                        </p:tgtEl>
                                        <p:attrNameLst>
                                          <p:attrName>style.visibility</p:attrName>
                                        </p:attrNameLst>
                                      </p:cBhvr>
                                      <p:to>
                                        <p:strVal val="visible"/>
                                      </p:to>
                                    </p:set>
                                    <p:anim calcmode="lin" valueType="num">
                                      <p:cBhvr>
                                        <p:cTn id="33" dur="500" fill="hold"/>
                                        <p:tgtEl>
                                          <p:spTgt spid="89"/>
                                        </p:tgtEl>
                                        <p:attrNameLst>
                                          <p:attrName>ppt_w</p:attrName>
                                        </p:attrNameLst>
                                      </p:cBhvr>
                                      <p:tavLst>
                                        <p:tav tm="0">
                                          <p:val>
                                            <p:fltVal val="0"/>
                                          </p:val>
                                        </p:tav>
                                        <p:tav tm="100000">
                                          <p:val>
                                            <p:strVal val="#ppt_w"/>
                                          </p:val>
                                        </p:tav>
                                      </p:tavLst>
                                    </p:anim>
                                    <p:anim calcmode="lin" valueType="num">
                                      <p:cBhvr>
                                        <p:cTn id="34" dur="500" fill="hold"/>
                                        <p:tgtEl>
                                          <p:spTgt spid="89"/>
                                        </p:tgtEl>
                                        <p:attrNameLst>
                                          <p:attrName>ppt_h</p:attrName>
                                        </p:attrNameLst>
                                      </p:cBhvr>
                                      <p:tavLst>
                                        <p:tav tm="0">
                                          <p:val>
                                            <p:fltVal val="0"/>
                                          </p:val>
                                        </p:tav>
                                        <p:tav tm="100000">
                                          <p:val>
                                            <p:strVal val="#ppt_h"/>
                                          </p:val>
                                        </p:tav>
                                      </p:tavLst>
                                    </p:anim>
                                    <p:animEffect transition="in" filter="fade">
                                      <p:cBhvr>
                                        <p:cTn id="35" dur="500"/>
                                        <p:tgtEl>
                                          <p:spTgt spid="89"/>
                                        </p:tgtEl>
                                      </p:cBhvr>
                                    </p:animEffect>
                                  </p:childTnLst>
                                </p:cTn>
                              </p:par>
                            </p:childTnLst>
                          </p:cTn>
                        </p:par>
                        <p:par>
                          <p:cTn id="36" fill="hold">
                            <p:stCondLst>
                              <p:cond delay="2500"/>
                            </p:stCondLst>
                            <p:childTnLst>
                              <p:par>
                                <p:cTn id="37" presetID="53" presetClass="entr" presetSubtype="16" fill="hold" grpId="0" nodeType="afterEffect">
                                  <p:stCondLst>
                                    <p:cond delay="0"/>
                                  </p:stCondLst>
                                  <p:childTnLst>
                                    <p:set>
                                      <p:cBhvr>
                                        <p:cTn id="38" dur="1" fill="hold">
                                          <p:stCondLst>
                                            <p:cond delay="0"/>
                                          </p:stCondLst>
                                        </p:cTn>
                                        <p:tgtEl>
                                          <p:spTgt spid="97"/>
                                        </p:tgtEl>
                                        <p:attrNameLst>
                                          <p:attrName>style.visibility</p:attrName>
                                        </p:attrNameLst>
                                      </p:cBhvr>
                                      <p:to>
                                        <p:strVal val="visible"/>
                                      </p:to>
                                    </p:set>
                                    <p:anim calcmode="lin" valueType="num">
                                      <p:cBhvr>
                                        <p:cTn id="39" dur="500" fill="hold"/>
                                        <p:tgtEl>
                                          <p:spTgt spid="97"/>
                                        </p:tgtEl>
                                        <p:attrNameLst>
                                          <p:attrName>ppt_w</p:attrName>
                                        </p:attrNameLst>
                                      </p:cBhvr>
                                      <p:tavLst>
                                        <p:tav tm="0">
                                          <p:val>
                                            <p:fltVal val="0"/>
                                          </p:val>
                                        </p:tav>
                                        <p:tav tm="100000">
                                          <p:val>
                                            <p:strVal val="#ppt_w"/>
                                          </p:val>
                                        </p:tav>
                                      </p:tavLst>
                                    </p:anim>
                                    <p:anim calcmode="lin" valueType="num">
                                      <p:cBhvr>
                                        <p:cTn id="40" dur="500" fill="hold"/>
                                        <p:tgtEl>
                                          <p:spTgt spid="97"/>
                                        </p:tgtEl>
                                        <p:attrNameLst>
                                          <p:attrName>ppt_h</p:attrName>
                                        </p:attrNameLst>
                                      </p:cBhvr>
                                      <p:tavLst>
                                        <p:tav tm="0">
                                          <p:val>
                                            <p:fltVal val="0"/>
                                          </p:val>
                                        </p:tav>
                                        <p:tav tm="100000">
                                          <p:val>
                                            <p:strVal val="#ppt_h"/>
                                          </p:val>
                                        </p:tav>
                                      </p:tavLst>
                                    </p:anim>
                                    <p:animEffect transition="in" filter="fade">
                                      <p:cBhvr>
                                        <p:cTn id="4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841750" cy="1428589"/>
            <a:chOff x="551030" y="-368704"/>
            <a:chExt cx="3841750" cy="1428589"/>
          </a:xfrm>
        </p:grpSpPr>
        <p:grpSp>
          <p:nvGrpSpPr>
            <p:cNvPr id="29" name="组合 28"/>
            <p:cNvGrpSpPr/>
            <p:nvPr/>
          </p:nvGrpSpPr>
          <p:grpSpPr>
            <a:xfrm>
              <a:off x="1201633" y="303925"/>
              <a:ext cx="3191147" cy="687997"/>
              <a:chOff x="1839060" y="967769"/>
              <a:chExt cx="3191147" cy="687997"/>
            </a:xfrm>
          </p:grpSpPr>
          <p:sp>
            <p:nvSpPr>
              <p:cNvPr id="31" name="矩形: 圆角 30"/>
              <p:cNvSpPr/>
              <p:nvPr/>
            </p:nvSpPr>
            <p:spPr>
              <a:xfrm>
                <a:off x="1839060" y="967769"/>
                <a:ext cx="31911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5" y="1009435"/>
                <a:ext cx="19297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44" name="组合 143"/>
          <p:cNvGrpSpPr/>
          <p:nvPr/>
        </p:nvGrpSpPr>
        <p:grpSpPr>
          <a:xfrm>
            <a:off x="643707" y="1514550"/>
            <a:ext cx="3203465" cy="526732"/>
            <a:chOff x="722008" y="1303131"/>
            <a:chExt cx="3058763" cy="502940"/>
          </a:xfrm>
        </p:grpSpPr>
        <p:sp>
          <p:nvSpPr>
            <p:cNvPr id="145" name="流程图: 手动输入 6"/>
            <p:cNvSpPr/>
            <p:nvPr/>
          </p:nvSpPr>
          <p:spPr>
            <a:xfrm rot="5400000" flipV="1">
              <a:off x="2146755" y="148385"/>
              <a:ext cx="475861" cy="279217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dirty="0">
                <a:latin typeface="+mn-ea"/>
                <a:cs typeface="Arial" panose="020B0704020202020204" pitchFamily="34" charset="0"/>
              </a:endParaRPr>
            </a:p>
          </p:txBody>
        </p:sp>
        <p:grpSp>
          <p:nvGrpSpPr>
            <p:cNvPr id="147" name="组合 146"/>
            <p:cNvGrpSpPr/>
            <p:nvPr/>
          </p:nvGrpSpPr>
          <p:grpSpPr>
            <a:xfrm>
              <a:off x="722008" y="1303131"/>
              <a:ext cx="546594" cy="475865"/>
              <a:chOff x="708742" y="1296102"/>
              <a:chExt cx="454744" cy="283828"/>
            </a:xfrm>
          </p:grpSpPr>
          <p:sp>
            <p:nvSpPr>
              <p:cNvPr id="149" name="平行四边形 148"/>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50" name="平行四边形 14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48" name="Text Box 79"/>
            <p:cNvSpPr txBox="1">
              <a:spLocks noChangeArrowheads="1"/>
            </p:cNvSpPr>
            <p:nvPr/>
          </p:nvSpPr>
          <p:spPr bwMode="auto">
            <a:xfrm>
              <a:off x="1261358" y="1335871"/>
              <a:ext cx="251941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IPv4</a:t>
              </a:r>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面临的问题</a:t>
              </a:r>
            </a:p>
          </p:txBody>
        </p:sp>
      </p:grpSp>
      <p:grpSp>
        <p:nvGrpSpPr>
          <p:cNvPr id="157" name="组合 156"/>
          <p:cNvGrpSpPr/>
          <p:nvPr/>
        </p:nvGrpSpPr>
        <p:grpSpPr>
          <a:xfrm>
            <a:off x="994683" y="2275605"/>
            <a:ext cx="3851911" cy="476221"/>
            <a:chOff x="1403750" y="3593123"/>
            <a:chExt cx="3851911" cy="476221"/>
          </a:xfrm>
        </p:grpSpPr>
        <p:grpSp>
          <p:nvGrpSpPr>
            <p:cNvPr id="158" name="组合 157"/>
            <p:cNvGrpSpPr/>
            <p:nvPr/>
          </p:nvGrpSpPr>
          <p:grpSpPr>
            <a:xfrm>
              <a:off x="1403750" y="3593123"/>
              <a:ext cx="490436" cy="476221"/>
              <a:chOff x="1403750" y="3593123"/>
              <a:chExt cx="808892" cy="785446"/>
            </a:xfrm>
          </p:grpSpPr>
          <p:sp>
            <p:nvSpPr>
              <p:cNvPr id="160" name="对话气泡: 椭圆形 15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59" name="Text Box 79"/>
            <p:cNvSpPr txBox="1">
              <a:spLocks noChangeArrowheads="1"/>
            </p:cNvSpPr>
            <p:nvPr/>
          </p:nvSpPr>
          <p:spPr bwMode="auto">
            <a:xfrm>
              <a:off x="1985931" y="3593123"/>
              <a:ext cx="326973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地址空间消耗很快</a:t>
              </a:r>
            </a:p>
          </p:txBody>
        </p:sp>
      </p:grpSp>
      <p:grpSp>
        <p:nvGrpSpPr>
          <p:cNvPr id="162" name="组合 161"/>
          <p:cNvGrpSpPr/>
          <p:nvPr/>
        </p:nvGrpSpPr>
        <p:grpSpPr>
          <a:xfrm>
            <a:off x="1673399" y="2802133"/>
            <a:ext cx="8769051" cy="877225"/>
            <a:chOff x="4628791" y="2375498"/>
            <a:chExt cx="4017777" cy="890471"/>
          </a:xfrm>
        </p:grpSpPr>
        <p:sp>
          <p:nvSpPr>
            <p:cNvPr id="163" name="矩形: 圆角 162"/>
            <p:cNvSpPr/>
            <p:nvPr/>
          </p:nvSpPr>
          <p:spPr>
            <a:xfrm>
              <a:off x="4628791" y="2375498"/>
              <a:ext cx="4017777" cy="890471"/>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164" name="文本框 163"/>
            <p:cNvSpPr txBox="1"/>
            <p:nvPr/>
          </p:nvSpPr>
          <p:spPr>
            <a:xfrm>
              <a:off x="4687645" y="2506223"/>
              <a:ext cx="3934960" cy="654902"/>
            </a:xfrm>
            <a:prstGeom prst="rect">
              <a:avLst/>
            </a:prstGeom>
            <a:noFill/>
          </p:spPr>
          <p:txBody>
            <a:bodyPr wrap="square" rtlCol="0">
              <a:spAutoFit/>
            </a:bodyPr>
            <a:lstStyle/>
            <a:p>
              <a:pPr>
                <a:lnSpc>
                  <a:spcPct val="150000"/>
                </a:lnSpc>
              </a:pP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通过</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NAT</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减少了</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地址的需求量，间接扩大了</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地址的数量</a:t>
              </a:r>
              <a:r>
                <a:rPr lang="zh-CN" altLang="en-US" sz="2400" dirty="0">
                  <a:latin typeface="思源黑体 CN Normal" panose="020B0400000000000000" pitchFamily="34" charset="-122"/>
                  <a:ea typeface="思源黑体 CN Normal" panose="020B0400000000000000" pitchFamily="34" charset="-122"/>
                </a:rPr>
                <a:t>。 </a:t>
              </a:r>
            </a:p>
          </p:txBody>
        </p:sp>
      </p:grpSp>
      <p:grpSp>
        <p:nvGrpSpPr>
          <p:cNvPr id="165" name="组合 164"/>
          <p:cNvGrpSpPr/>
          <p:nvPr/>
        </p:nvGrpSpPr>
        <p:grpSpPr>
          <a:xfrm>
            <a:off x="1005542" y="4023771"/>
            <a:ext cx="10790218" cy="1134862"/>
            <a:chOff x="1403750" y="3503582"/>
            <a:chExt cx="10790218" cy="1134862"/>
          </a:xfrm>
        </p:grpSpPr>
        <p:grpSp>
          <p:nvGrpSpPr>
            <p:cNvPr id="166" name="组合 165"/>
            <p:cNvGrpSpPr/>
            <p:nvPr/>
          </p:nvGrpSpPr>
          <p:grpSpPr>
            <a:xfrm>
              <a:off x="1403750" y="3593123"/>
              <a:ext cx="490436" cy="476221"/>
              <a:chOff x="1403750" y="3593123"/>
              <a:chExt cx="808892" cy="785446"/>
            </a:xfrm>
          </p:grpSpPr>
          <p:sp>
            <p:nvSpPr>
              <p:cNvPr id="168" name="对话气泡: 椭圆形 16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7" name="Text Box 79"/>
            <p:cNvSpPr txBox="1">
              <a:spLocks noChangeArrowheads="1"/>
            </p:cNvSpPr>
            <p:nvPr/>
          </p:nvSpPr>
          <p:spPr bwMode="auto">
            <a:xfrm>
              <a:off x="1976202" y="3503582"/>
              <a:ext cx="10217766"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5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首部长度不定（</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20-60</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字节），中间节点（路由器）需要消耗相当资源用于分组处理</a:t>
              </a:r>
            </a:p>
          </p:txBody>
        </p:sp>
      </p:grpSp>
      <p:sp>
        <p:nvSpPr>
          <p:cNvPr id="2" name="灯片编号占位符 1">
            <a:extLst>
              <a:ext uri="{FF2B5EF4-FFF2-40B4-BE49-F238E27FC236}">
                <a16:creationId xmlns:a16="http://schemas.microsoft.com/office/drawing/2014/main" id="{1A10E1DA-6856-4473-8806-3EC12E81E0DC}"/>
              </a:ext>
            </a:extLst>
          </p:cNvPr>
          <p:cNvSpPr>
            <a:spLocks noGrp="1"/>
          </p:cNvSpPr>
          <p:nvPr>
            <p:ph type="sldNum" sz="quarter" idx="12"/>
          </p:nvPr>
        </p:nvSpPr>
        <p:spPr/>
        <p:txBody>
          <a:bodyPr/>
          <a:lstStyle/>
          <a:p>
            <a:fld id="{91F2D4EF-46D4-4764-B373-FC59CD1D281E}" type="slidenum">
              <a:rPr lang="zh-CN" altLang="en-US" smtClean="0"/>
              <a:t>50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left)">
                                      <p:cBhvr>
                                        <p:cTn id="7" dur="500"/>
                                        <p:tgtEl>
                                          <p:spTgt spid="14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7"/>
                                        </p:tgtEl>
                                        <p:attrNameLst>
                                          <p:attrName>style.visibility</p:attrName>
                                        </p:attrNameLst>
                                      </p:cBhvr>
                                      <p:to>
                                        <p:strVal val="visible"/>
                                      </p:to>
                                    </p:set>
                                    <p:animEffect transition="in" filter="wipe(left)">
                                      <p:cBhvr>
                                        <p:cTn id="11" dur="500"/>
                                        <p:tgtEl>
                                          <p:spTgt spid="15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2"/>
                                        </p:tgtEl>
                                        <p:attrNameLst>
                                          <p:attrName>style.visibility</p:attrName>
                                        </p:attrNameLst>
                                      </p:cBhvr>
                                      <p:to>
                                        <p:strVal val="visible"/>
                                      </p:to>
                                    </p:set>
                                    <p:animEffect transition="in" filter="fade">
                                      <p:cBhvr>
                                        <p:cTn id="15" dur="500"/>
                                        <p:tgtEl>
                                          <p:spTgt spid="16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65"/>
                                        </p:tgtEl>
                                        <p:attrNameLst>
                                          <p:attrName>style.visibility</p:attrName>
                                        </p:attrNameLst>
                                      </p:cBhvr>
                                      <p:to>
                                        <p:strVal val="visible"/>
                                      </p:to>
                                    </p:set>
                                    <p:animEffect transition="in" filter="wipe(left)">
                                      <p:cBhvr>
                                        <p:cTn id="20"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841750" cy="1428589"/>
            <a:chOff x="551030" y="-368704"/>
            <a:chExt cx="3841750" cy="1428589"/>
          </a:xfrm>
        </p:grpSpPr>
        <p:grpSp>
          <p:nvGrpSpPr>
            <p:cNvPr id="29" name="组合 28"/>
            <p:cNvGrpSpPr/>
            <p:nvPr/>
          </p:nvGrpSpPr>
          <p:grpSpPr>
            <a:xfrm>
              <a:off x="1201633" y="303925"/>
              <a:ext cx="3191147" cy="687997"/>
              <a:chOff x="1839060" y="967769"/>
              <a:chExt cx="3191147" cy="687997"/>
            </a:xfrm>
          </p:grpSpPr>
          <p:sp>
            <p:nvSpPr>
              <p:cNvPr id="31" name="矩形: 圆角 30"/>
              <p:cNvSpPr/>
              <p:nvPr/>
            </p:nvSpPr>
            <p:spPr>
              <a:xfrm>
                <a:off x="1839060" y="967769"/>
                <a:ext cx="31911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5" y="1009435"/>
                <a:ext cx="19297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44" name="组合 143"/>
          <p:cNvGrpSpPr/>
          <p:nvPr/>
        </p:nvGrpSpPr>
        <p:grpSpPr>
          <a:xfrm>
            <a:off x="643707" y="1514550"/>
            <a:ext cx="3203465" cy="526732"/>
            <a:chOff x="722008" y="1303131"/>
            <a:chExt cx="3058763" cy="502940"/>
          </a:xfrm>
        </p:grpSpPr>
        <p:sp>
          <p:nvSpPr>
            <p:cNvPr id="145" name="流程图: 手动输入 6"/>
            <p:cNvSpPr/>
            <p:nvPr/>
          </p:nvSpPr>
          <p:spPr>
            <a:xfrm rot="5400000" flipV="1">
              <a:off x="2146755" y="148385"/>
              <a:ext cx="475861" cy="279217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dirty="0">
                <a:latin typeface="+mn-ea"/>
                <a:cs typeface="Arial" panose="020B0704020202020204" pitchFamily="34" charset="0"/>
              </a:endParaRPr>
            </a:p>
          </p:txBody>
        </p:sp>
        <p:grpSp>
          <p:nvGrpSpPr>
            <p:cNvPr id="147" name="组合 146"/>
            <p:cNvGrpSpPr/>
            <p:nvPr/>
          </p:nvGrpSpPr>
          <p:grpSpPr>
            <a:xfrm>
              <a:off x="722008" y="1303131"/>
              <a:ext cx="546594" cy="475865"/>
              <a:chOff x="708742" y="1296102"/>
              <a:chExt cx="454744" cy="283828"/>
            </a:xfrm>
          </p:grpSpPr>
          <p:sp>
            <p:nvSpPr>
              <p:cNvPr id="149" name="平行四边形 148"/>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50" name="平行四边形 14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48" name="Text Box 79"/>
            <p:cNvSpPr txBox="1">
              <a:spLocks noChangeArrowheads="1"/>
            </p:cNvSpPr>
            <p:nvPr/>
          </p:nvSpPr>
          <p:spPr bwMode="auto">
            <a:xfrm>
              <a:off x="1261358" y="1335871"/>
              <a:ext cx="251941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IPv4</a:t>
              </a:r>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面临的问题</a:t>
              </a:r>
            </a:p>
          </p:txBody>
        </p:sp>
      </p:grpSp>
      <p:grpSp>
        <p:nvGrpSpPr>
          <p:cNvPr id="157" name="组合 156"/>
          <p:cNvGrpSpPr/>
          <p:nvPr/>
        </p:nvGrpSpPr>
        <p:grpSpPr>
          <a:xfrm>
            <a:off x="1085040" y="2282263"/>
            <a:ext cx="3851911" cy="476221"/>
            <a:chOff x="1403750" y="3593123"/>
            <a:chExt cx="3851911" cy="476221"/>
          </a:xfrm>
        </p:grpSpPr>
        <p:grpSp>
          <p:nvGrpSpPr>
            <p:cNvPr id="158" name="组合 157"/>
            <p:cNvGrpSpPr/>
            <p:nvPr/>
          </p:nvGrpSpPr>
          <p:grpSpPr>
            <a:xfrm>
              <a:off x="1403750" y="3593123"/>
              <a:ext cx="490436" cy="476221"/>
              <a:chOff x="1403750" y="3593123"/>
              <a:chExt cx="808892" cy="785446"/>
            </a:xfrm>
          </p:grpSpPr>
          <p:sp>
            <p:nvSpPr>
              <p:cNvPr id="160" name="对话气泡: 椭圆形 15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59" name="Text Box 79"/>
            <p:cNvSpPr txBox="1">
              <a:spLocks noChangeArrowheads="1"/>
            </p:cNvSpPr>
            <p:nvPr/>
          </p:nvSpPr>
          <p:spPr bwMode="auto">
            <a:xfrm>
              <a:off x="1985931" y="3593123"/>
              <a:ext cx="326973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缺少</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QoS</a:t>
              </a:r>
            </a:p>
          </p:txBody>
        </p:sp>
      </p:grpSp>
      <p:grpSp>
        <p:nvGrpSpPr>
          <p:cNvPr id="165" name="组合 164"/>
          <p:cNvGrpSpPr/>
          <p:nvPr/>
        </p:nvGrpSpPr>
        <p:grpSpPr>
          <a:xfrm>
            <a:off x="1080816" y="3087109"/>
            <a:ext cx="4117864" cy="586571"/>
            <a:chOff x="1403750" y="3503582"/>
            <a:chExt cx="4117864" cy="586571"/>
          </a:xfrm>
        </p:grpSpPr>
        <p:grpSp>
          <p:nvGrpSpPr>
            <p:cNvPr id="166" name="组合 165"/>
            <p:cNvGrpSpPr/>
            <p:nvPr/>
          </p:nvGrpSpPr>
          <p:grpSpPr>
            <a:xfrm>
              <a:off x="1403750" y="3593123"/>
              <a:ext cx="490436" cy="476221"/>
              <a:chOff x="1403750" y="3593123"/>
              <a:chExt cx="808892" cy="785446"/>
            </a:xfrm>
          </p:grpSpPr>
          <p:sp>
            <p:nvSpPr>
              <p:cNvPr id="168" name="对话气泡: 椭圆形 167"/>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7" name="Text Box 79"/>
            <p:cNvSpPr txBox="1">
              <a:spLocks noChangeArrowheads="1"/>
            </p:cNvSpPr>
            <p:nvPr/>
          </p:nvSpPr>
          <p:spPr bwMode="auto">
            <a:xfrm>
              <a:off x="1976202" y="3503582"/>
              <a:ext cx="3545412" cy="586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5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安全性不够高</a:t>
              </a:r>
            </a:p>
          </p:txBody>
        </p:sp>
      </p:grpSp>
      <p:grpSp>
        <p:nvGrpSpPr>
          <p:cNvPr id="26" name="组合 25"/>
          <p:cNvGrpSpPr/>
          <p:nvPr/>
        </p:nvGrpSpPr>
        <p:grpSpPr>
          <a:xfrm>
            <a:off x="6973210" y="2026678"/>
            <a:ext cx="3578634" cy="1200150"/>
            <a:chOff x="1758272" y="2533650"/>
            <a:chExt cx="3578634" cy="1200150"/>
          </a:xfrm>
        </p:grpSpPr>
        <p:sp>
          <p:nvSpPr>
            <p:cNvPr id="27" name="矩形: 圆角 26"/>
            <p:cNvSpPr/>
            <p:nvPr/>
          </p:nvSpPr>
          <p:spPr>
            <a:xfrm>
              <a:off x="1791494" y="2533650"/>
              <a:ext cx="3545412"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2617028" y="2856726"/>
              <a:ext cx="2116106" cy="553998"/>
            </a:xfrm>
            <a:prstGeom prst="rect">
              <a:avLst/>
            </a:prstGeom>
            <a:noFill/>
          </p:spPr>
          <p:txBody>
            <a:bodyPr wrap="square" rtlCol="0">
              <a:spAutoFit/>
            </a:bodyPr>
            <a:lstStyle/>
            <a:p>
              <a:r>
                <a:rPr lang="zh-CN" altLang="en-US" sz="3000" dirty="0">
                  <a:latin typeface="思源黑体 CN Medium" panose="020B0600000000000000" pitchFamily="34" charset="-122"/>
                  <a:ea typeface="思源黑体 CN Medium" panose="020B0600000000000000" pitchFamily="34" charset="-122"/>
                </a:rPr>
                <a:t>如何解决 ？</a:t>
              </a:r>
            </a:p>
          </p:txBody>
        </p:sp>
        <p:sp>
          <p:nvSpPr>
            <p:cNvPr id="34" name="矩形: 圆角 33"/>
            <p:cNvSpPr/>
            <p:nvPr/>
          </p:nvSpPr>
          <p:spPr>
            <a:xfrm>
              <a:off x="1758272" y="2603030"/>
              <a:ext cx="3498969"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5" name="图片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92801" y="1111482"/>
            <a:ext cx="2341562" cy="2341562"/>
          </a:xfrm>
          <a:prstGeom prst="rect">
            <a:avLst/>
          </a:prstGeom>
        </p:spPr>
      </p:pic>
      <p:sp>
        <p:nvSpPr>
          <p:cNvPr id="2" name="矩形 1"/>
          <p:cNvSpPr/>
          <p:nvPr/>
        </p:nvSpPr>
        <p:spPr>
          <a:xfrm>
            <a:off x="1783138" y="4019169"/>
            <a:ext cx="1603734" cy="584775"/>
          </a:xfrm>
          <a:prstGeom prst="rect">
            <a:avLst/>
          </a:prstGeom>
        </p:spPr>
        <p:txBody>
          <a:bodyPr wrap="square">
            <a:spAutoFit/>
          </a:bodyPr>
          <a:lstStyle/>
          <a:p>
            <a:r>
              <a:rPr lang="en-US" altLang="zh-CN" sz="3200" b="1" dirty="0">
                <a:ea typeface="楷体" panose="02010609060101010101" pitchFamily="49" charset="-122"/>
                <a:cs typeface="Arial" panose="020B0704020202020204" pitchFamily="34" charset="0"/>
              </a:rPr>
              <a:t>……</a:t>
            </a:r>
            <a:endParaRPr lang="zh-CN" altLang="en-US" sz="3200" b="1" dirty="0"/>
          </a:p>
        </p:txBody>
      </p:sp>
      <p:sp>
        <p:nvSpPr>
          <p:cNvPr id="36" name="文本框 35">
            <a:extLst>
              <a:ext uri="{FF2B5EF4-FFF2-40B4-BE49-F238E27FC236}">
                <a16:creationId xmlns:a16="http://schemas.microsoft.com/office/drawing/2014/main" id="{DCF4CDD5-98A2-4C1E-A68D-840662FFC718}"/>
              </a:ext>
            </a:extLst>
          </p:cNvPr>
          <p:cNvSpPr txBox="1"/>
          <p:nvPr/>
        </p:nvSpPr>
        <p:spPr>
          <a:xfrm>
            <a:off x="3837023" y="4719507"/>
            <a:ext cx="6635155" cy="1754326"/>
          </a:xfrm>
          <a:prstGeom prst="rect">
            <a:avLst/>
          </a:prstGeom>
          <a:noFill/>
        </p:spPr>
        <p:txBody>
          <a:bodyPr wrap="square">
            <a:spAutoFit/>
          </a:bodyPr>
          <a:lstStyle/>
          <a:p>
            <a:pPr eaLnBrk="1" hangingPunct="1"/>
            <a:r>
              <a:rPr lang="en-US" altLang="zh-CN" sz="2800" b="1" dirty="0">
                <a:latin typeface="楷体" panose="02010609060101010101" pitchFamily="49" charset="-122"/>
                <a:ea typeface="楷体" panose="02010609060101010101" pitchFamily="49" charset="-122"/>
              </a:rPr>
              <a:t>IPv6</a:t>
            </a:r>
            <a:endParaRPr lang="zh-CN" altLang="en-US" sz="2800" b="1" dirty="0">
              <a:latin typeface="楷体" panose="02010609060101010101" pitchFamily="49" charset="-122"/>
              <a:ea typeface="楷体" panose="02010609060101010101" pitchFamily="49" charset="-122"/>
            </a:endParaRPr>
          </a:p>
          <a:p>
            <a:pPr lvl="1" eaLnBrk="1" hangingPunct="1"/>
            <a:r>
              <a:rPr lang="zh-CN" altLang="en-US" sz="2000" dirty="0">
                <a:latin typeface="楷体" panose="02010609060101010101" pitchFamily="49" charset="-122"/>
                <a:ea typeface="楷体" panose="02010609060101010101" pitchFamily="49" charset="-122"/>
              </a:rPr>
              <a:t>扩大地址空间</a:t>
            </a:r>
            <a:r>
              <a:rPr lang="en-US" altLang="zh-CN" sz="2000" dirty="0">
                <a:latin typeface="楷体" panose="02010609060101010101" pitchFamily="49" charset="-122"/>
                <a:ea typeface="楷体" panose="02010609060101010101" pitchFamily="49" charset="-122"/>
              </a:rPr>
              <a:t>- 128</a:t>
            </a:r>
            <a:r>
              <a:rPr lang="zh-CN" altLang="en-US" sz="2000" dirty="0">
                <a:latin typeface="楷体" panose="02010609060101010101" pitchFamily="49" charset="-122"/>
                <a:ea typeface="楷体" panose="02010609060101010101" pitchFamily="49" charset="-122"/>
              </a:rPr>
              <a:t>位</a:t>
            </a:r>
            <a:endParaRPr lang="zh-CN" altLang="en-US" sz="2400" dirty="0">
              <a:latin typeface="楷体" panose="02010609060101010101" pitchFamily="49" charset="-122"/>
              <a:ea typeface="楷体" panose="02010609060101010101" pitchFamily="49" charset="-122"/>
            </a:endParaRPr>
          </a:p>
          <a:p>
            <a:pPr lvl="1" eaLnBrk="1" hangingPunct="1"/>
            <a:r>
              <a:rPr lang="zh-CN" altLang="en-US" sz="2000" dirty="0">
                <a:latin typeface="楷体" panose="02010609060101010101" pitchFamily="49" charset="-122"/>
                <a:ea typeface="楷体" panose="02010609060101010101" pitchFamily="49" charset="-122"/>
              </a:rPr>
              <a:t>改革首部格式帮助加速处理</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转发</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首部长度固定</a:t>
            </a:r>
            <a:r>
              <a:rPr lang="en-US" altLang="zh-CN" sz="2000" dirty="0">
                <a:latin typeface="楷体" panose="02010609060101010101" pitchFamily="49" charset="-122"/>
                <a:ea typeface="楷体" panose="02010609060101010101" pitchFamily="49" charset="-122"/>
              </a:rPr>
              <a:t>40</a:t>
            </a:r>
            <a:r>
              <a:rPr lang="zh-CN" altLang="en-US" sz="2000" dirty="0">
                <a:latin typeface="楷体" panose="02010609060101010101" pitchFamily="49" charset="-122"/>
                <a:ea typeface="楷体" panose="02010609060101010101" pitchFamily="49" charset="-122"/>
              </a:rPr>
              <a:t>字节，不支持分割</a:t>
            </a:r>
          </a:p>
          <a:p>
            <a:pPr lvl="1" eaLnBrk="1" hangingPunct="1"/>
            <a:r>
              <a:rPr lang="zh-CN" altLang="en-US" sz="2000" dirty="0">
                <a:latin typeface="楷体" panose="02010609060101010101" pitchFamily="49" charset="-122"/>
                <a:ea typeface="楷体" panose="02010609060101010101" pitchFamily="49" charset="-122"/>
              </a:rPr>
              <a:t>改革首部实现</a:t>
            </a:r>
            <a:r>
              <a:rPr lang="en-US" altLang="zh-CN" sz="2000" dirty="0">
                <a:latin typeface="楷体" panose="02010609060101010101" pitchFamily="49" charset="-122"/>
                <a:ea typeface="楷体" panose="02010609060101010101" pitchFamily="49" charset="-122"/>
              </a:rPr>
              <a:t>QoS</a:t>
            </a:r>
            <a:endParaRPr lang="en-US" altLang="zh-CN" dirty="0">
              <a:latin typeface="楷体" panose="02010609060101010101" pitchFamily="49" charset="-122"/>
              <a:ea typeface="楷体" panose="02010609060101010101" pitchFamily="49" charset="-122"/>
            </a:endParaRPr>
          </a:p>
        </p:txBody>
      </p:sp>
      <p:sp>
        <p:nvSpPr>
          <p:cNvPr id="3" name="灯片编号占位符 2">
            <a:extLst>
              <a:ext uri="{FF2B5EF4-FFF2-40B4-BE49-F238E27FC236}">
                <a16:creationId xmlns:a16="http://schemas.microsoft.com/office/drawing/2014/main" id="{205936DA-3DE5-4B90-AC31-6C5F05E25650}"/>
              </a:ext>
            </a:extLst>
          </p:cNvPr>
          <p:cNvSpPr>
            <a:spLocks noGrp="1"/>
          </p:cNvSpPr>
          <p:nvPr>
            <p:ph type="sldNum" sz="quarter" idx="12"/>
          </p:nvPr>
        </p:nvSpPr>
        <p:spPr/>
        <p:txBody>
          <a:bodyPr/>
          <a:lstStyle/>
          <a:p>
            <a:fld id="{91F2D4EF-46D4-4764-B373-FC59CD1D281E}" type="slidenum">
              <a:rPr lang="zh-CN" altLang="en-US" smtClean="0"/>
              <a:t>51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wipe(left)">
                                      <p:cBhvr>
                                        <p:cTn id="7" dur="500"/>
                                        <p:tgtEl>
                                          <p:spTgt spid="1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5"/>
                                        </p:tgtEl>
                                        <p:attrNameLst>
                                          <p:attrName>style.visibility</p:attrName>
                                        </p:attrNameLst>
                                      </p:cBhvr>
                                      <p:to>
                                        <p:strVal val="visible"/>
                                      </p:to>
                                    </p:set>
                                    <p:animEffect transition="in" filter="wipe(left)">
                                      <p:cBhvr>
                                        <p:cTn id="12" dur="500"/>
                                        <p:tgtEl>
                                          <p:spTgt spid="16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p:cTn id="21" dur="500" fill="hold"/>
                                        <p:tgtEl>
                                          <p:spTgt spid="35"/>
                                        </p:tgtEl>
                                        <p:attrNameLst>
                                          <p:attrName>ppt_w</p:attrName>
                                        </p:attrNameLst>
                                      </p:cBhvr>
                                      <p:tavLst>
                                        <p:tav tm="0">
                                          <p:val>
                                            <p:fltVal val="0"/>
                                          </p:val>
                                        </p:tav>
                                        <p:tav tm="100000">
                                          <p:val>
                                            <p:strVal val="#ppt_w"/>
                                          </p:val>
                                        </p:tav>
                                      </p:tavLst>
                                    </p:anim>
                                    <p:anim calcmode="lin" valueType="num">
                                      <p:cBhvr>
                                        <p:cTn id="22" dur="500" fill="hold"/>
                                        <p:tgtEl>
                                          <p:spTgt spid="35"/>
                                        </p:tgtEl>
                                        <p:attrNameLst>
                                          <p:attrName>ppt_h</p:attrName>
                                        </p:attrNameLst>
                                      </p:cBhvr>
                                      <p:tavLst>
                                        <p:tav tm="0">
                                          <p:val>
                                            <p:fltVal val="0"/>
                                          </p:val>
                                        </p:tav>
                                        <p:tav tm="100000">
                                          <p:val>
                                            <p:strVal val="#ppt_h"/>
                                          </p:val>
                                        </p:tav>
                                      </p:tavLst>
                                    </p:anim>
                                    <p:animEffect transition="in" filter="fade">
                                      <p:cBhvr>
                                        <p:cTn id="23" dur="500"/>
                                        <p:tgtEl>
                                          <p:spTgt spid="35"/>
                                        </p:tgtEl>
                                      </p:cBhvr>
                                    </p:animEffect>
                                  </p:childTnLst>
                                </p:cTn>
                              </p:par>
                              <p:par>
                                <p:cTn id="24" presetID="12" presetClass="entr" presetSubtype="8"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500"/>
                                        <p:tgtEl>
                                          <p:spTgt spid="26"/>
                                        </p:tgtEl>
                                        <p:attrNameLst>
                                          <p:attrName>ppt_x</p:attrName>
                                        </p:attrNameLst>
                                      </p:cBhvr>
                                      <p:tavLst>
                                        <p:tav tm="0">
                                          <p:val>
                                            <p:strVal val="#ppt_x-#ppt_w*1.125000"/>
                                          </p:val>
                                        </p:tav>
                                        <p:tav tm="100000">
                                          <p:val>
                                            <p:strVal val="#ppt_x"/>
                                          </p:val>
                                        </p:tav>
                                      </p:tavLst>
                                    </p:anim>
                                    <p:animEffect transition="in" filter="wipe(right)">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3" name="Rectangle 3">
            <a:extLst>
              <a:ext uri="{FF2B5EF4-FFF2-40B4-BE49-F238E27FC236}">
                <a16:creationId xmlns:a16="http://schemas.microsoft.com/office/drawing/2014/main" id="{413FD1F1-8FAC-4844-9E99-4211CB2614C2}"/>
              </a:ext>
            </a:extLst>
          </p:cNvPr>
          <p:cNvSpPr>
            <a:spLocks noGrp="1" noChangeArrowheads="1"/>
          </p:cNvSpPr>
          <p:nvPr>
            <p:ph type="body" idx="1"/>
          </p:nvPr>
        </p:nvSpPr>
        <p:spPr>
          <a:xfrm>
            <a:off x="2024063" y="1143001"/>
            <a:ext cx="8229600" cy="5040313"/>
          </a:xfrm>
        </p:spPr>
        <p:txBody>
          <a:bodyPr/>
          <a:lstStyle/>
          <a:p>
            <a:pPr eaLnBrk="1" hangingPunct="1"/>
            <a:r>
              <a:rPr lang="en-US" altLang="zh-CN" b="1" dirty="0">
                <a:latin typeface="楷体" panose="02010609060101010101" pitchFamily="49" charset="-122"/>
                <a:ea typeface="楷体" panose="02010609060101010101" pitchFamily="49" charset="-122"/>
              </a:rPr>
              <a:t>IPv6</a:t>
            </a:r>
            <a:r>
              <a:rPr lang="zh-CN" altLang="en-US" b="1" dirty="0">
                <a:latin typeface="楷体" panose="02010609060101010101" pitchFamily="49" charset="-122"/>
                <a:ea typeface="楷体" panose="02010609060101010101" pitchFamily="49" charset="-122"/>
              </a:rPr>
              <a:t>数据报格式</a:t>
            </a:r>
          </a:p>
          <a:p>
            <a:pPr eaLnBrk="1" hangingPunct="1"/>
            <a:endParaRPr lang="zh-CN" altLang="en-US" dirty="0">
              <a:latin typeface="楷体" panose="02010609060101010101" pitchFamily="49" charset="-122"/>
              <a:ea typeface="楷体" panose="02010609060101010101" pitchFamily="49" charset="-122"/>
            </a:endParaRPr>
          </a:p>
          <a:p>
            <a:pPr eaLnBrk="1" hangingPunct="1"/>
            <a:endParaRPr lang="zh-CN" altLang="en-US" dirty="0">
              <a:latin typeface="楷体" panose="02010609060101010101" pitchFamily="49" charset="-122"/>
              <a:ea typeface="楷体" panose="02010609060101010101" pitchFamily="49" charset="-122"/>
            </a:endParaRPr>
          </a:p>
          <a:p>
            <a:pPr eaLnBrk="1" hangingPunct="1"/>
            <a:endParaRPr lang="zh-CN" altLang="en-US" dirty="0">
              <a:latin typeface="楷体" panose="02010609060101010101" pitchFamily="49" charset="-122"/>
              <a:ea typeface="楷体" panose="02010609060101010101" pitchFamily="49" charset="-122"/>
            </a:endParaRPr>
          </a:p>
          <a:p>
            <a:pPr eaLnBrk="1" hangingPunct="1"/>
            <a:endParaRPr lang="zh-CN" altLang="en-US" dirty="0">
              <a:latin typeface="楷体" panose="02010609060101010101" pitchFamily="49" charset="-122"/>
              <a:ea typeface="楷体" panose="02010609060101010101" pitchFamily="49" charset="-122"/>
            </a:endParaRPr>
          </a:p>
          <a:p>
            <a:pPr eaLnBrk="1" hangingPunct="1"/>
            <a:endParaRPr lang="zh-CN" altLang="en-US" dirty="0">
              <a:latin typeface="楷体" panose="02010609060101010101" pitchFamily="49" charset="-122"/>
              <a:ea typeface="楷体" panose="02010609060101010101" pitchFamily="49" charset="-122"/>
            </a:endParaRPr>
          </a:p>
          <a:p>
            <a:pPr eaLnBrk="1" hangingPunct="1"/>
            <a:endParaRPr lang="zh-CN" altLang="en-US" dirty="0">
              <a:latin typeface="楷体" panose="02010609060101010101" pitchFamily="49" charset="-122"/>
              <a:ea typeface="楷体" panose="02010609060101010101" pitchFamily="49" charset="-122"/>
            </a:endParaRPr>
          </a:p>
          <a:p>
            <a:pPr lvl="1" eaLnBrk="1" hangingPunct="1"/>
            <a:r>
              <a:rPr lang="zh-CN" altLang="en-US" sz="2200" dirty="0">
                <a:latin typeface="楷体" panose="02010609060101010101" pitchFamily="49" charset="-122"/>
                <a:ea typeface="楷体" panose="02010609060101010101" pitchFamily="49" charset="-122"/>
              </a:rPr>
              <a:t>无检查和，中间结点无需计算</a:t>
            </a:r>
          </a:p>
          <a:p>
            <a:pPr lvl="1" eaLnBrk="1" hangingPunct="1"/>
            <a:r>
              <a:rPr lang="zh-CN" altLang="en-US" sz="2200" dirty="0">
                <a:latin typeface="楷体" panose="02010609060101010101" pitchFamily="49" charset="-122"/>
                <a:ea typeface="楷体" panose="02010609060101010101" pitchFamily="49" charset="-122"/>
              </a:rPr>
              <a:t>中间结点不再负责分片和重组，由端结点负责（</a:t>
            </a:r>
            <a:r>
              <a:rPr lang="zh-CN" altLang="en-US" sz="2200" dirty="0">
                <a:solidFill>
                  <a:srgbClr val="FF0000"/>
                </a:solidFill>
                <a:latin typeface="楷体" panose="02010609060101010101" pitchFamily="49" charset="-122"/>
                <a:ea typeface="楷体" panose="02010609060101010101" pitchFamily="49" charset="-122"/>
              </a:rPr>
              <a:t>需要运行专门的协议获取到目的地所经过所有链路的最小</a:t>
            </a:r>
            <a:r>
              <a:rPr lang="en-US" altLang="zh-CN" sz="2200" dirty="0">
                <a:solidFill>
                  <a:srgbClr val="FF0000"/>
                </a:solidFill>
                <a:latin typeface="楷体" panose="02010609060101010101" pitchFamily="49" charset="-122"/>
                <a:ea typeface="楷体" panose="02010609060101010101" pitchFamily="49" charset="-122"/>
              </a:rPr>
              <a:t>MTU</a:t>
            </a:r>
            <a:r>
              <a:rPr lang="zh-CN" altLang="en-US" sz="2200" dirty="0">
                <a:latin typeface="楷体" panose="02010609060101010101" pitchFamily="49" charset="-122"/>
                <a:ea typeface="楷体" panose="02010609060101010101" pitchFamily="49" charset="-122"/>
              </a:rPr>
              <a:t>）</a:t>
            </a:r>
          </a:p>
          <a:p>
            <a:pPr lvl="1" eaLnBrk="1" hangingPunct="1"/>
            <a:r>
              <a:rPr lang="zh-CN" altLang="en-US" sz="2200" dirty="0">
                <a:latin typeface="楷体" panose="02010609060101010101" pitchFamily="49" charset="-122"/>
                <a:ea typeface="楷体" panose="02010609060101010101" pitchFamily="49" charset="-122"/>
              </a:rPr>
              <a:t>首部长度固定，加速中间结点转发速度</a:t>
            </a:r>
          </a:p>
        </p:txBody>
      </p:sp>
      <p:graphicFrame>
        <p:nvGraphicFramePr>
          <p:cNvPr id="89123" name="Group 35">
            <a:extLst>
              <a:ext uri="{FF2B5EF4-FFF2-40B4-BE49-F238E27FC236}">
                <a16:creationId xmlns:a16="http://schemas.microsoft.com/office/drawing/2014/main" id="{B5530BF9-2B6D-4AF8-ADB1-6A5DBBB7D651}"/>
              </a:ext>
            </a:extLst>
          </p:cNvPr>
          <p:cNvGraphicFramePr>
            <a:graphicFrameLocks noGrp="1"/>
          </p:cNvGraphicFramePr>
          <p:nvPr/>
        </p:nvGraphicFramePr>
        <p:xfrm>
          <a:off x="2381251" y="1714501"/>
          <a:ext cx="7072313" cy="2727325"/>
        </p:xfrm>
        <a:graphic>
          <a:graphicData uri="http://schemas.openxmlformats.org/drawingml/2006/table">
            <a:tbl>
              <a:tblPr/>
              <a:tblGrid>
                <a:gridCol w="977677">
                  <a:extLst>
                    <a:ext uri="{9D8B030D-6E8A-4147-A177-3AD203B41FA5}">
                      <a16:colId xmlns:a16="http://schemas.microsoft.com/office/drawing/2014/main" val="20000"/>
                    </a:ext>
                  </a:extLst>
                </a:gridCol>
                <a:gridCol w="1653792">
                  <a:extLst>
                    <a:ext uri="{9D8B030D-6E8A-4147-A177-3AD203B41FA5}">
                      <a16:colId xmlns:a16="http://schemas.microsoft.com/office/drawing/2014/main" val="20001"/>
                    </a:ext>
                  </a:extLst>
                </a:gridCol>
                <a:gridCol w="1014172">
                  <a:extLst>
                    <a:ext uri="{9D8B030D-6E8A-4147-A177-3AD203B41FA5}">
                      <a16:colId xmlns:a16="http://schemas.microsoft.com/office/drawing/2014/main" val="20002"/>
                    </a:ext>
                  </a:extLst>
                </a:gridCol>
                <a:gridCol w="2011058">
                  <a:extLst>
                    <a:ext uri="{9D8B030D-6E8A-4147-A177-3AD203B41FA5}">
                      <a16:colId xmlns:a16="http://schemas.microsoft.com/office/drawing/2014/main" val="20003"/>
                    </a:ext>
                  </a:extLst>
                </a:gridCol>
                <a:gridCol w="1415614">
                  <a:extLst>
                    <a:ext uri="{9D8B030D-6E8A-4147-A177-3AD203B41FA5}">
                      <a16:colId xmlns:a16="http://schemas.microsoft.com/office/drawing/2014/main" val="20004"/>
                    </a:ext>
                  </a:extLst>
                </a:gridCol>
              </a:tblGrid>
              <a:tr h="94219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dirty="0">
                          <a:ln>
                            <a:noFill/>
                          </a:ln>
                          <a:solidFill>
                            <a:schemeClr val="tx1"/>
                          </a:solidFill>
                          <a:effectLst/>
                          <a:latin typeface="楷体" pitchFamily="49" charset="-122"/>
                          <a:ea typeface="楷体" pitchFamily="49" charset="-122"/>
                        </a:rPr>
                        <a:t>版本</a:t>
                      </a:r>
                      <a:r>
                        <a:rPr kumimoji="0" lang="en-US" altLang="zh-CN" sz="2000" b="0" i="0" u="none" strike="noStrike" cap="none" normalizeH="0" baseline="0" dirty="0">
                          <a:ln>
                            <a:noFill/>
                          </a:ln>
                          <a:solidFill>
                            <a:schemeClr val="tx1"/>
                          </a:solidFill>
                          <a:effectLst/>
                          <a:latin typeface="楷体" pitchFamily="49" charset="-122"/>
                          <a:ea typeface="楷体" pitchFamily="49" charset="-122"/>
                        </a:rPr>
                        <a:t>(4bit)</a:t>
                      </a:r>
                      <a:endParaRPr kumimoji="0" lang="zh-CN" altLang="en-US" sz="2000" b="0" i="0" u="none" strike="noStrike" cap="none" normalizeH="0" baseline="0" dirty="0">
                        <a:ln>
                          <a:noFill/>
                        </a:ln>
                        <a:solidFill>
                          <a:schemeClr val="tx1"/>
                        </a:solidFill>
                        <a:effectLst/>
                        <a:latin typeface="楷体" pitchFamily="49" charset="-122"/>
                        <a:ea typeface="楷体" pitchFamily="49" charset="-122"/>
                      </a:endParaRPr>
                    </a:p>
                  </a:txBody>
                  <a:tcPr marL="91439" marR="91439"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dirty="0">
                          <a:ln>
                            <a:noFill/>
                          </a:ln>
                          <a:solidFill>
                            <a:schemeClr val="tx1"/>
                          </a:solidFill>
                          <a:effectLst/>
                          <a:latin typeface="楷体" pitchFamily="49" charset="-122"/>
                          <a:ea typeface="楷体" pitchFamily="49" charset="-122"/>
                        </a:rPr>
                        <a:t>流量类型</a:t>
                      </a:r>
                      <a:endParaRPr kumimoji="0" lang="en-US" altLang="zh-CN" sz="2000" b="0" i="0" u="none" strike="noStrike" cap="none" normalizeH="0" baseline="0" dirty="0">
                        <a:ln>
                          <a:noFill/>
                        </a:ln>
                        <a:solidFill>
                          <a:schemeClr val="tx1"/>
                        </a:solidFill>
                        <a:effectLst/>
                        <a:latin typeface="楷体" pitchFamily="49" charset="-122"/>
                        <a:ea typeface="楷体" pitchFamily="49" charset="-122"/>
                      </a:endParaRP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dirty="0">
                          <a:ln>
                            <a:noFill/>
                          </a:ln>
                          <a:solidFill>
                            <a:schemeClr val="tx1"/>
                          </a:solidFill>
                          <a:effectLst/>
                          <a:latin typeface="楷体" pitchFamily="49" charset="-122"/>
                          <a:ea typeface="楷体" pitchFamily="49" charset="-122"/>
                        </a:rPr>
                        <a:t>(8)</a:t>
                      </a:r>
                    </a:p>
                  </a:txBody>
                  <a:tcPr marL="91439" marR="91439"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dirty="0">
                          <a:ln>
                            <a:noFill/>
                          </a:ln>
                          <a:solidFill>
                            <a:schemeClr val="tx1"/>
                          </a:solidFill>
                          <a:effectLst/>
                          <a:latin typeface="楷体" pitchFamily="49" charset="-122"/>
                          <a:ea typeface="楷体" pitchFamily="49" charset="-122"/>
                        </a:rPr>
                        <a:t>流标签                                     </a:t>
                      </a:r>
                      <a:r>
                        <a:rPr kumimoji="0" lang="en-US" altLang="zh-CN" sz="2000" b="0" i="0" u="none" strike="noStrike" cap="none" normalizeH="0" baseline="0" dirty="0">
                          <a:ln>
                            <a:noFill/>
                          </a:ln>
                          <a:solidFill>
                            <a:schemeClr val="tx1"/>
                          </a:solidFill>
                          <a:effectLst/>
                          <a:latin typeface="楷体" pitchFamily="49" charset="-122"/>
                          <a:ea typeface="楷体" pitchFamily="49" charset="-122"/>
                        </a:rPr>
                        <a:t>(20)</a:t>
                      </a:r>
                    </a:p>
                  </a:txBody>
                  <a:tcPr marL="91439" marR="91439"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75006">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dirty="0">
                          <a:ln>
                            <a:noFill/>
                          </a:ln>
                          <a:solidFill>
                            <a:schemeClr val="tx1"/>
                          </a:solidFill>
                          <a:effectLst/>
                          <a:latin typeface="楷体" pitchFamily="49" charset="-122"/>
                          <a:ea typeface="楷体" pitchFamily="49" charset="-122"/>
                        </a:rPr>
                        <a:t>有效载荷长度</a:t>
                      </a:r>
                      <a:r>
                        <a:rPr kumimoji="0" lang="en-US" altLang="zh-CN" sz="2000" b="0" i="0" u="none" strike="noStrike" cap="none" normalizeH="0" baseline="0" dirty="0">
                          <a:ln>
                            <a:noFill/>
                          </a:ln>
                          <a:solidFill>
                            <a:schemeClr val="tx1"/>
                          </a:solidFill>
                          <a:effectLst/>
                          <a:latin typeface="楷体" pitchFamily="49" charset="-122"/>
                          <a:ea typeface="楷体" pitchFamily="49" charset="-122"/>
                        </a:rPr>
                        <a:t>(16)</a:t>
                      </a:r>
                    </a:p>
                  </a:txBody>
                  <a:tcPr marL="91439" marR="91439"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dirty="0">
                          <a:ln>
                            <a:noFill/>
                          </a:ln>
                          <a:solidFill>
                            <a:schemeClr val="tx1"/>
                          </a:solidFill>
                          <a:effectLst/>
                          <a:latin typeface="楷体" pitchFamily="49" charset="-122"/>
                          <a:ea typeface="楷体" pitchFamily="49" charset="-122"/>
                        </a:rPr>
                        <a:t>下一个首部</a:t>
                      </a:r>
                      <a:r>
                        <a:rPr kumimoji="0" lang="en-US" altLang="zh-CN" sz="2000" b="0" i="0" u="none" strike="noStrike" cap="none" normalizeH="0" baseline="0" dirty="0">
                          <a:ln>
                            <a:noFill/>
                          </a:ln>
                          <a:solidFill>
                            <a:schemeClr val="tx1"/>
                          </a:solidFill>
                          <a:effectLst/>
                          <a:latin typeface="楷体" pitchFamily="49" charset="-122"/>
                          <a:ea typeface="楷体" pitchFamily="49" charset="-122"/>
                        </a:rPr>
                        <a:t>(8)</a:t>
                      </a:r>
                    </a:p>
                  </a:txBody>
                  <a:tcPr marL="91439" marR="91439"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楷体" pitchFamily="49" charset="-122"/>
                          <a:ea typeface="楷体" pitchFamily="49" charset="-122"/>
                        </a:rPr>
                        <a:t>跳限制</a:t>
                      </a:r>
                      <a:r>
                        <a:rPr kumimoji="0" lang="en-US" altLang="zh-CN" sz="2000" b="0" i="0" u="none" strike="noStrike" cap="none" normalizeH="0" baseline="0">
                          <a:ln>
                            <a:noFill/>
                          </a:ln>
                          <a:solidFill>
                            <a:schemeClr val="tx1"/>
                          </a:solidFill>
                          <a:effectLst/>
                          <a:latin typeface="楷体" pitchFamily="49" charset="-122"/>
                          <a:ea typeface="楷体" pitchFamily="49" charset="-122"/>
                        </a:rPr>
                        <a:t>(8)</a:t>
                      </a:r>
                    </a:p>
                  </a:txBody>
                  <a:tcPr marL="91439" marR="91439"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6254">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dirty="0">
                          <a:ln>
                            <a:noFill/>
                          </a:ln>
                          <a:solidFill>
                            <a:schemeClr val="tx1"/>
                          </a:solidFill>
                          <a:effectLst/>
                          <a:latin typeface="楷体" pitchFamily="49" charset="-122"/>
                          <a:ea typeface="楷体" pitchFamily="49" charset="-122"/>
                        </a:rPr>
                        <a:t>源地址（</a:t>
                      </a:r>
                      <a:r>
                        <a:rPr kumimoji="0" lang="en-US" altLang="zh-CN" sz="2000" b="0" i="0" u="none" strike="noStrike" cap="none" normalizeH="0" baseline="0" dirty="0">
                          <a:ln>
                            <a:noFill/>
                          </a:ln>
                          <a:solidFill>
                            <a:schemeClr val="tx1"/>
                          </a:solidFill>
                          <a:effectLst/>
                          <a:latin typeface="楷体" pitchFamily="49" charset="-122"/>
                          <a:ea typeface="楷体" pitchFamily="49" charset="-122"/>
                        </a:rPr>
                        <a:t>128</a:t>
                      </a:r>
                      <a:r>
                        <a:rPr kumimoji="0" lang="zh-CN" altLang="en-US" sz="2000" b="0" i="0" u="none" strike="noStrike" cap="none" normalizeH="0" baseline="0" dirty="0">
                          <a:ln>
                            <a:noFill/>
                          </a:ln>
                          <a:solidFill>
                            <a:schemeClr val="tx1"/>
                          </a:solidFill>
                          <a:effectLst/>
                          <a:latin typeface="楷体" pitchFamily="49" charset="-122"/>
                          <a:ea typeface="楷体" pitchFamily="49" charset="-122"/>
                        </a:rPr>
                        <a:t>比特）</a:t>
                      </a:r>
                    </a:p>
                  </a:txBody>
                  <a:tcPr marL="91439" marR="91439" marT="45728" marB="4572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407556">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dirty="0">
                          <a:ln>
                            <a:noFill/>
                          </a:ln>
                          <a:solidFill>
                            <a:schemeClr val="tx1"/>
                          </a:solidFill>
                          <a:effectLst/>
                          <a:latin typeface="楷体" pitchFamily="49" charset="-122"/>
                          <a:ea typeface="楷体" pitchFamily="49" charset="-122"/>
                        </a:rPr>
                        <a:t>目的地址（</a:t>
                      </a:r>
                      <a:r>
                        <a:rPr kumimoji="0" lang="en-US" altLang="zh-CN" sz="2000" b="0" i="0" u="none" strike="noStrike" cap="none" normalizeH="0" baseline="0" dirty="0">
                          <a:ln>
                            <a:noFill/>
                          </a:ln>
                          <a:solidFill>
                            <a:schemeClr val="tx1"/>
                          </a:solidFill>
                          <a:effectLst/>
                          <a:latin typeface="楷体" pitchFamily="49" charset="-122"/>
                          <a:ea typeface="楷体" pitchFamily="49" charset="-122"/>
                        </a:rPr>
                        <a:t>128</a:t>
                      </a:r>
                      <a:r>
                        <a:rPr kumimoji="0" lang="zh-CN" altLang="en-US" sz="2000" b="0" i="0" u="none" strike="noStrike" cap="none" normalizeH="0" baseline="0" dirty="0">
                          <a:ln>
                            <a:noFill/>
                          </a:ln>
                          <a:solidFill>
                            <a:schemeClr val="tx1"/>
                          </a:solidFill>
                          <a:effectLst/>
                          <a:latin typeface="楷体" pitchFamily="49" charset="-122"/>
                          <a:ea typeface="楷体" pitchFamily="49" charset="-122"/>
                        </a:rPr>
                        <a:t>比特）</a:t>
                      </a:r>
                    </a:p>
                  </a:txBody>
                  <a:tcPr marL="91439" marR="91439" marT="45728" marB="4572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396311">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dirty="0">
                          <a:ln>
                            <a:noFill/>
                          </a:ln>
                          <a:solidFill>
                            <a:schemeClr val="tx1"/>
                          </a:solidFill>
                          <a:effectLst/>
                          <a:latin typeface="楷体" pitchFamily="49" charset="-122"/>
                          <a:ea typeface="楷体" pitchFamily="49" charset="-122"/>
                        </a:rPr>
                        <a:t>数据</a:t>
                      </a:r>
                    </a:p>
                  </a:txBody>
                  <a:tcPr marL="91439" marR="91439" marT="45728" marB="4572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
        <p:nvSpPr>
          <p:cNvPr id="2" name="灯片编号占位符 1">
            <a:extLst>
              <a:ext uri="{FF2B5EF4-FFF2-40B4-BE49-F238E27FC236}">
                <a16:creationId xmlns:a16="http://schemas.microsoft.com/office/drawing/2014/main" id="{9E1774FF-1259-4E40-A4AF-6EA678F928D5}"/>
              </a:ext>
            </a:extLst>
          </p:cNvPr>
          <p:cNvSpPr>
            <a:spLocks noGrp="1"/>
          </p:cNvSpPr>
          <p:nvPr>
            <p:ph type="sldNum" sz="quarter" idx="12"/>
          </p:nvPr>
        </p:nvSpPr>
        <p:spPr/>
        <p:txBody>
          <a:bodyPr/>
          <a:lstStyle/>
          <a:p>
            <a:fld id="{91F2D4EF-46D4-4764-B373-FC59CD1D281E}" type="slidenum">
              <a:rPr lang="zh-CN" altLang="en-US" smtClean="0"/>
              <a:t>52</a:t>
            </a:fld>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日期占位符 3">
            <a:extLst>
              <a:ext uri="{FF2B5EF4-FFF2-40B4-BE49-F238E27FC236}">
                <a16:creationId xmlns:a16="http://schemas.microsoft.com/office/drawing/2014/main" id="{B84DA505-D6A1-4064-978E-62A73CDF6FC0}"/>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A5C2928C-991C-4862-9D0E-F14CBE6CF4EA}" type="datetime2">
              <a:rPr lang="zh-CN" altLang="en-US" sz="1600">
                <a:latin typeface="+mj-lt"/>
              </a:rPr>
              <a:pPr>
                <a:defRPr/>
              </a:pPr>
              <a:t>2021年10月15日</a:t>
            </a:fld>
            <a:endParaRPr lang="zh-CN" altLang="zh-CN" sz="1600">
              <a:latin typeface="+mj-lt"/>
            </a:endParaRPr>
          </a:p>
        </p:txBody>
      </p:sp>
      <p:sp>
        <p:nvSpPr>
          <p:cNvPr id="178179" name="页脚占位符 4">
            <a:extLst>
              <a:ext uri="{FF2B5EF4-FFF2-40B4-BE49-F238E27FC236}">
                <a16:creationId xmlns:a16="http://schemas.microsoft.com/office/drawing/2014/main" id="{9494C59F-AAE7-41C4-B88C-E45C2F933C27}"/>
              </a:ext>
            </a:extLst>
          </p:cNvPr>
          <p:cNvSpPr txBox="1">
            <a:spLocks noGrp="1" noChangeArrowheads="1"/>
          </p:cNvSpPr>
          <p:nvPr/>
        </p:nvSpPr>
        <p:spPr bwMode="auto">
          <a:xfrm>
            <a:off x="7319963" y="623728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188644E9-DC90-422D-BBBA-B2ABF7FA702F}" type="slidenum">
              <a:rPr lang="en-US" altLang="zh-CN" sz="1600" u="none">
                <a:latin typeface="Garamond" panose="02020404030301010803" pitchFamily="18" charset="0"/>
              </a:rPr>
              <a:pPr algn="r"/>
              <a:t>53</a:t>
            </a:fld>
            <a:endParaRPr lang="en-US" altLang="zh-CN" sz="1600" u="none">
              <a:latin typeface="Garamond" panose="02020404030301010803" pitchFamily="18" charset="0"/>
            </a:endParaRPr>
          </a:p>
        </p:txBody>
      </p:sp>
      <p:sp>
        <p:nvSpPr>
          <p:cNvPr id="178181" name="Rectangle 3">
            <a:extLst>
              <a:ext uri="{FF2B5EF4-FFF2-40B4-BE49-F238E27FC236}">
                <a16:creationId xmlns:a16="http://schemas.microsoft.com/office/drawing/2014/main" id="{728CE7FE-645D-43AD-A533-E1405A423BC8}"/>
              </a:ext>
            </a:extLst>
          </p:cNvPr>
          <p:cNvSpPr>
            <a:spLocks noGrp="1" noChangeArrowheads="1"/>
          </p:cNvSpPr>
          <p:nvPr>
            <p:ph type="body" idx="4294967295"/>
          </p:nvPr>
        </p:nvSpPr>
        <p:spPr>
          <a:xfrm>
            <a:off x="1981200" y="1341438"/>
            <a:ext cx="8229600" cy="5040312"/>
          </a:xfrm>
        </p:spPr>
        <p:txBody>
          <a:bodyPr/>
          <a:lstStyle/>
          <a:p>
            <a:pPr eaLnBrk="1" hangingPunct="1"/>
            <a:r>
              <a:rPr lang="en-US" altLang="zh-CN" b="1">
                <a:latin typeface="楷体" panose="02010609060101010101" pitchFamily="49" charset="-122"/>
                <a:ea typeface="楷体" panose="02010609060101010101" pitchFamily="49" charset="-122"/>
              </a:rPr>
              <a:t>IPv6</a:t>
            </a:r>
            <a:r>
              <a:rPr lang="zh-CN" altLang="en-US" b="1">
                <a:latin typeface="楷体" panose="02010609060101010101" pitchFamily="49" charset="-122"/>
                <a:ea typeface="楷体" panose="02010609060101010101" pitchFamily="49" charset="-122"/>
              </a:rPr>
              <a:t>数据报格式</a:t>
            </a:r>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lvl="1" eaLnBrk="1" hangingPunct="1"/>
            <a:endParaRPr lang="zh-CN" altLang="en-US" sz="3100"/>
          </a:p>
        </p:txBody>
      </p:sp>
      <p:graphicFrame>
        <p:nvGraphicFramePr>
          <p:cNvPr id="358406" name="Group 6">
            <a:extLst>
              <a:ext uri="{FF2B5EF4-FFF2-40B4-BE49-F238E27FC236}">
                <a16:creationId xmlns:a16="http://schemas.microsoft.com/office/drawing/2014/main" id="{238BAF5D-674F-480F-BCEA-D3CA9F28F289}"/>
              </a:ext>
            </a:extLst>
          </p:cNvPr>
          <p:cNvGraphicFramePr>
            <a:graphicFrameLocks noGrp="1"/>
          </p:cNvGraphicFramePr>
          <p:nvPr/>
        </p:nvGraphicFramePr>
        <p:xfrm>
          <a:off x="2782888" y="1989139"/>
          <a:ext cx="6742112" cy="3003551"/>
        </p:xfrm>
        <a:graphic>
          <a:graphicData uri="http://schemas.openxmlformats.org/drawingml/2006/table">
            <a:tbl>
              <a:tblPr/>
              <a:tblGrid>
                <a:gridCol w="932030">
                  <a:extLst>
                    <a:ext uri="{9D8B030D-6E8A-4147-A177-3AD203B41FA5}">
                      <a16:colId xmlns:a16="http://schemas.microsoft.com/office/drawing/2014/main" val="20000"/>
                    </a:ext>
                  </a:extLst>
                </a:gridCol>
                <a:gridCol w="1576577">
                  <a:extLst>
                    <a:ext uri="{9D8B030D-6E8A-4147-A177-3AD203B41FA5}">
                      <a16:colId xmlns:a16="http://schemas.microsoft.com/office/drawing/2014/main" val="20001"/>
                    </a:ext>
                  </a:extLst>
                </a:gridCol>
                <a:gridCol w="966821">
                  <a:extLst>
                    <a:ext uri="{9D8B030D-6E8A-4147-A177-3AD203B41FA5}">
                      <a16:colId xmlns:a16="http://schemas.microsoft.com/office/drawing/2014/main" val="20002"/>
                    </a:ext>
                  </a:extLst>
                </a:gridCol>
                <a:gridCol w="1917162">
                  <a:extLst>
                    <a:ext uri="{9D8B030D-6E8A-4147-A177-3AD203B41FA5}">
                      <a16:colId xmlns:a16="http://schemas.microsoft.com/office/drawing/2014/main" val="20003"/>
                    </a:ext>
                  </a:extLst>
                </a:gridCol>
                <a:gridCol w="1349522">
                  <a:extLst>
                    <a:ext uri="{9D8B030D-6E8A-4147-A177-3AD203B41FA5}">
                      <a16:colId xmlns:a16="http://schemas.microsoft.com/office/drawing/2014/main" val="20004"/>
                    </a:ext>
                  </a:extLst>
                </a:gridCol>
              </a:tblGrid>
              <a:tr h="7810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版本</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(4bit)</a:t>
                      </a:r>
                      <a:endParaRPr kumimoji="0" lang="zh-CN" altLang="en-US" sz="2200" b="0" i="0" u="none" strike="noStrike" cap="none" normalizeH="0" baseline="0" dirty="0">
                        <a:ln>
                          <a:noFill/>
                        </a:ln>
                        <a:solidFill>
                          <a:schemeClr val="tx1"/>
                        </a:solidFill>
                        <a:effectLst/>
                        <a:latin typeface="楷体" pitchFamily="49" charset="-122"/>
                        <a:ea typeface="楷体"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流量类型</a:t>
                      </a:r>
                      <a:r>
                        <a:rPr kumimoji="0" lang="en-US" altLang="zh-CN" sz="2200" b="0" i="0" u="none" strike="noStrike" cap="none" normalizeH="0" baseline="0">
                          <a:ln>
                            <a:noFill/>
                          </a:ln>
                          <a:solidFill>
                            <a:schemeClr val="tx1"/>
                          </a:solidFill>
                          <a:effectLst/>
                          <a:latin typeface="楷体" pitchFamily="49" charset="-122"/>
                          <a:ea typeface="楷体" pitchFamily="49"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流标签                                     </a:t>
                      </a:r>
                      <a:r>
                        <a:rPr kumimoji="0" lang="en-US" altLang="zh-CN" sz="2200" b="0" i="0" u="none" strike="noStrike" cap="none" normalizeH="0" baseline="0">
                          <a:ln>
                            <a:noFill/>
                          </a:ln>
                          <a:solidFill>
                            <a:schemeClr val="tx1"/>
                          </a:solidFill>
                          <a:effectLst/>
                          <a:latin typeface="楷体" pitchFamily="49" charset="-122"/>
                          <a:ea typeface="楷体" pitchFamily="49" charset="-122"/>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762000">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有效载荷长度           </a:t>
                      </a:r>
                      <a:r>
                        <a:rPr kumimoji="0" lang="en-US" altLang="zh-CN" sz="2200" b="0" i="0" u="none" strike="noStrike" cap="none" normalizeH="0" baseline="0">
                          <a:ln>
                            <a:noFill/>
                          </a:ln>
                          <a:solidFill>
                            <a:schemeClr val="tx1"/>
                          </a:solidFill>
                          <a:effectLst/>
                          <a:latin typeface="楷体" pitchFamily="49" charset="-122"/>
                          <a:ea typeface="楷体" pitchFamily="49" charset="-122"/>
                        </a:rPr>
                        <a:t>(16)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下一个首部</a:t>
                      </a:r>
                      <a:r>
                        <a:rPr kumimoji="0" lang="en-US" altLang="zh-CN" sz="2200" b="0" i="0" u="none" strike="noStrike" cap="none" normalizeH="0" baseline="0">
                          <a:ln>
                            <a:noFill/>
                          </a:ln>
                          <a:solidFill>
                            <a:schemeClr val="tx1"/>
                          </a:solidFill>
                          <a:effectLst/>
                          <a:latin typeface="楷体" pitchFamily="49" charset="-122"/>
                          <a:ea typeface="楷体" pitchFamily="49"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跳限制</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5300">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源地址（</a:t>
                      </a:r>
                      <a:r>
                        <a:rPr kumimoji="0" lang="en-US" altLang="zh-CN" sz="2200" b="0" i="0" u="none" strike="noStrike" cap="none" normalizeH="0" baseline="0">
                          <a:ln>
                            <a:noFill/>
                          </a:ln>
                          <a:solidFill>
                            <a:schemeClr val="tx1"/>
                          </a:solidFill>
                          <a:effectLst/>
                          <a:latin typeface="楷体" pitchFamily="49" charset="-122"/>
                          <a:ea typeface="楷体" pitchFamily="49" charset="-122"/>
                        </a:rPr>
                        <a:t>128</a:t>
                      </a:r>
                      <a:r>
                        <a:rPr kumimoji="0" lang="zh-CN" altLang="en-US" sz="2200" b="0" i="0" u="none" strike="noStrike" cap="none" normalizeH="0" baseline="0">
                          <a:ln>
                            <a:noFill/>
                          </a:ln>
                          <a:solidFill>
                            <a:schemeClr val="tx1"/>
                          </a:solidFill>
                          <a:effectLst/>
                          <a:latin typeface="楷体" pitchFamily="49" charset="-122"/>
                          <a:ea typeface="楷体" pitchFamily="49" charset="-122"/>
                        </a:rPr>
                        <a:t>比特）</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496888">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目的地址（</a:t>
                      </a:r>
                      <a:r>
                        <a:rPr kumimoji="0" lang="en-US" altLang="zh-CN" sz="2200" b="0" i="0" u="none" strike="noStrike" cap="none" normalizeH="0" baseline="0">
                          <a:ln>
                            <a:noFill/>
                          </a:ln>
                          <a:solidFill>
                            <a:schemeClr val="tx1"/>
                          </a:solidFill>
                          <a:effectLst/>
                          <a:latin typeface="楷体" pitchFamily="49" charset="-122"/>
                          <a:ea typeface="楷体" pitchFamily="49" charset="-122"/>
                        </a:rPr>
                        <a:t>128</a:t>
                      </a:r>
                      <a:r>
                        <a:rPr kumimoji="0" lang="zh-CN" altLang="en-US" sz="2200" b="0" i="0" u="none" strike="noStrike" cap="none" normalizeH="0" baseline="0">
                          <a:ln>
                            <a:noFill/>
                          </a:ln>
                          <a:solidFill>
                            <a:schemeClr val="tx1"/>
                          </a:solidFill>
                          <a:effectLst/>
                          <a:latin typeface="楷体" pitchFamily="49" charset="-122"/>
                          <a:ea typeface="楷体" pitchFamily="49" charset="-122"/>
                        </a:rPr>
                        <a:t>比特）</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468313">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数据</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
        <p:nvSpPr>
          <p:cNvPr id="358428" name="Text Box 28">
            <a:extLst>
              <a:ext uri="{FF2B5EF4-FFF2-40B4-BE49-F238E27FC236}">
                <a16:creationId xmlns:a16="http://schemas.microsoft.com/office/drawing/2014/main" id="{105167E0-3170-47C5-814A-1F8FEC39C89B}"/>
              </a:ext>
            </a:extLst>
          </p:cNvPr>
          <p:cNvSpPr txBox="1">
            <a:spLocks noChangeArrowheads="1"/>
          </p:cNvSpPr>
          <p:nvPr/>
        </p:nvSpPr>
        <p:spPr bwMode="auto">
          <a:xfrm>
            <a:off x="2782889" y="5372101"/>
            <a:ext cx="2954337" cy="4619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400" u="none">
                <a:latin typeface="楷体" panose="02010609060101010101" pitchFamily="49" charset="-122"/>
                <a:ea typeface="楷体" panose="02010609060101010101" pitchFamily="49" charset="-122"/>
              </a:rPr>
              <a:t>版本：</a:t>
            </a:r>
            <a:r>
              <a:rPr lang="en-US" altLang="zh-CN" sz="2400" u="none">
                <a:latin typeface="楷体" panose="02010609060101010101" pitchFamily="49" charset="-122"/>
                <a:ea typeface="楷体" panose="02010609060101010101" pitchFamily="49" charset="-122"/>
              </a:rPr>
              <a:t>IP</a:t>
            </a:r>
            <a:r>
              <a:rPr lang="zh-CN" altLang="en-US" sz="2400" u="none">
                <a:latin typeface="楷体" panose="02010609060101010101" pitchFamily="49" charset="-122"/>
                <a:ea typeface="楷体" panose="02010609060101010101" pitchFamily="49" charset="-122"/>
              </a:rPr>
              <a:t>协议版本号</a:t>
            </a:r>
          </a:p>
        </p:txBody>
      </p:sp>
      <p:sp>
        <p:nvSpPr>
          <p:cNvPr id="358429" name="Rectangle 29">
            <a:extLst>
              <a:ext uri="{FF2B5EF4-FFF2-40B4-BE49-F238E27FC236}">
                <a16:creationId xmlns:a16="http://schemas.microsoft.com/office/drawing/2014/main" id="{88A03118-E2AD-42B0-81E3-34F179867F22}"/>
              </a:ext>
            </a:extLst>
          </p:cNvPr>
          <p:cNvSpPr>
            <a:spLocks noChangeArrowheads="1"/>
          </p:cNvSpPr>
          <p:nvPr/>
        </p:nvSpPr>
        <p:spPr bwMode="auto">
          <a:xfrm>
            <a:off x="2782889" y="2003425"/>
            <a:ext cx="955675" cy="7191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 name="灯片编号占位符 1">
            <a:extLst>
              <a:ext uri="{FF2B5EF4-FFF2-40B4-BE49-F238E27FC236}">
                <a16:creationId xmlns:a16="http://schemas.microsoft.com/office/drawing/2014/main" id="{ED08FEB5-F49E-4699-8F8C-A16BA6B5860C}"/>
              </a:ext>
            </a:extLst>
          </p:cNvPr>
          <p:cNvSpPr>
            <a:spLocks noGrp="1"/>
          </p:cNvSpPr>
          <p:nvPr>
            <p:ph type="sldNum" sz="quarter" idx="12"/>
          </p:nvPr>
        </p:nvSpPr>
        <p:spPr/>
        <p:txBody>
          <a:bodyPr/>
          <a:lstStyle/>
          <a:p>
            <a:fld id="{91F2D4EF-46D4-4764-B373-FC59CD1D281E}" type="slidenum">
              <a:rPr lang="zh-CN" altLang="en-US" smtClean="0"/>
              <a:t>53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8429"/>
                                        </p:tgtEl>
                                        <p:attrNameLst>
                                          <p:attrName>style.visibility</p:attrName>
                                        </p:attrNameLst>
                                      </p:cBhvr>
                                      <p:to>
                                        <p:strVal val="visible"/>
                                      </p:to>
                                    </p:set>
                                    <p:animEffect transition="in" filter="blinds(horizontal)">
                                      <p:cBhvr>
                                        <p:cTn id="7" dur="500"/>
                                        <p:tgtEl>
                                          <p:spTgt spid="3584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58428"/>
                                        </p:tgtEl>
                                        <p:attrNameLst>
                                          <p:attrName>style.visibility</p:attrName>
                                        </p:attrNameLst>
                                      </p:cBhvr>
                                      <p:to>
                                        <p:strVal val="visible"/>
                                      </p:to>
                                    </p:set>
                                    <p:animEffect transition="in" filter="blinds(horizontal)">
                                      <p:cBhvr>
                                        <p:cTn id="12" dur="500"/>
                                        <p:tgtEl>
                                          <p:spTgt spid="358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8" grpId="0" animBg="1"/>
      <p:bldP spid="3584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日期占位符 3">
            <a:extLst>
              <a:ext uri="{FF2B5EF4-FFF2-40B4-BE49-F238E27FC236}">
                <a16:creationId xmlns:a16="http://schemas.microsoft.com/office/drawing/2014/main" id="{BB2AEF30-E9E2-4A86-A916-40B49F2A2EDE}"/>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A5C2928C-991C-4862-9D0E-F14CBE6CF4EA}" type="datetime2">
              <a:rPr lang="zh-CN" altLang="en-US" sz="1600">
                <a:latin typeface="+mj-lt"/>
              </a:rPr>
              <a:pPr>
                <a:defRPr/>
              </a:pPr>
              <a:t>2021年10月15日</a:t>
            </a:fld>
            <a:endParaRPr lang="zh-CN" altLang="zh-CN" sz="1600">
              <a:latin typeface="+mj-lt"/>
            </a:endParaRPr>
          </a:p>
        </p:txBody>
      </p:sp>
      <p:sp>
        <p:nvSpPr>
          <p:cNvPr id="180227" name="页脚占位符 4">
            <a:extLst>
              <a:ext uri="{FF2B5EF4-FFF2-40B4-BE49-F238E27FC236}">
                <a16:creationId xmlns:a16="http://schemas.microsoft.com/office/drawing/2014/main" id="{90268DDE-0769-4026-B8BA-28B1FEDAEDD9}"/>
              </a:ext>
            </a:extLst>
          </p:cNvPr>
          <p:cNvSpPr txBox="1">
            <a:spLocks noGrp="1" noChangeArrowheads="1"/>
          </p:cNvSpPr>
          <p:nvPr/>
        </p:nvSpPr>
        <p:spPr bwMode="auto">
          <a:xfrm>
            <a:off x="7319963" y="623728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A031C78E-F6A1-4782-84B7-9F74BE84E459}" type="slidenum">
              <a:rPr lang="en-US" altLang="zh-CN" sz="1600" u="none">
                <a:latin typeface="Garamond" panose="02020404030301010803" pitchFamily="18" charset="0"/>
              </a:rPr>
              <a:pPr algn="r"/>
              <a:t>54</a:t>
            </a:fld>
            <a:endParaRPr lang="en-US" altLang="zh-CN" sz="1600" u="none">
              <a:latin typeface="Garamond" panose="02020404030301010803" pitchFamily="18" charset="0"/>
            </a:endParaRPr>
          </a:p>
        </p:txBody>
      </p:sp>
      <p:sp>
        <p:nvSpPr>
          <p:cNvPr id="180229" name="Rectangle 3">
            <a:extLst>
              <a:ext uri="{FF2B5EF4-FFF2-40B4-BE49-F238E27FC236}">
                <a16:creationId xmlns:a16="http://schemas.microsoft.com/office/drawing/2014/main" id="{0597DC23-1E04-4169-8F13-02E422C99AF7}"/>
              </a:ext>
            </a:extLst>
          </p:cNvPr>
          <p:cNvSpPr>
            <a:spLocks noGrp="1" noChangeArrowheads="1"/>
          </p:cNvSpPr>
          <p:nvPr>
            <p:ph type="body" idx="4294967295"/>
          </p:nvPr>
        </p:nvSpPr>
        <p:spPr>
          <a:xfrm>
            <a:off x="1981200" y="1341438"/>
            <a:ext cx="8229600" cy="5040312"/>
          </a:xfrm>
        </p:spPr>
        <p:txBody>
          <a:bodyPr/>
          <a:lstStyle/>
          <a:p>
            <a:pPr eaLnBrk="1" hangingPunct="1"/>
            <a:r>
              <a:rPr lang="en-US" altLang="zh-CN" b="1">
                <a:latin typeface="楷体" panose="02010609060101010101" pitchFamily="49" charset="-122"/>
                <a:ea typeface="楷体" panose="02010609060101010101" pitchFamily="49" charset="-122"/>
              </a:rPr>
              <a:t>IPv6</a:t>
            </a:r>
            <a:r>
              <a:rPr lang="zh-CN" altLang="en-US" b="1">
                <a:latin typeface="楷体" panose="02010609060101010101" pitchFamily="49" charset="-122"/>
                <a:ea typeface="楷体" panose="02010609060101010101" pitchFamily="49" charset="-122"/>
              </a:rPr>
              <a:t>数据报格式</a:t>
            </a:r>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lvl="1" eaLnBrk="1" hangingPunct="1"/>
            <a:endParaRPr lang="zh-CN" altLang="en-US" sz="3100"/>
          </a:p>
        </p:txBody>
      </p:sp>
      <p:graphicFrame>
        <p:nvGraphicFramePr>
          <p:cNvPr id="360454" name="Group 6">
            <a:extLst>
              <a:ext uri="{FF2B5EF4-FFF2-40B4-BE49-F238E27FC236}">
                <a16:creationId xmlns:a16="http://schemas.microsoft.com/office/drawing/2014/main" id="{325EEDF4-761B-401A-881B-38C0C92E95EB}"/>
              </a:ext>
            </a:extLst>
          </p:cNvPr>
          <p:cNvGraphicFramePr>
            <a:graphicFrameLocks noGrp="1"/>
          </p:cNvGraphicFramePr>
          <p:nvPr/>
        </p:nvGraphicFramePr>
        <p:xfrm>
          <a:off x="2782889" y="1989139"/>
          <a:ext cx="5845175" cy="3319465"/>
        </p:xfrm>
        <a:graphic>
          <a:graphicData uri="http://schemas.openxmlformats.org/drawingml/2006/table">
            <a:tbl>
              <a:tblPr/>
              <a:tblGrid>
                <a:gridCol w="808037">
                  <a:extLst>
                    <a:ext uri="{9D8B030D-6E8A-4147-A177-3AD203B41FA5}">
                      <a16:colId xmlns:a16="http://schemas.microsoft.com/office/drawing/2014/main" val="20000"/>
                    </a:ext>
                  </a:extLst>
                </a:gridCol>
                <a:gridCol w="1366838">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662112">
                  <a:extLst>
                    <a:ext uri="{9D8B030D-6E8A-4147-A177-3AD203B41FA5}">
                      <a16:colId xmlns:a16="http://schemas.microsoft.com/office/drawing/2014/main" val="20003"/>
                    </a:ext>
                  </a:extLst>
                </a:gridCol>
                <a:gridCol w="1169988">
                  <a:extLst>
                    <a:ext uri="{9D8B030D-6E8A-4147-A177-3AD203B41FA5}">
                      <a16:colId xmlns:a16="http://schemas.microsoft.com/office/drawing/2014/main" val="20004"/>
                    </a:ext>
                  </a:extLst>
                </a:gridCol>
              </a:tblGrid>
              <a:tr h="10972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版本</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(4bit)</a:t>
                      </a:r>
                      <a:endParaRPr kumimoji="0" lang="zh-CN" altLang="en-US" sz="2200" b="0" i="0" u="none" strike="noStrike" cap="none" normalizeH="0" baseline="0" dirty="0">
                        <a:ln>
                          <a:noFill/>
                        </a:ln>
                        <a:solidFill>
                          <a:schemeClr val="tx1"/>
                        </a:solidFill>
                        <a:effectLst/>
                        <a:latin typeface="楷体" pitchFamily="49" charset="-122"/>
                        <a:ea typeface="楷体" pitchFamily="49"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流量类型</a:t>
                      </a:r>
                      <a:r>
                        <a:rPr kumimoji="0" lang="en-US" altLang="zh-CN" sz="2200" b="0" i="0" u="none" strike="noStrike" cap="none" normalizeH="0" baseline="0">
                          <a:ln>
                            <a:noFill/>
                          </a:ln>
                          <a:solidFill>
                            <a:schemeClr val="tx1"/>
                          </a:solidFill>
                          <a:effectLst/>
                          <a:latin typeface="楷体" pitchFamily="49" charset="-122"/>
                          <a:ea typeface="楷体" pitchFamily="49" charset="-122"/>
                        </a:rPr>
                        <a:t>(8)</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流标签                                     </a:t>
                      </a:r>
                      <a:r>
                        <a:rPr kumimoji="0" lang="en-US" altLang="zh-CN" sz="2200" b="0" i="0" u="none" strike="noStrike" cap="none" normalizeH="0" baseline="0">
                          <a:ln>
                            <a:noFill/>
                          </a:ln>
                          <a:solidFill>
                            <a:schemeClr val="tx1"/>
                          </a:solidFill>
                          <a:effectLst/>
                          <a:latin typeface="楷体" pitchFamily="49" charset="-122"/>
                          <a:ea typeface="楷体" pitchFamily="49" charset="-122"/>
                        </a:rPr>
                        <a:t>(20)</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761983">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有效载荷长度           </a:t>
                      </a:r>
                      <a:r>
                        <a:rPr kumimoji="0" lang="en-US" altLang="zh-CN" sz="2200" b="0" i="0" u="none" strike="noStrike" cap="none" normalizeH="0" baseline="0">
                          <a:ln>
                            <a:noFill/>
                          </a:ln>
                          <a:solidFill>
                            <a:schemeClr val="tx1"/>
                          </a:solidFill>
                          <a:effectLst/>
                          <a:latin typeface="楷体" pitchFamily="49" charset="-122"/>
                          <a:ea typeface="楷体" pitchFamily="49" charset="-122"/>
                        </a:rPr>
                        <a:t>(16)</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下一个首部</a:t>
                      </a:r>
                      <a:r>
                        <a:rPr kumimoji="0" lang="en-US" altLang="zh-CN" sz="2200" b="0" i="0" u="none" strike="noStrike" cap="none" normalizeH="0" baseline="0">
                          <a:ln>
                            <a:noFill/>
                          </a:ln>
                          <a:solidFill>
                            <a:schemeClr val="tx1"/>
                          </a:solidFill>
                          <a:effectLst/>
                          <a:latin typeface="楷体" pitchFamily="49" charset="-122"/>
                          <a:ea typeface="楷体" pitchFamily="49" charset="-122"/>
                        </a:rPr>
                        <a:t>(8)</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跳限制</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(8)</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5204">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源地址（</a:t>
                      </a:r>
                      <a:r>
                        <a:rPr kumimoji="0" lang="en-US" altLang="zh-CN" sz="2200" b="0" i="0" u="none" strike="noStrike" cap="none" normalizeH="0" baseline="0">
                          <a:ln>
                            <a:noFill/>
                          </a:ln>
                          <a:solidFill>
                            <a:schemeClr val="tx1"/>
                          </a:solidFill>
                          <a:effectLst/>
                          <a:latin typeface="楷体" pitchFamily="49" charset="-122"/>
                          <a:ea typeface="楷体" pitchFamily="49" charset="-122"/>
                        </a:rPr>
                        <a:t>128</a:t>
                      </a:r>
                      <a:r>
                        <a:rPr kumimoji="0" lang="zh-CN" altLang="en-US" sz="2200" b="0" i="0" u="none" strike="noStrike" cap="none" normalizeH="0" baseline="0">
                          <a:ln>
                            <a:noFill/>
                          </a:ln>
                          <a:solidFill>
                            <a:schemeClr val="tx1"/>
                          </a:solidFill>
                          <a:effectLst/>
                          <a:latin typeface="楷体" pitchFamily="49" charset="-122"/>
                          <a:ea typeface="楷体" pitchFamily="49" charset="-122"/>
                        </a:rPr>
                        <a:t>比特）</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496792">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目的地址（</a:t>
                      </a:r>
                      <a:r>
                        <a:rPr kumimoji="0" lang="en-US" altLang="zh-CN" sz="2200" b="0" i="0" u="none" strike="noStrike" cap="none" normalizeH="0" baseline="0">
                          <a:ln>
                            <a:noFill/>
                          </a:ln>
                          <a:solidFill>
                            <a:schemeClr val="tx1"/>
                          </a:solidFill>
                          <a:effectLst/>
                          <a:latin typeface="楷体" pitchFamily="49" charset="-122"/>
                          <a:ea typeface="楷体" pitchFamily="49" charset="-122"/>
                        </a:rPr>
                        <a:t>128</a:t>
                      </a:r>
                      <a:r>
                        <a:rPr kumimoji="0" lang="zh-CN" altLang="en-US" sz="2200" b="0" i="0" u="none" strike="noStrike" cap="none" normalizeH="0" baseline="0">
                          <a:ln>
                            <a:noFill/>
                          </a:ln>
                          <a:solidFill>
                            <a:schemeClr val="tx1"/>
                          </a:solidFill>
                          <a:effectLst/>
                          <a:latin typeface="楷体" pitchFamily="49" charset="-122"/>
                          <a:ea typeface="楷体" pitchFamily="49" charset="-122"/>
                        </a:rPr>
                        <a:t>比特）</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468221">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数据</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
        <p:nvSpPr>
          <p:cNvPr id="360476" name="Text Box 28">
            <a:extLst>
              <a:ext uri="{FF2B5EF4-FFF2-40B4-BE49-F238E27FC236}">
                <a16:creationId xmlns:a16="http://schemas.microsoft.com/office/drawing/2014/main" id="{EDE76ABD-5847-454A-8986-8E0E38C08E50}"/>
              </a:ext>
            </a:extLst>
          </p:cNvPr>
          <p:cNvSpPr txBox="1">
            <a:spLocks noChangeArrowheads="1"/>
          </p:cNvSpPr>
          <p:nvPr/>
        </p:nvSpPr>
        <p:spPr bwMode="auto">
          <a:xfrm>
            <a:off x="2716213" y="5372101"/>
            <a:ext cx="4171950" cy="4667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400" u="none">
                <a:latin typeface="楷体" panose="02010609060101010101" pitchFamily="49" charset="-122"/>
                <a:ea typeface="楷体" panose="02010609060101010101" pitchFamily="49" charset="-122"/>
              </a:rPr>
              <a:t>流量类型：与</a:t>
            </a:r>
            <a:r>
              <a:rPr lang="en-US" altLang="zh-CN" sz="2400" u="none">
                <a:latin typeface="楷体" panose="02010609060101010101" pitchFamily="49" charset="-122"/>
                <a:ea typeface="楷体" panose="02010609060101010101" pitchFamily="49" charset="-122"/>
              </a:rPr>
              <a:t>IPv4</a:t>
            </a:r>
            <a:r>
              <a:rPr lang="zh-CN" altLang="en-US" sz="2400" u="none">
                <a:latin typeface="楷体" panose="02010609060101010101" pitchFamily="49" charset="-122"/>
                <a:ea typeface="楷体" panose="02010609060101010101" pitchFamily="49" charset="-122"/>
              </a:rPr>
              <a:t>的</a:t>
            </a:r>
            <a:r>
              <a:rPr lang="en-US" altLang="zh-CN" sz="2400" u="none">
                <a:latin typeface="楷体" panose="02010609060101010101" pitchFamily="49" charset="-122"/>
                <a:ea typeface="楷体" panose="02010609060101010101" pitchFamily="49" charset="-122"/>
              </a:rPr>
              <a:t>TOS</a:t>
            </a:r>
            <a:r>
              <a:rPr lang="zh-CN" altLang="en-US" sz="2400" u="none">
                <a:latin typeface="楷体" panose="02010609060101010101" pitchFamily="49" charset="-122"/>
                <a:ea typeface="楷体" panose="02010609060101010101" pitchFamily="49" charset="-122"/>
              </a:rPr>
              <a:t>相似</a:t>
            </a:r>
          </a:p>
        </p:txBody>
      </p:sp>
      <p:sp>
        <p:nvSpPr>
          <p:cNvPr id="360477" name="Rectangle 29">
            <a:extLst>
              <a:ext uri="{FF2B5EF4-FFF2-40B4-BE49-F238E27FC236}">
                <a16:creationId xmlns:a16="http://schemas.microsoft.com/office/drawing/2014/main" id="{52FC9228-9AF5-4001-852B-460FB6954150}"/>
              </a:ext>
            </a:extLst>
          </p:cNvPr>
          <p:cNvSpPr>
            <a:spLocks noChangeArrowheads="1"/>
          </p:cNvSpPr>
          <p:nvPr/>
        </p:nvSpPr>
        <p:spPr bwMode="auto">
          <a:xfrm>
            <a:off x="3575051" y="2003425"/>
            <a:ext cx="1368425" cy="106838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 name="灯片编号占位符 1">
            <a:extLst>
              <a:ext uri="{FF2B5EF4-FFF2-40B4-BE49-F238E27FC236}">
                <a16:creationId xmlns:a16="http://schemas.microsoft.com/office/drawing/2014/main" id="{62EAF7CB-FDCF-4B4A-BA74-71188E400E93}"/>
              </a:ext>
            </a:extLst>
          </p:cNvPr>
          <p:cNvSpPr>
            <a:spLocks noGrp="1"/>
          </p:cNvSpPr>
          <p:nvPr>
            <p:ph type="sldNum" sz="quarter" idx="12"/>
          </p:nvPr>
        </p:nvSpPr>
        <p:spPr/>
        <p:txBody>
          <a:bodyPr/>
          <a:lstStyle/>
          <a:p>
            <a:fld id="{91F2D4EF-46D4-4764-B373-FC59CD1D281E}" type="slidenum">
              <a:rPr lang="zh-CN" altLang="en-US" smtClean="0"/>
              <a:t>54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0477"/>
                                        </p:tgtEl>
                                        <p:attrNameLst>
                                          <p:attrName>style.visibility</p:attrName>
                                        </p:attrNameLst>
                                      </p:cBhvr>
                                      <p:to>
                                        <p:strVal val="visible"/>
                                      </p:to>
                                    </p:set>
                                    <p:animEffect transition="in" filter="blinds(horizontal)">
                                      <p:cBhvr>
                                        <p:cTn id="7" dur="500"/>
                                        <p:tgtEl>
                                          <p:spTgt spid="3604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60476"/>
                                        </p:tgtEl>
                                        <p:attrNameLst>
                                          <p:attrName>style.visibility</p:attrName>
                                        </p:attrNameLst>
                                      </p:cBhvr>
                                      <p:to>
                                        <p:strVal val="visible"/>
                                      </p:to>
                                    </p:set>
                                    <p:animEffect transition="in" filter="blinds(horizontal)">
                                      <p:cBhvr>
                                        <p:cTn id="12" dur="500"/>
                                        <p:tgtEl>
                                          <p:spTgt spid="360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76" grpId="0" animBg="1"/>
      <p:bldP spid="36047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日期占位符 3">
            <a:extLst>
              <a:ext uri="{FF2B5EF4-FFF2-40B4-BE49-F238E27FC236}">
                <a16:creationId xmlns:a16="http://schemas.microsoft.com/office/drawing/2014/main" id="{724176E9-E156-4B88-AEDC-52F3FFA321EE}"/>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A5C2928C-991C-4862-9D0E-F14CBE6CF4EA}" type="datetime2">
              <a:rPr lang="zh-CN" altLang="en-US" sz="1600">
                <a:latin typeface="+mj-lt"/>
              </a:rPr>
              <a:pPr>
                <a:defRPr/>
              </a:pPr>
              <a:t>2021年10月15日</a:t>
            </a:fld>
            <a:endParaRPr lang="zh-CN" altLang="zh-CN" sz="1600">
              <a:latin typeface="+mj-lt"/>
            </a:endParaRPr>
          </a:p>
        </p:txBody>
      </p:sp>
      <p:sp>
        <p:nvSpPr>
          <p:cNvPr id="182275" name="页脚占位符 4">
            <a:extLst>
              <a:ext uri="{FF2B5EF4-FFF2-40B4-BE49-F238E27FC236}">
                <a16:creationId xmlns:a16="http://schemas.microsoft.com/office/drawing/2014/main" id="{9BF24905-3F25-402C-9F51-D2DB5E8AF530}"/>
              </a:ext>
            </a:extLst>
          </p:cNvPr>
          <p:cNvSpPr txBox="1">
            <a:spLocks noGrp="1" noChangeArrowheads="1"/>
          </p:cNvSpPr>
          <p:nvPr/>
        </p:nvSpPr>
        <p:spPr bwMode="auto">
          <a:xfrm>
            <a:off x="7319963" y="623728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E3EE109F-4531-4347-8BED-5D33503A9DDD}" type="slidenum">
              <a:rPr lang="en-US" altLang="zh-CN" sz="1600" u="none">
                <a:latin typeface="Garamond" panose="02020404030301010803" pitchFamily="18" charset="0"/>
              </a:rPr>
              <a:pPr algn="r"/>
              <a:t>55</a:t>
            </a:fld>
            <a:endParaRPr lang="en-US" altLang="zh-CN" sz="1600" u="none">
              <a:latin typeface="Garamond" panose="02020404030301010803" pitchFamily="18" charset="0"/>
            </a:endParaRPr>
          </a:p>
        </p:txBody>
      </p:sp>
      <p:sp>
        <p:nvSpPr>
          <p:cNvPr id="182277" name="Rectangle 3">
            <a:extLst>
              <a:ext uri="{FF2B5EF4-FFF2-40B4-BE49-F238E27FC236}">
                <a16:creationId xmlns:a16="http://schemas.microsoft.com/office/drawing/2014/main" id="{42D36DFB-A90B-403E-9F9A-0EF07AD48DC0}"/>
              </a:ext>
            </a:extLst>
          </p:cNvPr>
          <p:cNvSpPr>
            <a:spLocks noGrp="1" noChangeArrowheads="1"/>
          </p:cNvSpPr>
          <p:nvPr>
            <p:ph type="body" idx="4294967295"/>
          </p:nvPr>
        </p:nvSpPr>
        <p:spPr>
          <a:xfrm>
            <a:off x="2024063" y="1071563"/>
            <a:ext cx="8229600" cy="5040312"/>
          </a:xfrm>
        </p:spPr>
        <p:txBody>
          <a:bodyPr/>
          <a:lstStyle/>
          <a:p>
            <a:pPr eaLnBrk="1" hangingPunct="1"/>
            <a:r>
              <a:rPr lang="en-US" altLang="zh-CN" b="1">
                <a:latin typeface="楷体" panose="02010609060101010101" pitchFamily="49" charset="-122"/>
                <a:ea typeface="楷体" panose="02010609060101010101" pitchFamily="49" charset="-122"/>
              </a:rPr>
              <a:t>IPv6</a:t>
            </a:r>
            <a:r>
              <a:rPr lang="zh-CN" altLang="en-US" b="1">
                <a:latin typeface="楷体" panose="02010609060101010101" pitchFamily="49" charset="-122"/>
                <a:ea typeface="楷体" panose="02010609060101010101" pitchFamily="49" charset="-122"/>
              </a:rPr>
              <a:t>数据报格式</a:t>
            </a:r>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lvl="1" eaLnBrk="1" hangingPunct="1"/>
            <a:endParaRPr lang="zh-CN" altLang="en-US" sz="3100"/>
          </a:p>
        </p:txBody>
      </p:sp>
      <p:graphicFrame>
        <p:nvGraphicFramePr>
          <p:cNvPr id="362502" name="Group 6">
            <a:extLst>
              <a:ext uri="{FF2B5EF4-FFF2-40B4-BE49-F238E27FC236}">
                <a16:creationId xmlns:a16="http://schemas.microsoft.com/office/drawing/2014/main" id="{DDEDA32B-9004-499B-9997-28DD65B9C3C8}"/>
              </a:ext>
            </a:extLst>
          </p:cNvPr>
          <p:cNvGraphicFramePr>
            <a:graphicFrameLocks noGrp="1"/>
          </p:cNvGraphicFramePr>
          <p:nvPr/>
        </p:nvGraphicFramePr>
        <p:xfrm>
          <a:off x="2782889" y="1643064"/>
          <a:ext cx="5845175" cy="3319465"/>
        </p:xfrm>
        <a:graphic>
          <a:graphicData uri="http://schemas.openxmlformats.org/drawingml/2006/table">
            <a:tbl>
              <a:tblPr/>
              <a:tblGrid>
                <a:gridCol w="808037">
                  <a:extLst>
                    <a:ext uri="{9D8B030D-6E8A-4147-A177-3AD203B41FA5}">
                      <a16:colId xmlns:a16="http://schemas.microsoft.com/office/drawing/2014/main" val="20000"/>
                    </a:ext>
                  </a:extLst>
                </a:gridCol>
                <a:gridCol w="1366838">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662112">
                  <a:extLst>
                    <a:ext uri="{9D8B030D-6E8A-4147-A177-3AD203B41FA5}">
                      <a16:colId xmlns:a16="http://schemas.microsoft.com/office/drawing/2014/main" val="20003"/>
                    </a:ext>
                  </a:extLst>
                </a:gridCol>
                <a:gridCol w="1169988">
                  <a:extLst>
                    <a:ext uri="{9D8B030D-6E8A-4147-A177-3AD203B41FA5}">
                      <a16:colId xmlns:a16="http://schemas.microsoft.com/office/drawing/2014/main" val="20004"/>
                    </a:ext>
                  </a:extLst>
                </a:gridCol>
              </a:tblGrid>
              <a:tr h="10972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版本</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(4bit)</a:t>
                      </a:r>
                      <a:endParaRPr kumimoji="0" lang="zh-CN" altLang="en-US" sz="2200" b="0" i="0" u="none" strike="noStrike" cap="none" normalizeH="0" baseline="0" dirty="0">
                        <a:ln>
                          <a:noFill/>
                        </a:ln>
                        <a:solidFill>
                          <a:schemeClr val="tx1"/>
                        </a:solidFill>
                        <a:effectLst/>
                        <a:latin typeface="楷体" pitchFamily="49" charset="-122"/>
                        <a:ea typeface="楷体" pitchFamily="49"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流量类型</a:t>
                      </a:r>
                      <a:r>
                        <a:rPr kumimoji="0" lang="en-US" altLang="zh-CN" sz="2200" b="0" i="0" u="none" strike="noStrike" cap="none" normalizeH="0" baseline="0">
                          <a:ln>
                            <a:noFill/>
                          </a:ln>
                          <a:solidFill>
                            <a:schemeClr val="tx1"/>
                          </a:solidFill>
                          <a:effectLst/>
                          <a:latin typeface="楷体" pitchFamily="49" charset="-122"/>
                          <a:ea typeface="楷体" pitchFamily="49" charset="-122"/>
                        </a:rPr>
                        <a:t>(8)</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流标签                                     </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(20)</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761983">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有效载荷长度           </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(16)</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下一个首部</a:t>
                      </a:r>
                      <a:r>
                        <a:rPr kumimoji="0" lang="en-US" altLang="zh-CN" sz="2200" b="0" i="0" u="none" strike="noStrike" cap="none" normalizeH="0" baseline="0">
                          <a:ln>
                            <a:noFill/>
                          </a:ln>
                          <a:solidFill>
                            <a:schemeClr val="tx1"/>
                          </a:solidFill>
                          <a:effectLst/>
                          <a:latin typeface="楷体" pitchFamily="49" charset="-122"/>
                          <a:ea typeface="楷体" pitchFamily="49" charset="-122"/>
                        </a:rPr>
                        <a:t>(8)</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跳限制</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(8)</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5204">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源地址（</a:t>
                      </a:r>
                      <a:r>
                        <a:rPr kumimoji="0" lang="en-US" altLang="zh-CN" sz="2200" b="0" i="0" u="none" strike="noStrike" cap="none" normalizeH="0" baseline="0">
                          <a:ln>
                            <a:noFill/>
                          </a:ln>
                          <a:solidFill>
                            <a:schemeClr val="tx1"/>
                          </a:solidFill>
                          <a:effectLst/>
                          <a:latin typeface="楷体" pitchFamily="49" charset="-122"/>
                          <a:ea typeface="楷体" pitchFamily="49" charset="-122"/>
                        </a:rPr>
                        <a:t>128</a:t>
                      </a:r>
                      <a:r>
                        <a:rPr kumimoji="0" lang="zh-CN" altLang="en-US" sz="2200" b="0" i="0" u="none" strike="noStrike" cap="none" normalizeH="0" baseline="0">
                          <a:ln>
                            <a:noFill/>
                          </a:ln>
                          <a:solidFill>
                            <a:schemeClr val="tx1"/>
                          </a:solidFill>
                          <a:effectLst/>
                          <a:latin typeface="楷体" pitchFamily="49" charset="-122"/>
                          <a:ea typeface="楷体" pitchFamily="49" charset="-122"/>
                        </a:rPr>
                        <a:t>比特）</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496792">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目的地址（</a:t>
                      </a:r>
                      <a:r>
                        <a:rPr kumimoji="0" lang="en-US" altLang="zh-CN" sz="2200" b="0" i="0" u="none" strike="noStrike" cap="none" normalizeH="0" baseline="0">
                          <a:ln>
                            <a:noFill/>
                          </a:ln>
                          <a:solidFill>
                            <a:schemeClr val="tx1"/>
                          </a:solidFill>
                          <a:effectLst/>
                          <a:latin typeface="楷体" pitchFamily="49" charset="-122"/>
                          <a:ea typeface="楷体" pitchFamily="49" charset="-122"/>
                        </a:rPr>
                        <a:t>128</a:t>
                      </a:r>
                      <a:r>
                        <a:rPr kumimoji="0" lang="zh-CN" altLang="en-US" sz="2200" b="0" i="0" u="none" strike="noStrike" cap="none" normalizeH="0" baseline="0">
                          <a:ln>
                            <a:noFill/>
                          </a:ln>
                          <a:solidFill>
                            <a:schemeClr val="tx1"/>
                          </a:solidFill>
                          <a:effectLst/>
                          <a:latin typeface="楷体" pitchFamily="49" charset="-122"/>
                          <a:ea typeface="楷体" pitchFamily="49" charset="-122"/>
                        </a:rPr>
                        <a:t>比特）</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468221">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数据</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
        <p:nvSpPr>
          <p:cNvPr id="362524" name="Text Box 28">
            <a:extLst>
              <a:ext uri="{FF2B5EF4-FFF2-40B4-BE49-F238E27FC236}">
                <a16:creationId xmlns:a16="http://schemas.microsoft.com/office/drawing/2014/main" id="{02075558-48A1-4031-BE22-05C5507F6576}"/>
              </a:ext>
            </a:extLst>
          </p:cNvPr>
          <p:cNvSpPr txBox="1">
            <a:spLocks noChangeArrowheads="1"/>
          </p:cNvSpPr>
          <p:nvPr/>
        </p:nvSpPr>
        <p:spPr bwMode="auto">
          <a:xfrm>
            <a:off x="2566989" y="5149850"/>
            <a:ext cx="6289675" cy="10160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000" u="none">
                <a:latin typeface="楷体" panose="02010609060101010101" pitchFamily="49" charset="-122"/>
                <a:ea typeface="楷体" panose="02010609060101010101" pitchFamily="49" charset="-122"/>
              </a:rPr>
              <a:t>流标签：给属于特殊流（</a:t>
            </a:r>
            <a:r>
              <a:rPr lang="en-US" altLang="zh-CN" sz="2000" u="none">
                <a:latin typeface="楷体" panose="02010609060101010101" pitchFamily="49" charset="-122"/>
                <a:ea typeface="楷体" panose="02010609060101010101" pitchFamily="49" charset="-122"/>
              </a:rPr>
              <a:t>flow</a:t>
            </a:r>
            <a:r>
              <a:rPr lang="zh-CN" altLang="en-US" sz="2000" u="none">
                <a:latin typeface="楷体" panose="02010609060101010101" pitchFamily="49" charset="-122"/>
                <a:ea typeface="楷体" panose="02010609060101010101" pitchFamily="49" charset="-122"/>
              </a:rPr>
              <a:t>）的分组加上标签。</a:t>
            </a:r>
          </a:p>
          <a:p>
            <a:r>
              <a:rPr lang="zh-CN" altLang="en-US" sz="2000" u="none">
                <a:latin typeface="楷体" panose="02010609060101010101" pitchFamily="49" charset="-122"/>
                <a:ea typeface="楷体" panose="02010609060101010101" pitchFamily="49" charset="-122"/>
              </a:rPr>
              <a:t>特殊流指需要特别服务质量的数据流（如实时视频）。</a:t>
            </a:r>
          </a:p>
          <a:p>
            <a:r>
              <a:rPr lang="zh-CN" altLang="en-US" sz="2000" u="none">
                <a:latin typeface="楷体" panose="02010609060101010101" pitchFamily="49" charset="-122"/>
                <a:ea typeface="楷体" panose="02010609060101010101" pitchFamily="49" charset="-122"/>
              </a:rPr>
              <a:t>流量类型</a:t>
            </a:r>
            <a:r>
              <a:rPr lang="en-US" altLang="zh-CN" sz="2000" u="none">
                <a:latin typeface="楷体" panose="02010609060101010101" pitchFamily="49" charset="-122"/>
                <a:ea typeface="楷体" panose="02010609060101010101" pitchFamily="49" charset="-122"/>
              </a:rPr>
              <a:t>+</a:t>
            </a:r>
            <a:r>
              <a:rPr lang="zh-CN" altLang="en-US" sz="2000" u="none">
                <a:latin typeface="楷体" panose="02010609060101010101" pitchFamily="49" charset="-122"/>
                <a:ea typeface="楷体" panose="02010609060101010101" pitchFamily="49" charset="-122"/>
              </a:rPr>
              <a:t>流标签用于实现</a:t>
            </a:r>
            <a:r>
              <a:rPr lang="en-US" altLang="zh-CN" sz="2000" u="none">
                <a:latin typeface="楷体" panose="02010609060101010101" pitchFamily="49" charset="-122"/>
                <a:ea typeface="楷体" panose="02010609060101010101" pitchFamily="49" charset="-122"/>
              </a:rPr>
              <a:t>QoS</a:t>
            </a:r>
          </a:p>
        </p:txBody>
      </p:sp>
      <p:sp>
        <p:nvSpPr>
          <p:cNvPr id="362525" name="Rectangle 29">
            <a:extLst>
              <a:ext uri="{FF2B5EF4-FFF2-40B4-BE49-F238E27FC236}">
                <a16:creationId xmlns:a16="http://schemas.microsoft.com/office/drawing/2014/main" id="{C292A9C5-1737-42A9-8121-60FB18F17E45}"/>
              </a:ext>
            </a:extLst>
          </p:cNvPr>
          <p:cNvSpPr>
            <a:spLocks noChangeArrowheads="1"/>
          </p:cNvSpPr>
          <p:nvPr/>
        </p:nvSpPr>
        <p:spPr bwMode="auto">
          <a:xfrm>
            <a:off x="4943476" y="1643064"/>
            <a:ext cx="3673475" cy="106838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 name="灯片编号占位符 1">
            <a:extLst>
              <a:ext uri="{FF2B5EF4-FFF2-40B4-BE49-F238E27FC236}">
                <a16:creationId xmlns:a16="http://schemas.microsoft.com/office/drawing/2014/main" id="{62ED5EB7-F246-4357-A649-C711CB924A7E}"/>
              </a:ext>
            </a:extLst>
          </p:cNvPr>
          <p:cNvSpPr>
            <a:spLocks noGrp="1"/>
          </p:cNvSpPr>
          <p:nvPr>
            <p:ph type="sldNum" sz="quarter" idx="12"/>
          </p:nvPr>
        </p:nvSpPr>
        <p:spPr/>
        <p:txBody>
          <a:bodyPr/>
          <a:lstStyle/>
          <a:p>
            <a:fld id="{91F2D4EF-46D4-4764-B373-FC59CD1D281E}" type="slidenum">
              <a:rPr lang="zh-CN" altLang="en-US" smtClean="0"/>
              <a:t>55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2525"/>
                                        </p:tgtEl>
                                        <p:attrNameLst>
                                          <p:attrName>style.visibility</p:attrName>
                                        </p:attrNameLst>
                                      </p:cBhvr>
                                      <p:to>
                                        <p:strVal val="visible"/>
                                      </p:to>
                                    </p:set>
                                    <p:animEffect transition="in" filter="blinds(horizontal)">
                                      <p:cBhvr>
                                        <p:cTn id="7" dur="500"/>
                                        <p:tgtEl>
                                          <p:spTgt spid="3625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62524"/>
                                        </p:tgtEl>
                                        <p:attrNameLst>
                                          <p:attrName>style.visibility</p:attrName>
                                        </p:attrNameLst>
                                      </p:cBhvr>
                                      <p:to>
                                        <p:strVal val="visible"/>
                                      </p:to>
                                    </p:set>
                                    <p:animEffect transition="in" filter="blinds(horizontal)">
                                      <p:cBhvr>
                                        <p:cTn id="12" dur="500"/>
                                        <p:tgtEl>
                                          <p:spTgt spid="362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524" grpId="0" animBg="1"/>
      <p:bldP spid="36252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日期占位符 3">
            <a:extLst>
              <a:ext uri="{FF2B5EF4-FFF2-40B4-BE49-F238E27FC236}">
                <a16:creationId xmlns:a16="http://schemas.microsoft.com/office/drawing/2014/main" id="{7B83C38A-5763-4131-929B-F0ECEEE67263}"/>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A5C2928C-991C-4862-9D0E-F14CBE6CF4EA}" type="datetime2">
              <a:rPr lang="zh-CN" altLang="en-US" sz="1600">
                <a:latin typeface="+mj-lt"/>
              </a:rPr>
              <a:pPr>
                <a:defRPr/>
              </a:pPr>
              <a:t>2021年10月15日</a:t>
            </a:fld>
            <a:endParaRPr lang="zh-CN" altLang="zh-CN" sz="1600">
              <a:latin typeface="+mj-lt"/>
            </a:endParaRPr>
          </a:p>
        </p:txBody>
      </p:sp>
      <p:sp>
        <p:nvSpPr>
          <p:cNvPr id="184323" name="页脚占位符 4">
            <a:extLst>
              <a:ext uri="{FF2B5EF4-FFF2-40B4-BE49-F238E27FC236}">
                <a16:creationId xmlns:a16="http://schemas.microsoft.com/office/drawing/2014/main" id="{BA6DD4B3-DA85-4952-A4D1-41D768882C19}"/>
              </a:ext>
            </a:extLst>
          </p:cNvPr>
          <p:cNvSpPr txBox="1">
            <a:spLocks noGrp="1" noChangeArrowheads="1"/>
          </p:cNvSpPr>
          <p:nvPr/>
        </p:nvSpPr>
        <p:spPr bwMode="auto">
          <a:xfrm>
            <a:off x="7319963" y="623728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E21021F3-0D42-4C01-9D1B-883B9F185BB3}" type="slidenum">
              <a:rPr lang="en-US" altLang="zh-CN" sz="1600" u="none">
                <a:latin typeface="Garamond" panose="02020404030301010803" pitchFamily="18" charset="0"/>
              </a:rPr>
              <a:pPr algn="r"/>
              <a:t>56</a:t>
            </a:fld>
            <a:endParaRPr lang="en-US" altLang="zh-CN" sz="1600" u="none">
              <a:latin typeface="Garamond" panose="02020404030301010803" pitchFamily="18" charset="0"/>
            </a:endParaRPr>
          </a:p>
        </p:txBody>
      </p:sp>
      <p:sp>
        <p:nvSpPr>
          <p:cNvPr id="184325" name="Rectangle 3">
            <a:extLst>
              <a:ext uri="{FF2B5EF4-FFF2-40B4-BE49-F238E27FC236}">
                <a16:creationId xmlns:a16="http://schemas.microsoft.com/office/drawing/2014/main" id="{A8C6C65A-B4B9-44BF-B7A6-BE0D7B4AB7C0}"/>
              </a:ext>
            </a:extLst>
          </p:cNvPr>
          <p:cNvSpPr>
            <a:spLocks noGrp="1" noChangeArrowheads="1"/>
          </p:cNvSpPr>
          <p:nvPr>
            <p:ph type="body" idx="4294967295"/>
          </p:nvPr>
        </p:nvSpPr>
        <p:spPr>
          <a:xfrm>
            <a:off x="1981200" y="1341438"/>
            <a:ext cx="8229600" cy="5040312"/>
          </a:xfrm>
        </p:spPr>
        <p:txBody>
          <a:bodyPr/>
          <a:lstStyle/>
          <a:p>
            <a:pPr eaLnBrk="1" hangingPunct="1"/>
            <a:r>
              <a:rPr lang="en-US" altLang="zh-CN" b="1">
                <a:latin typeface="楷体" panose="02010609060101010101" pitchFamily="49" charset="-122"/>
                <a:ea typeface="楷体" panose="02010609060101010101" pitchFamily="49" charset="-122"/>
              </a:rPr>
              <a:t>IPv6</a:t>
            </a:r>
            <a:r>
              <a:rPr lang="zh-CN" altLang="en-US" b="1">
                <a:latin typeface="楷体" panose="02010609060101010101" pitchFamily="49" charset="-122"/>
                <a:ea typeface="楷体" panose="02010609060101010101" pitchFamily="49" charset="-122"/>
              </a:rPr>
              <a:t>数据报格式</a:t>
            </a:r>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lvl="1" eaLnBrk="1" hangingPunct="1"/>
            <a:endParaRPr lang="zh-CN" altLang="en-US" sz="3100"/>
          </a:p>
        </p:txBody>
      </p:sp>
      <p:graphicFrame>
        <p:nvGraphicFramePr>
          <p:cNvPr id="364550" name="Group 6">
            <a:extLst>
              <a:ext uri="{FF2B5EF4-FFF2-40B4-BE49-F238E27FC236}">
                <a16:creationId xmlns:a16="http://schemas.microsoft.com/office/drawing/2014/main" id="{F7C640FA-BA39-4262-B1EF-B37122180E9D}"/>
              </a:ext>
            </a:extLst>
          </p:cNvPr>
          <p:cNvGraphicFramePr>
            <a:graphicFrameLocks noGrp="1"/>
          </p:cNvGraphicFramePr>
          <p:nvPr/>
        </p:nvGraphicFramePr>
        <p:xfrm>
          <a:off x="2782889" y="1989139"/>
          <a:ext cx="5845175" cy="3319465"/>
        </p:xfrm>
        <a:graphic>
          <a:graphicData uri="http://schemas.openxmlformats.org/drawingml/2006/table">
            <a:tbl>
              <a:tblPr/>
              <a:tblGrid>
                <a:gridCol w="808037">
                  <a:extLst>
                    <a:ext uri="{9D8B030D-6E8A-4147-A177-3AD203B41FA5}">
                      <a16:colId xmlns:a16="http://schemas.microsoft.com/office/drawing/2014/main" val="20000"/>
                    </a:ext>
                  </a:extLst>
                </a:gridCol>
                <a:gridCol w="1366838">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662112">
                  <a:extLst>
                    <a:ext uri="{9D8B030D-6E8A-4147-A177-3AD203B41FA5}">
                      <a16:colId xmlns:a16="http://schemas.microsoft.com/office/drawing/2014/main" val="20003"/>
                    </a:ext>
                  </a:extLst>
                </a:gridCol>
                <a:gridCol w="1169988">
                  <a:extLst>
                    <a:ext uri="{9D8B030D-6E8A-4147-A177-3AD203B41FA5}">
                      <a16:colId xmlns:a16="http://schemas.microsoft.com/office/drawing/2014/main" val="20004"/>
                    </a:ext>
                  </a:extLst>
                </a:gridCol>
              </a:tblGrid>
              <a:tr h="10972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版本</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(4bit)</a:t>
                      </a:r>
                      <a:endParaRPr kumimoji="0" lang="zh-CN" altLang="en-US" sz="2200" b="0" i="0" u="none" strike="noStrike" cap="none" normalizeH="0" baseline="0" dirty="0">
                        <a:ln>
                          <a:noFill/>
                        </a:ln>
                        <a:solidFill>
                          <a:schemeClr val="tx1"/>
                        </a:solidFill>
                        <a:effectLst/>
                        <a:latin typeface="楷体" pitchFamily="49" charset="-122"/>
                        <a:ea typeface="楷体" pitchFamily="49"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流量类型</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(8)</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流标签                                     </a:t>
                      </a:r>
                      <a:r>
                        <a:rPr kumimoji="0" lang="en-US" altLang="zh-CN" sz="2200" b="0" i="0" u="none" strike="noStrike" cap="none" normalizeH="0" baseline="0">
                          <a:ln>
                            <a:noFill/>
                          </a:ln>
                          <a:solidFill>
                            <a:schemeClr val="tx1"/>
                          </a:solidFill>
                          <a:effectLst/>
                          <a:latin typeface="楷体" pitchFamily="49" charset="-122"/>
                          <a:ea typeface="楷体" pitchFamily="49" charset="-122"/>
                        </a:rPr>
                        <a:t>(20)</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761983">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有效载荷长度           </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(16)</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下一个首部</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(8)</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跳限制</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(8)</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5204">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源地址（</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128</a:t>
                      </a:r>
                      <a:r>
                        <a:rPr kumimoji="0" lang="zh-CN" altLang="en-US" sz="2200" b="0" i="0" u="none" strike="noStrike" cap="none" normalizeH="0" baseline="0" dirty="0">
                          <a:ln>
                            <a:noFill/>
                          </a:ln>
                          <a:solidFill>
                            <a:schemeClr val="tx1"/>
                          </a:solidFill>
                          <a:effectLst/>
                          <a:latin typeface="楷体" pitchFamily="49" charset="-122"/>
                          <a:ea typeface="楷体" pitchFamily="49" charset="-122"/>
                        </a:rPr>
                        <a:t>比特）</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496792">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目的地址（</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128</a:t>
                      </a:r>
                      <a:r>
                        <a:rPr kumimoji="0" lang="zh-CN" altLang="en-US" sz="2200" b="0" i="0" u="none" strike="noStrike" cap="none" normalizeH="0" baseline="0" dirty="0">
                          <a:ln>
                            <a:noFill/>
                          </a:ln>
                          <a:solidFill>
                            <a:schemeClr val="tx1"/>
                          </a:solidFill>
                          <a:effectLst/>
                          <a:latin typeface="楷体" pitchFamily="49" charset="-122"/>
                          <a:ea typeface="楷体" pitchFamily="49" charset="-122"/>
                        </a:rPr>
                        <a:t>比特）</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468221">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数据</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
        <p:nvSpPr>
          <p:cNvPr id="364572" name="Text Box 28">
            <a:extLst>
              <a:ext uri="{FF2B5EF4-FFF2-40B4-BE49-F238E27FC236}">
                <a16:creationId xmlns:a16="http://schemas.microsoft.com/office/drawing/2014/main" id="{093196F1-9D1C-4F9F-9C1F-E12501864E3C}"/>
              </a:ext>
            </a:extLst>
          </p:cNvPr>
          <p:cNvSpPr txBox="1">
            <a:spLocks noChangeArrowheads="1"/>
          </p:cNvSpPr>
          <p:nvPr/>
        </p:nvSpPr>
        <p:spPr bwMode="auto">
          <a:xfrm>
            <a:off x="2452689" y="5572126"/>
            <a:ext cx="6594475" cy="4667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400" u="none">
                <a:latin typeface="楷体" panose="02010609060101010101" pitchFamily="49" charset="-122"/>
                <a:ea typeface="楷体" panose="02010609060101010101" pitchFamily="49" charset="-122"/>
              </a:rPr>
              <a:t>有效载荷长度：给出首部后面数据的字节数量。</a:t>
            </a:r>
            <a:endParaRPr lang="en-US" altLang="zh-CN" sz="2400" u="none">
              <a:latin typeface="楷体" panose="02010609060101010101" pitchFamily="49" charset="-122"/>
              <a:ea typeface="楷体" panose="02010609060101010101" pitchFamily="49" charset="-122"/>
            </a:endParaRPr>
          </a:p>
        </p:txBody>
      </p:sp>
      <p:sp>
        <p:nvSpPr>
          <p:cNvPr id="364573" name="Rectangle 29">
            <a:extLst>
              <a:ext uri="{FF2B5EF4-FFF2-40B4-BE49-F238E27FC236}">
                <a16:creationId xmlns:a16="http://schemas.microsoft.com/office/drawing/2014/main" id="{5CE0ACF9-A22F-485C-B066-A8964999FE19}"/>
              </a:ext>
            </a:extLst>
          </p:cNvPr>
          <p:cNvSpPr>
            <a:spLocks noChangeArrowheads="1"/>
          </p:cNvSpPr>
          <p:nvPr/>
        </p:nvSpPr>
        <p:spPr bwMode="auto">
          <a:xfrm>
            <a:off x="2782889" y="3138489"/>
            <a:ext cx="3025775" cy="71913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 name="灯片编号占位符 1">
            <a:extLst>
              <a:ext uri="{FF2B5EF4-FFF2-40B4-BE49-F238E27FC236}">
                <a16:creationId xmlns:a16="http://schemas.microsoft.com/office/drawing/2014/main" id="{ACDA9286-B0C6-4F57-84C0-7F57E5A1D957}"/>
              </a:ext>
            </a:extLst>
          </p:cNvPr>
          <p:cNvSpPr>
            <a:spLocks noGrp="1"/>
          </p:cNvSpPr>
          <p:nvPr>
            <p:ph type="sldNum" sz="quarter" idx="12"/>
          </p:nvPr>
        </p:nvSpPr>
        <p:spPr/>
        <p:txBody>
          <a:bodyPr/>
          <a:lstStyle/>
          <a:p>
            <a:fld id="{91F2D4EF-46D4-4764-B373-FC59CD1D281E}" type="slidenum">
              <a:rPr lang="zh-CN" altLang="en-US" smtClean="0"/>
              <a:t>56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4573"/>
                                        </p:tgtEl>
                                        <p:attrNameLst>
                                          <p:attrName>style.visibility</p:attrName>
                                        </p:attrNameLst>
                                      </p:cBhvr>
                                      <p:to>
                                        <p:strVal val="visible"/>
                                      </p:to>
                                    </p:set>
                                    <p:animEffect transition="in" filter="blinds(horizontal)">
                                      <p:cBhvr>
                                        <p:cTn id="7" dur="500"/>
                                        <p:tgtEl>
                                          <p:spTgt spid="3645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64572"/>
                                        </p:tgtEl>
                                        <p:attrNameLst>
                                          <p:attrName>style.visibility</p:attrName>
                                        </p:attrNameLst>
                                      </p:cBhvr>
                                      <p:to>
                                        <p:strVal val="visible"/>
                                      </p:to>
                                    </p:set>
                                    <p:animEffect transition="in" filter="blinds(horizontal)">
                                      <p:cBhvr>
                                        <p:cTn id="12" dur="500"/>
                                        <p:tgtEl>
                                          <p:spTgt spid="364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72" grpId="0" animBg="1"/>
      <p:bldP spid="36457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日期占位符 3">
            <a:extLst>
              <a:ext uri="{FF2B5EF4-FFF2-40B4-BE49-F238E27FC236}">
                <a16:creationId xmlns:a16="http://schemas.microsoft.com/office/drawing/2014/main" id="{C7E6FEA3-A102-4F50-8141-74EB8AEED30E}"/>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A5C2928C-991C-4862-9D0E-F14CBE6CF4EA}" type="datetime2">
              <a:rPr lang="zh-CN" altLang="en-US" sz="1600">
                <a:latin typeface="+mj-lt"/>
              </a:rPr>
              <a:pPr>
                <a:defRPr/>
              </a:pPr>
              <a:t>2021年10月15日</a:t>
            </a:fld>
            <a:endParaRPr lang="zh-CN" altLang="zh-CN" sz="1600">
              <a:latin typeface="+mj-lt"/>
            </a:endParaRPr>
          </a:p>
        </p:txBody>
      </p:sp>
      <p:sp>
        <p:nvSpPr>
          <p:cNvPr id="186371" name="页脚占位符 4">
            <a:extLst>
              <a:ext uri="{FF2B5EF4-FFF2-40B4-BE49-F238E27FC236}">
                <a16:creationId xmlns:a16="http://schemas.microsoft.com/office/drawing/2014/main" id="{ACBEAC6E-B6B0-4353-BF98-522454C8627A}"/>
              </a:ext>
            </a:extLst>
          </p:cNvPr>
          <p:cNvSpPr txBox="1">
            <a:spLocks noGrp="1" noChangeArrowheads="1"/>
          </p:cNvSpPr>
          <p:nvPr/>
        </p:nvSpPr>
        <p:spPr bwMode="auto">
          <a:xfrm>
            <a:off x="7319963" y="623728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9628DE02-0CA7-4C08-8319-6972A13F9A79}" type="slidenum">
              <a:rPr lang="en-US" altLang="zh-CN" sz="1600" u="none">
                <a:latin typeface="Garamond" panose="02020404030301010803" pitchFamily="18" charset="0"/>
              </a:rPr>
              <a:pPr algn="r"/>
              <a:t>57</a:t>
            </a:fld>
            <a:endParaRPr lang="en-US" altLang="zh-CN" sz="1600" u="none">
              <a:latin typeface="Garamond" panose="02020404030301010803" pitchFamily="18" charset="0"/>
            </a:endParaRPr>
          </a:p>
        </p:txBody>
      </p:sp>
      <p:sp>
        <p:nvSpPr>
          <p:cNvPr id="186373" name="Rectangle 3">
            <a:extLst>
              <a:ext uri="{FF2B5EF4-FFF2-40B4-BE49-F238E27FC236}">
                <a16:creationId xmlns:a16="http://schemas.microsoft.com/office/drawing/2014/main" id="{C5EC4C04-0EC2-4731-992C-CFDE3BA0421B}"/>
              </a:ext>
            </a:extLst>
          </p:cNvPr>
          <p:cNvSpPr>
            <a:spLocks noGrp="1" noChangeArrowheads="1"/>
          </p:cNvSpPr>
          <p:nvPr>
            <p:ph type="body" idx="4294967295"/>
          </p:nvPr>
        </p:nvSpPr>
        <p:spPr>
          <a:xfrm>
            <a:off x="1952625" y="1071563"/>
            <a:ext cx="8229600" cy="5040312"/>
          </a:xfrm>
        </p:spPr>
        <p:txBody>
          <a:bodyPr/>
          <a:lstStyle/>
          <a:p>
            <a:pPr eaLnBrk="1" hangingPunct="1"/>
            <a:r>
              <a:rPr lang="en-US" altLang="zh-CN" b="1">
                <a:latin typeface="楷体" panose="02010609060101010101" pitchFamily="49" charset="-122"/>
                <a:ea typeface="楷体" panose="02010609060101010101" pitchFamily="49" charset="-122"/>
              </a:rPr>
              <a:t>IPv6</a:t>
            </a:r>
            <a:r>
              <a:rPr lang="zh-CN" altLang="en-US" b="1">
                <a:latin typeface="楷体" panose="02010609060101010101" pitchFamily="49" charset="-122"/>
                <a:ea typeface="楷体" panose="02010609060101010101" pitchFamily="49" charset="-122"/>
              </a:rPr>
              <a:t>数据报格式</a:t>
            </a:r>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lvl="1" eaLnBrk="1" hangingPunct="1"/>
            <a:endParaRPr lang="zh-CN" altLang="en-US" sz="3100"/>
          </a:p>
        </p:txBody>
      </p:sp>
      <p:graphicFrame>
        <p:nvGraphicFramePr>
          <p:cNvPr id="366598" name="Group 6">
            <a:extLst>
              <a:ext uri="{FF2B5EF4-FFF2-40B4-BE49-F238E27FC236}">
                <a16:creationId xmlns:a16="http://schemas.microsoft.com/office/drawing/2014/main" id="{9EE6676A-657C-44D8-893A-B9BFD0EDA011}"/>
              </a:ext>
            </a:extLst>
          </p:cNvPr>
          <p:cNvGraphicFramePr>
            <a:graphicFrameLocks noGrp="1"/>
          </p:cNvGraphicFramePr>
          <p:nvPr/>
        </p:nvGraphicFramePr>
        <p:xfrm>
          <a:off x="2738439" y="1643064"/>
          <a:ext cx="5845175" cy="3319465"/>
        </p:xfrm>
        <a:graphic>
          <a:graphicData uri="http://schemas.openxmlformats.org/drawingml/2006/table">
            <a:tbl>
              <a:tblPr/>
              <a:tblGrid>
                <a:gridCol w="808037">
                  <a:extLst>
                    <a:ext uri="{9D8B030D-6E8A-4147-A177-3AD203B41FA5}">
                      <a16:colId xmlns:a16="http://schemas.microsoft.com/office/drawing/2014/main" val="20000"/>
                    </a:ext>
                  </a:extLst>
                </a:gridCol>
                <a:gridCol w="1366838">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662112">
                  <a:extLst>
                    <a:ext uri="{9D8B030D-6E8A-4147-A177-3AD203B41FA5}">
                      <a16:colId xmlns:a16="http://schemas.microsoft.com/office/drawing/2014/main" val="20003"/>
                    </a:ext>
                  </a:extLst>
                </a:gridCol>
                <a:gridCol w="1169988">
                  <a:extLst>
                    <a:ext uri="{9D8B030D-6E8A-4147-A177-3AD203B41FA5}">
                      <a16:colId xmlns:a16="http://schemas.microsoft.com/office/drawing/2014/main" val="20004"/>
                    </a:ext>
                  </a:extLst>
                </a:gridCol>
              </a:tblGrid>
              <a:tr h="10972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版本</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(4bit)</a:t>
                      </a:r>
                      <a:endParaRPr kumimoji="0" lang="zh-CN" altLang="en-US" sz="2200" b="0" i="0" u="none" strike="noStrike" cap="none" normalizeH="0" baseline="0" dirty="0">
                        <a:ln>
                          <a:noFill/>
                        </a:ln>
                        <a:solidFill>
                          <a:schemeClr val="tx1"/>
                        </a:solidFill>
                        <a:effectLst/>
                        <a:latin typeface="楷体" pitchFamily="49" charset="-122"/>
                        <a:ea typeface="楷体" pitchFamily="49"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流量类型</a:t>
                      </a:r>
                      <a:r>
                        <a:rPr kumimoji="0" lang="en-US" altLang="zh-CN" sz="2200" b="0" i="0" u="none" strike="noStrike" cap="none" normalizeH="0" baseline="0">
                          <a:ln>
                            <a:noFill/>
                          </a:ln>
                          <a:solidFill>
                            <a:schemeClr val="tx1"/>
                          </a:solidFill>
                          <a:effectLst/>
                          <a:latin typeface="楷体" pitchFamily="49" charset="-122"/>
                          <a:ea typeface="楷体" pitchFamily="49" charset="-122"/>
                        </a:rPr>
                        <a:t>(8)</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流标签                                     </a:t>
                      </a:r>
                      <a:r>
                        <a:rPr kumimoji="0" lang="en-US" altLang="zh-CN" sz="2200" b="0" i="0" u="none" strike="noStrike" cap="none" normalizeH="0" baseline="0">
                          <a:ln>
                            <a:noFill/>
                          </a:ln>
                          <a:solidFill>
                            <a:schemeClr val="tx1"/>
                          </a:solidFill>
                          <a:effectLst/>
                          <a:latin typeface="楷体" pitchFamily="49" charset="-122"/>
                          <a:ea typeface="楷体" pitchFamily="49" charset="-122"/>
                        </a:rPr>
                        <a:t>(20)</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761983">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有效载荷长度           </a:t>
                      </a:r>
                      <a:r>
                        <a:rPr kumimoji="0" lang="en-US" altLang="zh-CN" sz="2200" b="0" i="0" u="none" strike="noStrike" cap="none" normalizeH="0" baseline="0">
                          <a:ln>
                            <a:noFill/>
                          </a:ln>
                          <a:solidFill>
                            <a:schemeClr val="tx1"/>
                          </a:solidFill>
                          <a:effectLst/>
                          <a:latin typeface="楷体" pitchFamily="49" charset="-122"/>
                          <a:ea typeface="楷体" pitchFamily="49" charset="-122"/>
                        </a:rPr>
                        <a:t>(16)</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下一个首部</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(8)</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跳限制</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(8)</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5204">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源地址（</a:t>
                      </a:r>
                      <a:r>
                        <a:rPr kumimoji="0" lang="en-US" altLang="zh-CN" sz="2200" b="0" i="0" u="none" strike="noStrike" cap="none" normalizeH="0" baseline="0">
                          <a:ln>
                            <a:noFill/>
                          </a:ln>
                          <a:solidFill>
                            <a:schemeClr val="tx1"/>
                          </a:solidFill>
                          <a:effectLst/>
                          <a:latin typeface="楷体" pitchFamily="49" charset="-122"/>
                          <a:ea typeface="楷体" pitchFamily="49" charset="-122"/>
                        </a:rPr>
                        <a:t>128</a:t>
                      </a:r>
                      <a:r>
                        <a:rPr kumimoji="0" lang="zh-CN" altLang="en-US" sz="2200" b="0" i="0" u="none" strike="noStrike" cap="none" normalizeH="0" baseline="0">
                          <a:ln>
                            <a:noFill/>
                          </a:ln>
                          <a:solidFill>
                            <a:schemeClr val="tx1"/>
                          </a:solidFill>
                          <a:effectLst/>
                          <a:latin typeface="楷体" pitchFamily="49" charset="-122"/>
                          <a:ea typeface="楷体" pitchFamily="49" charset="-122"/>
                        </a:rPr>
                        <a:t>比特）</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496792">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目的地址（</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128</a:t>
                      </a:r>
                      <a:r>
                        <a:rPr kumimoji="0" lang="zh-CN" altLang="en-US" sz="2200" b="0" i="0" u="none" strike="noStrike" cap="none" normalizeH="0" baseline="0" dirty="0">
                          <a:ln>
                            <a:noFill/>
                          </a:ln>
                          <a:solidFill>
                            <a:schemeClr val="tx1"/>
                          </a:solidFill>
                          <a:effectLst/>
                          <a:latin typeface="楷体" pitchFamily="49" charset="-122"/>
                          <a:ea typeface="楷体" pitchFamily="49" charset="-122"/>
                        </a:rPr>
                        <a:t>比特）</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468221">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数据</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
        <p:nvSpPr>
          <p:cNvPr id="366620" name="Text Box 28">
            <a:extLst>
              <a:ext uri="{FF2B5EF4-FFF2-40B4-BE49-F238E27FC236}">
                <a16:creationId xmlns:a16="http://schemas.microsoft.com/office/drawing/2014/main" id="{4185B454-8DA7-4262-9356-9358D2B5038A}"/>
              </a:ext>
            </a:extLst>
          </p:cNvPr>
          <p:cNvSpPr txBox="1">
            <a:spLocks noChangeArrowheads="1"/>
          </p:cNvSpPr>
          <p:nvPr/>
        </p:nvSpPr>
        <p:spPr bwMode="auto">
          <a:xfrm>
            <a:off x="2279651" y="5083175"/>
            <a:ext cx="7204075" cy="8318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400" u="none" dirty="0">
                <a:latin typeface="楷体" panose="02010609060101010101" pitchFamily="49" charset="-122"/>
                <a:ea typeface="楷体" panose="02010609060101010101" pitchFamily="49" charset="-122"/>
              </a:rPr>
              <a:t>下一个首部：标识该数据包中内容（数据字段）需要</a:t>
            </a:r>
          </a:p>
          <a:p>
            <a:r>
              <a:rPr lang="zh-CN" altLang="en-US" sz="2400" u="none" dirty="0">
                <a:latin typeface="楷体" panose="02010609060101010101" pitchFamily="49" charset="-122"/>
                <a:ea typeface="楷体" panose="02010609060101010101" pitchFamily="49" charset="-122"/>
              </a:rPr>
              <a:t>交付给哪个上层协议（如</a:t>
            </a:r>
            <a:r>
              <a:rPr lang="en-US" altLang="zh-CN" sz="2400" u="none" dirty="0">
                <a:latin typeface="楷体" panose="02010609060101010101" pitchFamily="49" charset="-122"/>
                <a:ea typeface="楷体" panose="02010609060101010101" pitchFamily="49" charset="-122"/>
              </a:rPr>
              <a:t>TCP</a:t>
            </a:r>
            <a:r>
              <a:rPr lang="zh-CN" altLang="en-US" sz="2400" u="none" dirty="0">
                <a:latin typeface="楷体" panose="02010609060101010101" pitchFamily="49" charset="-122"/>
                <a:ea typeface="楷体" panose="02010609060101010101" pitchFamily="49" charset="-122"/>
              </a:rPr>
              <a:t>或</a:t>
            </a:r>
            <a:r>
              <a:rPr lang="en-US" altLang="zh-CN" sz="2400" u="none" dirty="0">
                <a:latin typeface="楷体" panose="02010609060101010101" pitchFamily="49" charset="-122"/>
                <a:ea typeface="楷体" panose="02010609060101010101" pitchFamily="49" charset="-122"/>
              </a:rPr>
              <a:t>UDP</a:t>
            </a:r>
            <a:r>
              <a:rPr lang="zh-CN" altLang="en-US" sz="2400" u="none" dirty="0">
                <a:latin typeface="楷体" panose="02010609060101010101" pitchFamily="49" charset="-122"/>
                <a:ea typeface="楷体" panose="02010609060101010101" pitchFamily="49" charset="-122"/>
              </a:rPr>
              <a:t>）。</a:t>
            </a:r>
            <a:endParaRPr lang="en-US" altLang="zh-CN" sz="2400" u="none" dirty="0">
              <a:latin typeface="楷体" panose="02010609060101010101" pitchFamily="49" charset="-122"/>
              <a:ea typeface="楷体" panose="02010609060101010101" pitchFamily="49" charset="-122"/>
            </a:endParaRPr>
          </a:p>
        </p:txBody>
      </p:sp>
      <p:sp>
        <p:nvSpPr>
          <p:cNvPr id="366621" name="Rectangle 29">
            <a:extLst>
              <a:ext uri="{FF2B5EF4-FFF2-40B4-BE49-F238E27FC236}">
                <a16:creationId xmlns:a16="http://schemas.microsoft.com/office/drawing/2014/main" id="{11F5B4BA-9EC4-4100-8404-F8EF75E62E9B}"/>
              </a:ext>
            </a:extLst>
          </p:cNvPr>
          <p:cNvSpPr>
            <a:spLocks noChangeArrowheads="1"/>
          </p:cNvSpPr>
          <p:nvPr/>
        </p:nvSpPr>
        <p:spPr bwMode="auto">
          <a:xfrm>
            <a:off x="5762626" y="2760664"/>
            <a:ext cx="1655763" cy="71913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 name="灯片编号占位符 1">
            <a:extLst>
              <a:ext uri="{FF2B5EF4-FFF2-40B4-BE49-F238E27FC236}">
                <a16:creationId xmlns:a16="http://schemas.microsoft.com/office/drawing/2014/main" id="{6AE7FC90-5C09-4A8F-A6A3-095AD7DCF919}"/>
              </a:ext>
            </a:extLst>
          </p:cNvPr>
          <p:cNvSpPr>
            <a:spLocks noGrp="1"/>
          </p:cNvSpPr>
          <p:nvPr>
            <p:ph type="sldNum" sz="quarter" idx="12"/>
          </p:nvPr>
        </p:nvSpPr>
        <p:spPr/>
        <p:txBody>
          <a:bodyPr/>
          <a:lstStyle/>
          <a:p>
            <a:fld id="{91F2D4EF-46D4-4764-B373-FC59CD1D281E}" type="slidenum">
              <a:rPr lang="zh-CN" altLang="en-US" smtClean="0"/>
              <a:t>57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6621"/>
                                        </p:tgtEl>
                                        <p:attrNameLst>
                                          <p:attrName>style.visibility</p:attrName>
                                        </p:attrNameLst>
                                      </p:cBhvr>
                                      <p:to>
                                        <p:strVal val="visible"/>
                                      </p:to>
                                    </p:set>
                                    <p:animEffect transition="in" filter="blinds(horizontal)">
                                      <p:cBhvr>
                                        <p:cTn id="7" dur="500"/>
                                        <p:tgtEl>
                                          <p:spTgt spid="3666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66620"/>
                                        </p:tgtEl>
                                        <p:attrNameLst>
                                          <p:attrName>style.visibility</p:attrName>
                                        </p:attrNameLst>
                                      </p:cBhvr>
                                      <p:to>
                                        <p:strVal val="visible"/>
                                      </p:to>
                                    </p:set>
                                    <p:animEffect transition="in" filter="blinds(horizontal)">
                                      <p:cBhvr>
                                        <p:cTn id="12" dur="500"/>
                                        <p:tgtEl>
                                          <p:spTgt spid="366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620" grpId="0" animBg="1"/>
      <p:bldP spid="36662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日期占位符 3">
            <a:extLst>
              <a:ext uri="{FF2B5EF4-FFF2-40B4-BE49-F238E27FC236}">
                <a16:creationId xmlns:a16="http://schemas.microsoft.com/office/drawing/2014/main" id="{A4D8623D-8406-4124-A62B-6F0792836FAD}"/>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A5C2928C-991C-4862-9D0E-F14CBE6CF4EA}" type="datetime2">
              <a:rPr lang="zh-CN" altLang="en-US" sz="1600">
                <a:latin typeface="+mj-lt"/>
              </a:rPr>
              <a:pPr>
                <a:defRPr/>
              </a:pPr>
              <a:t>2021年10月15日</a:t>
            </a:fld>
            <a:endParaRPr lang="zh-CN" altLang="zh-CN" sz="1600">
              <a:latin typeface="+mj-lt"/>
            </a:endParaRPr>
          </a:p>
        </p:txBody>
      </p:sp>
      <p:sp>
        <p:nvSpPr>
          <p:cNvPr id="188419" name="页脚占位符 4">
            <a:extLst>
              <a:ext uri="{FF2B5EF4-FFF2-40B4-BE49-F238E27FC236}">
                <a16:creationId xmlns:a16="http://schemas.microsoft.com/office/drawing/2014/main" id="{DA5F0214-5F8B-498A-A308-38E60605DE33}"/>
              </a:ext>
            </a:extLst>
          </p:cNvPr>
          <p:cNvSpPr txBox="1">
            <a:spLocks noGrp="1" noChangeArrowheads="1"/>
          </p:cNvSpPr>
          <p:nvPr/>
        </p:nvSpPr>
        <p:spPr bwMode="auto">
          <a:xfrm>
            <a:off x="7319963" y="623728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D1555553-4D84-4E54-AE96-3A77FE9C2735}" type="slidenum">
              <a:rPr lang="en-US" altLang="zh-CN" sz="1600" u="none">
                <a:latin typeface="Garamond" panose="02020404030301010803" pitchFamily="18" charset="0"/>
              </a:rPr>
              <a:pPr algn="r"/>
              <a:t>58</a:t>
            </a:fld>
            <a:endParaRPr lang="en-US" altLang="zh-CN" sz="1600" u="none">
              <a:latin typeface="Garamond" panose="02020404030301010803" pitchFamily="18" charset="0"/>
            </a:endParaRPr>
          </a:p>
        </p:txBody>
      </p:sp>
      <p:sp>
        <p:nvSpPr>
          <p:cNvPr id="188421" name="Rectangle 3">
            <a:extLst>
              <a:ext uri="{FF2B5EF4-FFF2-40B4-BE49-F238E27FC236}">
                <a16:creationId xmlns:a16="http://schemas.microsoft.com/office/drawing/2014/main" id="{976517BD-8DC0-424C-BE93-44E076C42B0B}"/>
              </a:ext>
            </a:extLst>
          </p:cNvPr>
          <p:cNvSpPr>
            <a:spLocks noGrp="1" noChangeArrowheads="1"/>
          </p:cNvSpPr>
          <p:nvPr>
            <p:ph type="body" idx="4294967295"/>
          </p:nvPr>
        </p:nvSpPr>
        <p:spPr>
          <a:xfrm>
            <a:off x="1952625" y="1143001"/>
            <a:ext cx="8229600" cy="5040313"/>
          </a:xfrm>
        </p:spPr>
        <p:txBody>
          <a:bodyPr/>
          <a:lstStyle/>
          <a:p>
            <a:pPr eaLnBrk="1" hangingPunct="1"/>
            <a:r>
              <a:rPr lang="en-US" altLang="zh-CN" b="1">
                <a:latin typeface="楷体" panose="02010609060101010101" pitchFamily="49" charset="-122"/>
                <a:ea typeface="楷体" panose="02010609060101010101" pitchFamily="49" charset="-122"/>
              </a:rPr>
              <a:t>IPv6</a:t>
            </a:r>
            <a:r>
              <a:rPr lang="zh-CN" altLang="en-US" b="1">
                <a:latin typeface="楷体" panose="02010609060101010101" pitchFamily="49" charset="-122"/>
                <a:ea typeface="楷体" panose="02010609060101010101" pitchFamily="49" charset="-122"/>
              </a:rPr>
              <a:t>数据报格式</a:t>
            </a:r>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eaLnBrk="1" hangingPunct="1"/>
            <a:endParaRPr lang="zh-CN" altLang="en-US" sz="3600"/>
          </a:p>
          <a:p>
            <a:pPr lvl="1" eaLnBrk="1" hangingPunct="1"/>
            <a:endParaRPr lang="zh-CN" altLang="en-US" sz="3100"/>
          </a:p>
        </p:txBody>
      </p:sp>
      <p:graphicFrame>
        <p:nvGraphicFramePr>
          <p:cNvPr id="368646" name="Group 6">
            <a:extLst>
              <a:ext uri="{FF2B5EF4-FFF2-40B4-BE49-F238E27FC236}">
                <a16:creationId xmlns:a16="http://schemas.microsoft.com/office/drawing/2014/main" id="{B016BA22-AF1E-44F0-860D-71ADDFC5982A}"/>
              </a:ext>
            </a:extLst>
          </p:cNvPr>
          <p:cNvGraphicFramePr>
            <a:graphicFrameLocks noGrp="1"/>
          </p:cNvGraphicFramePr>
          <p:nvPr/>
        </p:nvGraphicFramePr>
        <p:xfrm>
          <a:off x="2881314" y="1714500"/>
          <a:ext cx="5845175" cy="3319466"/>
        </p:xfrm>
        <a:graphic>
          <a:graphicData uri="http://schemas.openxmlformats.org/drawingml/2006/table">
            <a:tbl>
              <a:tblPr/>
              <a:tblGrid>
                <a:gridCol w="808037">
                  <a:extLst>
                    <a:ext uri="{9D8B030D-6E8A-4147-A177-3AD203B41FA5}">
                      <a16:colId xmlns:a16="http://schemas.microsoft.com/office/drawing/2014/main" val="20000"/>
                    </a:ext>
                  </a:extLst>
                </a:gridCol>
                <a:gridCol w="1366838">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662112">
                  <a:extLst>
                    <a:ext uri="{9D8B030D-6E8A-4147-A177-3AD203B41FA5}">
                      <a16:colId xmlns:a16="http://schemas.microsoft.com/office/drawing/2014/main" val="20003"/>
                    </a:ext>
                  </a:extLst>
                </a:gridCol>
                <a:gridCol w="1169988">
                  <a:extLst>
                    <a:ext uri="{9D8B030D-6E8A-4147-A177-3AD203B41FA5}">
                      <a16:colId xmlns:a16="http://schemas.microsoft.com/office/drawing/2014/main" val="20004"/>
                    </a:ext>
                  </a:extLst>
                </a:gridCol>
              </a:tblGrid>
              <a:tr h="109726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版本</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(4bit)</a:t>
                      </a:r>
                      <a:endParaRPr kumimoji="0" lang="zh-CN" altLang="en-US" sz="2200" b="0" i="0" u="none" strike="noStrike" cap="none" normalizeH="0" baseline="0" dirty="0">
                        <a:ln>
                          <a:noFill/>
                        </a:ln>
                        <a:solidFill>
                          <a:schemeClr val="tx1"/>
                        </a:solidFill>
                        <a:effectLst/>
                        <a:latin typeface="楷体" pitchFamily="49" charset="-122"/>
                        <a:ea typeface="楷体" pitchFamily="49"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流量类型</a:t>
                      </a:r>
                      <a:r>
                        <a:rPr kumimoji="0" lang="en-US" altLang="zh-CN" sz="2200" b="0" i="0" u="none" strike="noStrike" cap="none" normalizeH="0" baseline="0">
                          <a:ln>
                            <a:noFill/>
                          </a:ln>
                          <a:solidFill>
                            <a:schemeClr val="tx1"/>
                          </a:solidFill>
                          <a:effectLst/>
                          <a:latin typeface="楷体" pitchFamily="49" charset="-122"/>
                          <a:ea typeface="楷体" pitchFamily="49" charset="-122"/>
                        </a:rPr>
                        <a:t>(8)</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流标签                                     </a:t>
                      </a:r>
                      <a:r>
                        <a:rPr kumimoji="0" lang="en-US" altLang="zh-CN" sz="2200" b="0" i="0" u="none" strike="noStrike" cap="none" normalizeH="0" baseline="0">
                          <a:ln>
                            <a:noFill/>
                          </a:ln>
                          <a:solidFill>
                            <a:schemeClr val="tx1"/>
                          </a:solidFill>
                          <a:effectLst/>
                          <a:latin typeface="楷体" pitchFamily="49" charset="-122"/>
                          <a:ea typeface="楷体" pitchFamily="49" charset="-122"/>
                        </a:rPr>
                        <a:t>(20)</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761983">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有效载荷长度           </a:t>
                      </a:r>
                      <a:r>
                        <a:rPr kumimoji="0" lang="en-US" altLang="zh-CN" sz="2200" b="0" i="0" u="none" strike="noStrike" cap="none" normalizeH="0" baseline="0">
                          <a:ln>
                            <a:noFill/>
                          </a:ln>
                          <a:solidFill>
                            <a:schemeClr val="tx1"/>
                          </a:solidFill>
                          <a:effectLst/>
                          <a:latin typeface="楷体" pitchFamily="49" charset="-122"/>
                          <a:ea typeface="楷体" pitchFamily="49" charset="-122"/>
                        </a:rPr>
                        <a:t>(16)</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下一个首部</a:t>
                      </a:r>
                      <a:r>
                        <a:rPr kumimoji="0" lang="en-US" altLang="zh-CN" sz="2200" b="0" i="0" u="none" strike="noStrike" cap="none" normalizeH="0" baseline="0">
                          <a:ln>
                            <a:noFill/>
                          </a:ln>
                          <a:solidFill>
                            <a:schemeClr val="tx1"/>
                          </a:solidFill>
                          <a:effectLst/>
                          <a:latin typeface="楷体" pitchFamily="49" charset="-122"/>
                          <a:ea typeface="楷体" pitchFamily="49" charset="-122"/>
                        </a:rPr>
                        <a:t>(8)</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跳限制</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(8)</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5205">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楷体" pitchFamily="49" charset="-122"/>
                          <a:ea typeface="楷体" pitchFamily="49" charset="-122"/>
                        </a:rPr>
                        <a:t>源地址（</a:t>
                      </a:r>
                      <a:r>
                        <a:rPr kumimoji="0" lang="en-US" altLang="zh-CN" sz="2200" b="0" i="0" u="none" strike="noStrike" cap="none" normalizeH="0" baseline="0">
                          <a:ln>
                            <a:noFill/>
                          </a:ln>
                          <a:solidFill>
                            <a:schemeClr val="tx1"/>
                          </a:solidFill>
                          <a:effectLst/>
                          <a:latin typeface="楷体" pitchFamily="49" charset="-122"/>
                          <a:ea typeface="楷体" pitchFamily="49" charset="-122"/>
                        </a:rPr>
                        <a:t>128</a:t>
                      </a:r>
                      <a:r>
                        <a:rPr kumimoji="0" lang="zh-CN" altLang="en-US" sz="2200" b="0" i="0" u="none" strike="noStrike" cap="none" normalizeH="0" baseline="0">
                          <a:ln>
                            <a:noFill/>
                          </a:ln>
                          <a:solidFill>
                            <a:schemeClr val="tx1"/>
                          </a:solidFill>
                          <a:effectLst/>
                          <a:latin typeface="楷体" pitchFamily="49" charset="-122"/>
                          <a:ea typeface="楷体" pitchFamily="49" charset="-122"/>
                        </a:rPr>
                        <a:t>比特）</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496792">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目的地址（</a:t>
                      </a:r>
                      <a:r>
                        <a:rPr kumimoji="0" lang="en-US" altLang="zh-CN" sz="2200" b="0" i="0" u="none" strike="noStrike" cap="none" normalizeH="0" baseline="0" dirty="0">
                          <a:ln>
                            <a:noFill/>
                          </a:ln>
                          <a:solidFill>
                            <a:schemeClr val="tx1"/>
                          </a:solidFill>
                          <a:effectLst/>
                          <a:latin typeface="楷体" pitchFamily="49" charset="-122"/>
                          <a:ea typeface="楷体" pitchFamily="49" charset="-122"/>
                        </a:rPr>
                        <a:t>128</a:t>
                      </a:r>
                      <a:r>
                        <a:rPr kumimoji="0" lang="zh-CN" altLang="en-US" sz="2200" b="0" i="0" u="none" strike="noStrike" cap="none" normalizeH="0" baseline="0" dirty="0">
                          <a:ln>
                            <a:noFill/>
                          </a:ln>
                          <a:solidFill>
                            <a:schemeClr val="tx1"/>
                          </a:solidFill>
                          <a:effectLst/>
                          <a:latin typeface="楷体" pitchFamily="49" charset="-122"/>
                          <a:ea typeface="楷体" pitchFamily="49" charset="-122"/>
                        </a:rPr>
                        <a:t>比特）</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468221">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dirty="0">
                          <a:ln>
                            <a:noFill/>
                          </a:ln>
                          <a:solidFill>
                            <a:schemeClr val="tx1"/>
                          </a:solidFill>
                          <a:effectLst/>
                          <a:latin typeface="楷体" pitchFamily="49" charset="-122"/>
                          <a:ea typeface="楷体" pitchFamily="49" charset="-122"/>
                        </a:rPr>
                        <a:t>数据</a:t>
                      </a:r>
                    </a:p>
                  </a:txBody>
                  <a:tcPr marT="45712" marB="4571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
        <p:nvSpPr>
          <p:cNvPr id="368668" name="Text Box 28">
            <a:extLst>
              <a:ext uri="{FF2B5EF4-FFF2-40B4-BE49-F238E27FC236}">
                <a16:creationId xmlns:a16="http://schemas.microsoft.com/office/drawing/2014/main" id="{52C8880F-2FBB-4C29-AD2C-AC79C0463E5A}"/>
              </a:ext>
            </a:extLst>
          </p:cNvPr>
          <p:cNvSpPr txBox="1">
            <a:spLocks noChangeArrowheads="1"/>
          </p:cNvSpPr>
          <p:nvPr/>
        </p:nvSpPr>
        <p:spPr bwMode="auto">
          <a:xfrm>
            <a:off x="2279651" y="5083175"/>
            <a:ext cx="7661275" cy="8318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400" u="none">
                <a:latin typeface="楷体" panose="02010609060101010101" pitchFamily="49" charset="-122"/>
                <a:ea typeface="楷体" panose="02010609060101010101" pitchFamily="49" charset="-122"/>
              </a:rPr>
              <a:t>跳限制：转发数据报的每台路由器将该字段内容减一。</a:t>
            </a:r>
          </a:p>
          <a:p>
            <a:r>
              <a:rPr lang="zh-CN" altLang="en-US" sz="2400" u="none">
                <a:latin typeface="楷体" panose="02010609060101010101" pitchFamily="49" charset="-122"/>
                <a:ea typeface="楷体" panose="02010609060101010101" pitchFamily="49" charset="-122"/>
              </a:rPr>
              <a:t>当跳限制计数到</a:t>
            </a:r>
            <a:r>
              <a:rPr lang="en-US" altLang="zh-CN" sz="2400" u="none">
                <a:latin typeface="楷体" panose="02010609060101010101" pitchFamily="49" charset="-122"/>
                <a:ea typeface="楷体" panose="02010609060101010101" pitchFamily="49" charset="-122"/>
              </a:rPr>
              <a:t>0</a:t>
            </a:r>
            <a:r>
              <a:rPr lang="zh-CN" altLang="en-US" sz="2400" u="none">
                <a:latin typeface="楷体" panose="02010609060101010101" pitchFamily="49" charset="-122"/>
                <a:ea typeface="楷体" panose="02010609060101010101" pitchFamily="49" charset="-122"/>
              </a:rPr>
              <a:t>时，该数据报将被丢弃。同</a:t>
            </a:r>
            <a:r>
              <a:rPr lang="en-US" altLang="zh-CN" sz="2400" u="none">
                <a:latin typeface="楷体" panose="02010609060101010101" pitchFamily="49" charset="-122"/>
                <a:ea typeface="楷体" panose="02010609060101010101" pitchFamily="49" charset="-122"/>
              </a:rPr>
              <a:t>IPV4</a:t>
            </a:r>
            <a:r>
              <a:rPr lang="zh-CN" altLang="en-US" sz="2400" u="none">
                <a:latin typeface="楷体" panose="02010609060101010101" pitchFamily="49" charset="-122"/>
                <a:ea typeface="楷体" panose="02010609060101010101" pitchFamily="49" charset="-122"/>
              </a:rPr>
              <a:t>的</a:t>
            </a:r>
            <a:r>
              <a:rPr lang="en-US" altLang="zh-CN" sz="2400" u="none">
                <a:latin typeface="楷体" panose="02010609060101010101" pitchFamily="49" charset="-122"/>
                <a:ea typeface="楷体" panose="02010609060101010101" pitchFamily="49" charset="-122"/>
              </a:rPr>
              <a:t>TTL</a:t>
            </a:r>
          </a:p>
        </p:txBody>
      </p:sp>
      <p:sp>
        <p:nvSpPr>
          <p:cNvPr id="368669" name="Rectangle 29">
            <a:extLst>
              <a:ext uri="{FF2B5EF4-FFF2-40B4-BE49-F238E27FC236}">
                <a16:creationId xmlns:a16="http://schemas.microsoft.com/office/drawing/2014/main" id="{EB35E253-683D-4F09-95A5-439E395EFD52}"/>
              </a:ext>
            </a:extLst>
          </p:cNvPr>
          <p:cNvSpPr>
            <a:spLocks noChangeArrowheads="1"/>
          </p:cNvSpPr>
          <p:nvPr/>
        </p:nvSpPr>
        <p:spPr bwMode="auto">
          <a:xfrm>
            <a:off x="7545389" y="2835275"/>
            <a:ext cx="1152525" cy="7191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 name="灯片编号占位符 1">
            <a:extLst>
              <a:ext uri="{FF2B5EF4-FFF2-40B4-BE49-F238E27FC236}">
                <a16:creationId xmlns:a16="http://schemas.microsoft.com/office/drawing/2014/main" id="{38E7AF53-F474-47D2-B54B-638BAE4126DB}"/>
              </a:ext>
            </a:extLst>
          </p:cNvPr>
          <p:cNvSpPr>
            <a:spLocks noGrp="1"/>
          </p:cNvSpPr>
          <p:nvPr>
            <p:ph type="sldNum" sz="quarter" idx="12"/>
          </p:nvPr>
        </p:nvSpPr>
        <p:spPr/>
        <p:txBody>
          <a:bodyPr/>
          <a:lstStyle/>
          <a:p>
            <a:fld id="{91F2D4EF-46D4-4764-B373-FC59CD1D281E}" type="slidenum">
              <a:rPr lang="zh-CN" altLang="en-US" smtClean="0"/>
              <a:t>58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8669"/>
                                        </p:tgtEl>
                                        <p:attrNameLst>
                                          <p:attrName>style.visibility</p:attrName>
                                        </p:attrNameLst>
                                      </p:cBhvr>
                                      <p:to>
                                        <p:strVal val="visible"/>
                                      </p:to>
                                    </p:set>
                                    <p:animEffect transition="in" filter="blinds(horizontal)">
                                      <p:cBhvr>
                                        <p:cTn id="7" dur="500"/>
                                        <p:tgtEl>
                                          <p:spTgt spid="3686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68668"/>
                                        </p:tgtEl>
                                        <p:attrNameLst>
                                          <p:attrName>style.visibility</p:attrName>
                                        </p:attrNameLst>
                                      </p:cBhvr>
                                      <p:to>
                                        <p:strVal val="visible"/>
                                      </p:to>
                                    </p:set>
                                    <p:animEffect transition="in" filter="blinds(horizontal)">
                                      <p:cBhvr>
                                        <p:cTn id="12" dur="500"/>
                                        <p:tgtEl>
                                          <p:spTgt spid="3686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8" grpId="0" animBg="1"/>
      <p:bldP spid="36866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3841750" cy="1428589"/>
            <a:chOff x="551030" y="-368704"/>
            <a:chExt cx="3841750" cy="1428589"/>
          </a:xfrm>
        </p:grpSpPr>
        <p:grpSp>
          <p:nvGrpSpPr>
            <p:cNvPr id="29" name="组合 28"/>
            <p:cNvGrpSpPr/>
            <p:nvPr/>
          </p:nvGrpSpPr>
          <p:grpSpPr>
            <a:xfrm>
              <a:off x="1201633" y="303925"/>
              <a:ext cx="3191147" cy="687997"/>
              <a:chOff x="1839060" y="967769"/>
              <a:chExt cx="3191147" cy="687997"/>
            </a:xfrm>
          </p:grpSpPr>
          <p:sp>
            <p:nvSpPr>
              <p:cNvPr id="31" name="矩形: 圆角 30"/>
              <p:cNvSpPr/>
              <p:nvPr/>
            </p:nvSpPr>
            <p:spPr>
              <a:xfrm>
                <a:off x="1839060" y="967769"/>
                <a:ext cx="31911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5" y="1009435"/>
                <a:ext cx="19297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44" name="组合 143"/>
          <p:cNvGrpSpPr/>
          <p:nvPr/>
        </p:nvGrpSpPr>
        <p:grpSpPr>
          <a:xfrm>
            <a:off x="1080816" y="1574485"/>
            <a:ext cx="3470354" cy="526733"/>
            <a:chOff x="722008" y="1303131"/>
            <a:chExt cx="3313597" cy="502941"/>
          </a:xfrm>
        </p:grpSpPr>
        <p:sp>
          <p:nvSpPr>
            <p:cNvPr id="145" name="流程图: 手动输入 6"/>
            <p:cNvSpPr/>
            <p:nvPr/>
          </p:nvSpPr>
          <p:spPr>
            <a:xfrm rot="5400000" flipV="1">
              <a:off x="2274172" y="20969"/>
              <a:ext cx="475861" cy="304700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dirty="0">
                <a:latin typeface="+mn-ea"/>
                <a:cs typeface="Arial" panose="020B0704020202020204" pitchFamily="34" charset="0"/>
              </a:endParaRPr>
            </a:p>
          </p:txBody>
        </p:sp>
        <p:grpSp>
          <p:nvGrpSpPr>
            <p:cNvPr id="147" name="组合 146"/>
            <p:cNvGrpSpPr/>
            <p:nvPr/>
          </p:nvGrpSpPr>
          <p:grpSpPr>
            <a:xfrm>
              <a:off x="722008" y="1303131"/>
              <a:ext cx="546594" cy="475865"/>
              <a:chOff x="708742" y="1296102"/>
              <a:chExt cx="454744" cy="283828"/>
            </a:xfrm>
          </p:grpSpPr>
          <p:sp>
            <p:nvSpPr>
              <p:cNvPr id="149" name="平行四边形 148"/>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50" name="平行四边形 149"/>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48" name="Text Box 79"/>
            <p:cNvSpPr txBox="1">
              <a:spLocks noChangeArrowheads="1"/>
            </p:cNvSpPr>
            <p:nvPr/>
          </p:nvSpPr>
          <p:spPr bwMode="auto">
            <a:xfrm>
              <a:off x="1261358" y="1335872"/>
              <a:ext cx="2662356"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IPv4</a:t>
              </a:r>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到</a:t>
              </a:r>
              <a:r>
                <a:rPr kumimoji="1" lang="en-US" altLang="zh-CN"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IPv6</a:t>
              </a:r>
              <a:r>
                <a:rPr kumimoji="1" lang="zh-CN" altLang="en-US" sz="2600" dirty="0">
                  <a:solidFill>
                    <a:schemeClr val="tx1">
                      <a:lumMod val="85000"/>
                      <a:lumOff val="15000"/>
                    </a:schemeClr>
                  </a:solidFill>
                  <a:latin typeface="Times New Roman" panose="02020803070505020304" pitchFamily="18" charset="0"/>
                  <a:ea typeface="思源黑体 CN Medium" panose="020B0600000000000000" pitchFamily="34" charset="-122"/>
                  <a:cs typeface="Times New Roman" panose="02020803070505020304" pitchFamily="18" charset="0"/>
                </a:rPr>
                <a:t>的迁移</a:t>
              </a:r>
            </a:p>
          </p:txBody>
        </p:sp>
      </p:grpSp>
      <p:grpSp>
        <p:nvGrpSpPr>
          <p:cNvPr id="47" name="组合 46"/>
          <p:cNvGrpSpPr/>
          <p:nvPr/>
        </p:nvGrpSpPr>
        <p:grpSpPr>
          <a:xfrm>
            <a:off x="1080816" y="2261290"/>
            <a:ext cx="3851911" cy="476221"/>
            <a:chOff x="1403750" y="3593123"/>
            <a:chExt cx="3851911" cy="476221"/>
          </a:xfrm>
        </p:grpSpPr>
        <p:grpSp>
          <p:nvGrpSpPr>
            <p:cNvPr id="48" name="组合 47"/>
            <p:cNvGrpSpPr/>
            <p:nvPr/>
          </p:nvGrpSpPr>
          <p:grpSpPr>
            <a:xfrm>
              <a:off x="1403750" y="3593123"/>
              <a:ext cx="490436" cy="476221"/>
              <a:chOff x="1403750" y="3593123"/>
              <a:chExt cx="808892" cy="785446"/>
            </a:xfrm>
          </p:grpSpPr>
          <p:sp>
            <p:nvSpPr>
              <p:cNvPr id="50" name="对话气泡: 椭圆形 49"/>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9" name="Text Box 79"/>
            <p:cNvSpPr txBox="1">
              <a:spLocks noChangeArrowheads="1"/>
            </p:cNvSpPr>
            <p:nvPr/>
          </p:nvSpPr>
          <p:spPr bwMode="auto">
            <a:xfrm>
              <a:off x="1985931" y="3593123"/>
              <a:ext cx="326973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设立标志日，统一迁移。</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74" name="组合 73"/>
          <p:cNvGrpSpPr/>
          <p:nvPr/>
        </p:nvGrpSpPr>
        <p:grpSpPr>
          <a:xfrm>
            <a:off x="1210315" y="2834187"/>
            <a:ext cx="2032623" cy="584775"/>
            <a:chOff x="1263767" y="4127662"/>
            <a:chExt cx="2742828" cy="584775"/>
          </a:xfrm>
        </p:grpSpPr>
        <p:sp>
          <p:nvSpPr>
            <p:cNvPr id="75" name="矩形: 圆角 74"/>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2015416" y="4200107"/>
              <a:ext cx="1270993" cy="461665"/>
            </a:xfrm>
            <a:prstGeom prst="rect">
              <a:avLst/>
            </a:prstGeom>
          </p:spPr>
          <p:txBody>
            <a:bodyPr wrap="none">
              <a:spAutoFit/>
            </a:bodyPr>
            <a:lstStyle/>
            <a:p>
              <a:pPr algn="ctr"/>
              <a:r>
                <a:rPr kumimoji="1" lang="zh-CN" altLang="en-US" sz="2400" dirty="0">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rPr>
                <a:t>双栈技术</a:t>
              </a:r>
            </a:p>
          </p:txBody>
        </p:sp>
      </p:grpSp>
      <p:sp>
        <p:nvSpPr>
          <p:cNvPr id="77" name="Text Box 79"/>
          <p:cNvSpPr txBox="1">
            <a:spLocks noChangeArrowheads="1"/>
          </p:cNvSpPr>
          <p:nvPr/>
        </p:nvSpPr>
        <p:spPr bwMode="auto">
          <a:xfrm>
            <a:off x="1210315" y="3464874"/>
            <a:ext cx="8862500" cy="182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新加入的设备支持</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IPv4/IPv6</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双协议栈。</a:t>
            </a: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一段链路上，如果源和目标均支持</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IPv6</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，则使用</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IPv6</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进行通信。</a:t>
            </a: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如果任一方不支持</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IPv6</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，则使用</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IPv4</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进行通信。</a:t>
            </a: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可能会出现信息的丢失。</a:t>
            </a:r>
          </a:p>
        </p:txBody>
      </p:sp>
      <p:sp>
        <p:nvSpPr>
          <p:cNvPr id="25" name="Text Box 24">
            <a:extLst>
              <a:ext uri="{FF2B5EF4-FFF2-40B4-BE49-F238E27FC236}">
                <a16:creationId xmlns:a16="http://schemas.microsoft.com/office/drawing/2014/main" id="{C1777298-07F4-4AF4-B245-6FBFA700BAA7}"/>
              </a:ext>
            </a:extLst>
          </p:cNvPr>
          <p:cNvSpPr txBox="1">
            <a:spLocks noChangeArrowheads="1"/>
          </p:cNvSpPr>
          <p:nvPr/>
        </p:nvSpPr>
        <p:spPr bwMode="auto">
          <a:xfrm>
            <a:off x="5650517" y="5736829"/>
            <a:ext cx="1162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IPv4 </a:t>
            </a:r>
            <a:r>
              <a:rPr kumimoji="1" lang="zh-CN" altLang="en-US" u="none">
                <a:solidFill>
                  <a:srgbClr val="333399"/>
                </a:solidFill>
                <a:ea typeface="黑体" panose="02010609060101010101" pitchFamily="49" charset="-122"/>
              </a:rPr>
              <a:t>网络</a:t>
            </a:r>
          </a:p>
        </p:txBody>
      </p:sp>
      <p:sp>
        <p:nvSpPr>
          <p:cNvPr id="26" name="Line 25">
            <a:extLst>
              <a:ext uri="{FF2B5EF4-FFF2-40B4-BE49-F238E27FC236}">
                <a16:creationId xmlns:a16="http://schemas.microsoft.com/office/drawing/2014/main" id="{4C82C1A8-B7DA-40E4-A603-7BD8CA565337}"/>
              </a:ext>
            </a:extLst>
          </p:cNvPr>
          <p:cNvSpPr>
            <a:spLocks noChangeShapeType="1"/>
          </p:cNvSpPr>
          <p:nvPr/>
        </p:nvSpPr>
        <p:spPr bwMode="auto">
          <a:xfrm>
            <a:off x="2104042" y="6414692"/>
            <a:ext cx="807720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Picture 27">
            <a:extLst>
              <a:ext uri="{FF2B5EF4-FFF2-40B4-BE49-F238E27FC236}">
                <a16:creationId xmlns:a16="http://schemas.microsoft.com/office/drawing/2014/main" id="{D1810D73-92EA-468D-8F51-8C1A516D5068}"/>
              </a:ext>
            </a:extLst>
          </p:cNvPr>
          <p:cNvSpPr>
            <a:spLocks noChangeArrowheads="1"/>
          </p:cNvSpPr>
          <p:nvPr/>
        </p:nvSpPr>
        <p:spPr bwMode="auto">
          <a:xfrm>
            <a:off x="3837592" y="6186092"/>
            <a:ext cx="5207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3" name="Picture 28">
            <a:extLst>
              <a:ext uri="{FF2B5EF4-FFF2-40B4-BE49-F238E27FC236}">
                <a16:creationId xmlns:a16="http://schemas.microsoft.com/office/drawing/2014/main" id="{47FA6469-FBCF-4C5C-AF38-3F82CA16FA38}"/>
              </a:ext>
            </a:extLst>
          </p:cNvPr>
          <p:cNvSpPr>
            <a:spLocks noChangeArrowheads="1"/>
          </p:cNvSpPr>
          <p:nvPr/>
        </p:nvSpPr>
        <p:spPr bwMode="auto">
          <a:xfrm>
            <a:off x="5164742" y="6186092"/>
            <a:ext cx="5207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4" name="Picture 29">
            <a:extLst>
              <a:ext uri="{FF2B5EF4-FFF2-40B4-BE49-F238E27FC236}">
                <a16:creationId xmlns:a16="http://schemas.microsoft.com/office/drawing/2014/main" id="{039A498D-4968-491F-8BF2-E74E696ECB71}"/>
              </a:ext>
            </a:extLst>
          </p:cNvPr>
          <p:cNvSpPr>
            <a:spLocks noChangeArrowheads="1"/>
          </p:cNvSpPr>
          <p:nvPr/>
        </p:nvSpPr>
        <p:spPr bwMode="auto">
          <a:xfrm>
            <a:off x="6536342" y="6186092"/>
            <a:ext cx="5207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5" name="Picture 30">
            <a:extLst>
              <a:ext uri="{FF2B5EF4-FFF2-40B4-BE49-F238E27FC236}">
                <a16:creationId xmlns:a16="http://schemas.microsoft.com/office/drawing/2014/main" id="{3BA6CD98-C6DD-4C79-B98A-FB5712E3C4A9}"/>
              </a:ext>
            </a:extLst>
          </p:cNvPr>
          <p:cNvSpPr>
            <a:spLocks noChangeArrowheads="1"/>
          </p:cNvSpPr>
          <p:nvPr/>
        </p:nvSpPr>
        <p:spPr bwMode="auto">
          <a:xfrm>
            <a:off x="7857142" y="6186092"/>
            <a:ext cx="5207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6" name="Text Box 32">
            <a:extLst>
              <a:ext uri="{FF2B5EF4-FFF2-40B4-BE49-F238E27FC236}">
                <a16:creationId xmlns:a16="http://schemas.microsoft.com/office/drawing/2014/main" id="{61DFEB23-31FE-43AB-8DD1-DB0BA31B67F0}"/>
              </a:ext>
            </a:extLst>
          </p:cNvPr>
          <p:cNvSpPr txBox="1">
            <a:spLocks noChangeArrowheads="1"/>
          </p:cNvSpPr>
          <p:nvPr/>
        </p:nvSpPr>
        <p:spPr bwMode="auto">
          <a:xfrm>
            <a:off x="1799242" y="5736829"/>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IPv6</a:t>
            </a:r>
          </a:p>
        </p:txBody>
      </p:sp>
      <p:sp>
        <p:nvSpPr>
          <p:cNvPr id="37" name="Text Box 33">
            <a:extLst>
              <a:ext uri="{FF2B5EF4-FFF2-40B4-BE49-F238E27FC236}">
                <a16:creationId xmlns:a16="http://schemas.microsoft.com/office/drawing/2014/main" id="{FC810EB7-9F7F-48FD-A20E-2B7F6CF32499}"/>
              </a:ext>
            </a:extLst>
          </p:cNvPr>
          <p:cNvSpPr txBox="1">
            <a:spLocks noChangeArrowheads="1"/>
          </p:cNvSpPr>
          <p:nvPr/>
        </p:nvSpPr>
        <p:spPr bwMode="auto">
          <a:xfrm>
            <a:off x="9876442" y="5736829"/>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IPv6</a:t>
            </a:r>
          </a:p>
        </p:txBody>
      </p:sp>
      <p:sp>
        <p:nvSpPr>
          <p:cNvPr id="38" name="Text Box 34">
            <a:extLst>
              <a:ext uri="{FF2B5EF4-FFF2-40B4-BE49-F238E27FC236}">
                <a16:creationId xmlns:a16="http://schemas.microsoft.com/office/drawing/2014/main" id="{9163159F-ADB9-4417-9025-A8725B3AB842}"/>
              </a:ext>
            </a:extLst>
          </p:cNvPr>
          <p:cNvSpPr txBox="1">
            <a:spLocks noChangeArrowheads="1"/>
          </p:cNvSpPr>
          <p:nvPr/>
        </p:nvSpPr>
        <p:spPr bwMode="auto">
          <a:xfrm>
            <a:off x="1545242" y="6119417"/>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sz="1600" u="none">
                <a:solidFill>
                  <a:srgbClr val="333399"/>
                </a:solidFill>
                <a:ea typeface="黑体" panose="02010609060101010101" pitchFamily="49" charset="-122"/>
              </a:rPr>
              <a:t>A</a:t>
            </a:r>
          </a:p>
        </p:txBody>
      </p:sp>
      <p:sp>
        <p:nvSpPr>
          <p:cNvPr id="39" name="Text Box 35">
            <a:extLst>
              <a:ext uri="{FF2B5EF4-FFF2-40B4-BE49-F238E27FC236}">
                <a16:creationId xmlns:a16="http://schemas.microsoft.com/office/drawing/2014/main" id="{A568F138-73D9-4A6C-9F96-C3E155315CAC}"/>
              </a:ext>
            </a:extLst>
          </p:cNvPr>
          <p:cNvSpPr txBox="1">
            <a:spLocks noChangeArrowheads="1"/>
          </p:cNvSpPr>
          <p:nvPr/>
        </p:nvSpPr>
        <p:spPr bwMode="auto">
          <a:xfrm>
            <a:off x="3532792" y="6108304"/>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sz="1600" u="none">
                <a:solidFill>
                  <a:srgbClr val="333399"/>
                </a:solidFill>
                <a:ea typeface="黑体" panose="02010609060101010101" pitchFamily="49" charset="-122"/>
              </a:rPr>
              <a:t>B</a:t>
            </a:r>
          </a:p>
        </p:txBody>
      </p:sp>
      <p:sp>
        <p:nvSpPr>
          <p:cNvPr id="40" name="Text Box 36">
            <a:extLst>
              <a:ext uri="{FF2B5EF4-FFF2-40B4-BE49-F238E27FC236}">
                <a16:creationId xmlns:a16="http://schemas.microsoft.com/office/drawing/2014/main" id="{78D736AB-D53B-4FE0-86AB-55D10D51D638}"/>
              </a:ext>
            </a:extLst>
          </p:cNvPr>
          <p:cNvSpPr txBox="1">
            <a:spLocks noChangeArrowheads="1"/>
          </p:cNvSpPr>
          <p:nvPr/>
        </p:nvSpPr>
        <p:spPr bwMode="auto">
          <a:xfrm>
            <a:off x="4832955" y="6097192"/>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sz="1600" u="none">
                <a:solidFill>
                  <a:srgbClr val="333399"/>
                </a:solidFill>
                <a:ea typeface="黑体" panose="02010609060101010101" pitchFamily="49" charset="-122"/>
              </a:rPr>
              <a:t>C</a:t>
            </a:r>
          </a:p>
        </p:txBody>
      </p:sp>
      <p:sp>
        <p:nvSpPr>
          <p:cNvPr id="41" name="Text Box 37">
            <a:extLst>
              <a:ext uri="{FF2B5EF4-FFF2-40B4-BE49-F238E27FC236}">
                <a16:creationId xmlns:a16="http://schemas.microsoft.com/office/drawing/2014/main" id="{26B64A04-89C4-4B58-9E09-8C82666DD069}"/>
              </a:ext>
            </a:extLst>
          </p:cNvPr>
          <p:cNvSpPr txBox="1">
            <a:spLocks noChangeArrowheads="1"/>
          </p:cNvSpPr>
          <p:nvPr/>
        </p:nvSpPr>
        <p:spPr bwMode="auto">
          <a:xfrm>
            <a:off x="6256942" y="6086079"/>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sz="1600" u="none">
                <a:solidFill>
                  <a:srgbClr val="333399"/>
                </a:solidFill>
                <a:ea typeface="黑体" panose="02010609060101010101" pitchFamily="49" charset="-122"/>
              </a:rPr>
              <a:t>D</a:t>
            </a:r>
          </a:p>
        </p:txBody>
      </p:sp>
      <p:sp>
        <p:nvSpPr>
          <p:cNvPr id="42" name="Text Box 38">
            <a:extLst>
              <a:ext uri="{FF2B5EF4-FFF2-40B4-BE49-F238E27FC236}">
                <a16:creationId xmlns:a16="http://schemas.microsoft.com/office/drawing/2014/main" id="{C98BA43D-E64E-44C4-9EB5-571455187133}"/>
              </a:ext>
            </a:extLst>
          </p:cNvPr>
          <p:cNvSpPr txBox="1">
            <a:spLocks noChangeArrowheads="1"/>
          </p:cNvSpPr>
          <p:nvPr/>
        </p:nvSpPr>
        <p:spPr bwMode="auto">
          <a:xfrm>
            <a:off x="7565042" y="6074967"/>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sz="1600" u="none">
                <a:solidFill>
                  <a:srgbClr val="333399"/>
                </a:solidFill>
                <a:ea typeface="黑体" panose="02010609060101010101" pitchFamily="49" charset="-122"/>
              </a:rPr>
              <a:t>E</a:t>
            </a:r>
          </a:p>
        </p:txBody>
      </p:sp>
      <p:sp>
        <p:nvSpPr>
          <p:cNvPr id="43" name="Text Box 39">
            <a:extLst>
              <a:ext uri="{FF2B5EF4-FFF2-40B4-BE49-F238E27FC236}">
                <a16:creationId xmlns:a16="http://schemas.microsoft.com/office/drawing/2014/main" id="{9CAF0714-79B8-4D67-A7E5-26279DD99FC9}"/>
              </a:ext>
            </a:extLst>
          </p:cNvPr>
          <p:cNvSpPr txBox="1">
            <a:spLocks noChangeArrowheads="1"/>
          </p:cNvSpPr>
          <p:nvPr/>
        </p:nvSpPr>
        <p:spPr bwMode="auto">
          <a:xfrm>
            <a:off x="9724042" y="6063854"/>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sz="1600" u="none">
                <a:solidFill>
                  <a:srgbClr val="333399"/>
                </a:solidFill>
                <a:ea typeface="黑体" panose="02010609060101010101" pitchFamily="49" charset="-122"/>
              </a:rPr>
              <a:t>F</a:t>
            </a:r>
          </a:p>
        </p:txBody>
      </p:sp>
      <p:sp>
        <p:nvSpPr>
          <p:cNvPr id="44" name="Text Box 44">
            <a:extLst>
              <a:ext uri="{FF2B5EF4-FFF2-40B4-BE49-F238E27FC236}">
                <a16:creationId xmlns:a16="http://schemas.microsoft.com/office/drawing/2014/main" id="{3EDA4E34-BB22-441B-9BE5-46EA4CEAA658}"/>
              </a:ext>
            </a:extLst>
          </p:cNvPr>
          <p:cNvSpPr txBox="1">
            <a:spLocks noChangeArrowheads="1"/>
          </p:cNvSpPr>
          <p:nvPr/>
        </p:nvSpPr>
        <p:spPr bwMode="auto">
          <a:xfrm>
            <a:off x="3532792" y="5490767"/>
            <a:ext cx="1162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zh-CN" altLang="en-US" u="none">
                <a:solidFill>
                  <a:srgbClr val="333399"/>
                </a:solidFill>
                <a:ea typeface="黑体" panose="02010609060101010101" pitchFamily="49" charset="-122"/>
              </a:rPr>
              <a:t>双协议栈</a:t>
            </a:r>
          </a:p>
          <a:p>
            <a:pPr algn="ctr"/>
            <a:r>
              <a:rPr kumimoji="1" lang="en-US" altLang="zh-CN" u="none">
                <a:solidFill>
                  <a:srgbClr val="333399"/>
                </a:solidFill>
                <a:ea typeface="黑体" panose="02010609060101010101" pitchFamily="49" charset="-122"/>
              </a:rPr>
              <a:t>IPv6/IPv4</a:t>
            </a:r>
          </a:p>
        </p:txBody>
      </p:sp>
      <p:sp>
        <p:nvSpPr>
          <p:cNvPr id="45" name="Text Box 45">
            <a:extLst>
              <a:ext uri="{FF2B5EF4-FFF2-40B4-BE49-F238E27FC236}">
                <a16:creationId xmlns:a16="http://schemas.microsoft.com/office/drawing/2014/main" id="{C69A9114-1D10-43B7-9972-BD0FFC9ADD11}"/>
              </a:ext>
            </a:extLst>
          </p:cNvPr>
          <p:cNvSpPr txBox="1">
            <a:spLocks noChangeArrowheads="1"/>
          </p:cNvSpPr>
          <p:nvPr/>
        </p:nvSpPr>
        <p:spPr bwMode="auto">
          <a:xfrm>
            <a:off x="7495192" y="5490767"/>
            <a:ext cx="1162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zh-CN" altLang="en-US" u="none">
                <a:solidFill>
                  <a:srgbClr val="333399"/>
                </a:solidFill>
                <a:ea typeface="黑体" panose="02010609060101010101" pitchFamily="49" charset="-122"/>
              </a:rPr>
              <a:t>双协议栈</a:t>
            </a:r>
          </a:p>
          <a:p>
            <a:pPr algn="ctr"/>
            <a:r>
              <a:rPr kumimoji="1" lang="en-US" altLang="zh-CN" u="none">
                <a:solidFill>
                  <a:srgbClr val="333399"/>
                </a:solidFill>
                <a:ea typeface="黑体" panose="02010609060101010101" pitchFamily="49" charset="-122"/>
              </a:rPr>
              <a:t>IPv6/IPv4</a:t>
            </a:r>
          </a:p>
        </p:txBody>
      </p:sp>
      <p:sp>
        <p:nvSpPr>
          <p:cNvPr id="46" name="computr2">
            <a:extLst>
              <a:ext uri="{FF2B5EF4-FFF2-40B4-BE49-F238E27FC236}">
                <a16:creationId xmlns:a16="http://schemas.microsoft.com/office/drawing/2014/main" id="{9DF02FA1-CC59-4199-B421-A65C4D42D086}"/>
              </a:ext>
            </a:extLst>
          </p:cNvPr>
          <p:cNvSpPr>
            <a:spLocks noEditPoints="1" noChangeArrowheads="1"/>
          </p:cNvSpPr>
          <p:nvPr/>
        </p:nvSpPr>
        <p:spPr bwMode="auto">
          <a:xfrm>
            <a:off x="1761142" y="6211492"/>
            <a:ext cx="371475" cy="354012"/>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52" name="computr2">
            <a:extLst>
              <a:ext uri="{FF2B5EF4-FFF2-40B4-BE49-F238E27FC236}">
                <a16:creationId xmlns:a16="http://schemas.microsoft.com/office/drawing/2014/main" id="{AC786C01-102B-4CF4-A391-9678D6E9278D}"/>
              </a:ext>
            </a:extLst>
          </p:cNvPr>
          <p:cNvSpPr>
            <a:spLocks noEditPoints="1" noChangeArrowheads="1"/>
          </p:cNvSpPr>
          <p:nvPr/>
        </p:nvSpPr>
        <p:spPr bwMode="auto">
          <a:xfrm>
            <a:off x="10138380" y="6211492"/>
            <a:ext cx="371475" cy="354012"/>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2" name="灯片编号占位符 1">
            <a:extLst>
              <a:ext uri="{FF2B5EF4-FFF2-40B4-BE49-F238E27FC236}">
                <a16:creationId xmlns:a16="http://schemas.microsoft.com/office/drawing/2014/main" id="{E4FB346E-766D-4D2A-8104-1798E7C894CD}"/>
              </a:ext>
            </a:extLst>
          </p:cNvPr>
          <p:cNvSpPr>
            <a:spLocks noGrp="1"/>
          </p:cNvSpPr>
          <p:nvPr>
            <p:ph type="sldNum" sz="quarter" idx="12"/>
          </p:nvPr>
        </p:nvSpPr>
        <p:spPr/>
        <p:txBody>
          <a:bodyPr/>
          <a:lstStyle/>
          <a:p>
            <a:fld id="{91F2D4EF-46D4-4764-B373-FC59CD1D281E}" type="slidenum">
              <a:rPr lang="zh-CN" altLang="en-US" smtClean="0"/>
              <a:t>59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left)">
                                      <p:cBhvr>
                                        <p:cTn id="7" dur="500"/>
                                        <p:tgtEl>
                                          <p:spTgt spid="1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left)">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77">
                                            <p:txEl>
                                              <p:pRg st="0" end="0"/>
                                            </p:txEl>
                                          </p:spTgt>
                                        </p:tgtEl>
                                        <p:attrNameLst>
                                          <p:attrName>style.visibility</p:attrName>
                                        </p:attrNameLst>
                                      </p:cBhvr>
                                      <p:to>
                                        <p:strVal val="visible"/>
                                      </p:to>
                                    </p:set>
                                    <p:animEffect transition="in" filter="wipe(left)">
                                      <p:cBhvr>
                                        <p:cTn id="21" dur="500"/>
                                        <p:tgtEl>
                                          <p:spTgt spid="7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7">
                                            <p:txEl>
                                              <p:pRg st="1" end="1"/>
                                            </p:txEl>
                                          </p:spTgt>
                                        </p:tgtEl>
                                        <p:attrNameLst>
                                          <p:attrName>style.visibility</p:attrName>
                                        </p:attrNameLst>
                                      </p:cBhvr>
                                      <p:to>
                                        <p:strVal val="visible"/>
                                      </p:to>
                                    </p:set>
                                    <p:animEffect transition="in" filter="wipe(left)">
                                      <p:cBhvr>
                                        <p:cTn id="26" dur="500"/>
                                        <p:tgtEl>
                                          <p:spTgt spid="77">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7">
                                            <p:txEl>
                                              <p:pRg st="2" end="2"/>
                                            </p:txEl>
                                          </p:spTgt>
                                        </p:tgtEl>
                                        <p:attrNameLst>
                                          <p:attrName>style.visibility</p:attrName>
                                        </p:attrNameLst>
                                      </p:cBhvr>
                                      <p:to>
                                        <p:strVal val="visible"/>
                                      </p:to>
                                    </p:set>
                                    <p:animEffect transition="in" filter="wipe(left)">
                                      <p:cBhvr>
                                        <p:cTn id="31" dur="500"/>
                                        <p:tgtEl>
                                          <p:spTgt spid="77">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77">
                                            <p:txEl>
                                              <p:pRg st="3" end="3"/>
                                            </p:txEl>
                                          </p:spTgt>
                                        </p:tgtEl>
                                        <p:attrNameLst>
                                          <p:attrName>style.visibility</p:attrName>
                                        </p:attrNameLst>
                                      </p:cBhvr>
                                      <p:to>
                                        <p:strVal val="visible"/>
                                      </p:to>
                                    </p:set>
                                    <p:animEffect transition="in" filter="wipe(left)">
                                      <p:cBhvr>
                                        <p:cTn id="36" dur="500"/>
                                        <p:tgtEl>
                                          <p:spTgt spid="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6852903" cy="1428589"/>
            <a:chOff x="551030" y="-368704"/>
            <a:chExt cx="6852903" cy="1428589"/>
          </a:xfrm>
        </p:grpSpPr>
        <p:grpSp>
          <p:nvGrpSpPr>
            <p:cNvPr id="29" name="组合 28"/>
            <p:cNvGrpSpPr/>
            <p:nvPr/>
          </p:nvGrpSpPr>
          <p:grpSpPr>
            <a:xfrm>
              <a:off x="1201630" y="303925"/>
              <a:ext cx="6202303" cy="687997"/>
              <a:chOff x="1839057" y="967769"/>
              <a:chExt cx="6202303" cy="687997"/>
            </a:xfrm>
          </p:grpSpPr>
          <p:sp>
            <p:nvSpPr>
              <p:cNvPr id="31" name="矩形: 圆角 30"/>
              <p:cNvSpPr/>
              <p:nvPr/>
            </p:nvSpPr>
            <p:spPr>
              <a:xfrm>
                <a:off x="1839057" y="967769"/>
                <a:ext cx="620230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512693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网络层存在的意义设计</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44" name="组合 143"/>
          <p:cNvGrpSpPr/>
          <p:nvPr/>
        </p:nvGrpSpPr>
        <p:grpSpPr>
          <a:xfrm>
            <a:off x="645438" y="1583593"/>
            <a:ext cx="5450562" cy="476221"/>
            <a:chOff x="1403750" y="3593123"/>
            <a:chExt cx="5450562" cy="476221"/>
          </a:xfrm>
        </p:grpSpPr>
        <p:grpSp>
          <p:nvGrpSpPr>
            <p:cNvPr id="145" name="组合 144"/>
            <p:cNvGrpSpPr/>
            <p:nvPr/>
          </p:nvGrpSpPr>
          <p:grpSpPr>
            <a:xfrm>
              <a:off x="1403750" y="3593123"/>
              <a:ext cx="490436" cy="476221"/>
              <a:chOff x="1403750" y="3593123"/>
              <a:chExt cx="808892" cy="785446"/>
            </a:xfrm>
          </p:grpSpPr>
          <p:sp>
            <p:nvSpPr>
              <p:cNvPr id="147" name="对话气泡: 椭圆形 14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6" name="Text Box 79"/>
            <p:cNvSpPr txBox="1">
              <a:spLocks noChangeArrowheads="1"/>
            </p:cNvSpPr>
            <p:nvPr/>
          </p:nvSpPr>
          <p:spPr bwMode="auto">
            <a:xfrm>
              <a:off x="1985932" y="3593123"/>
              <a:ext cx="486838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举个例子，类似于物流运输</a:t>
              </a:r>
            </a:p>
          </p:txBody>
        </p:sp>
      </p:grpSp>
      <p:grpSp>
        <p:nvGrpSpPr>
          <p:cNvPr id="2" name="组合 1"/>
          <p:cNvGrpSpPr/>
          <p:nvPr/>
        </p:nvGrpSpPr>
        <p:grpSpPr>
          <a:xfrm>
            <a:off x="1911352" y="3410419"/>
            <a:ext cx="7877264" cy="3289213"/>
            <a:chOff x="338582" y="2282781"/>
            <a:chExt cx="7877264" cy="3289213"/>
          </a:xfrm>
        </p:grpSpPr>
        <p:cxnSp>
          <p:nvCxnSpPr>
            <p:cNvPr id="35" name="直线连接符 48"/>
            <p:cNvCxnSpPr/>
            <p:nvPr/>
          </p:nvCxnSpPr>
          <p:spPr>
            <a:xfrm flipH="1" flipV="1">
              <a:off x="1607257" y="2622759"/>
              <a:ext cx="494145" cy="414105"/>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36" name="直线连接符 51"/>
            <p:cNvCxnSpPr/>
            <p:nvPr/>
          </p:nvCxnSpPr>
          <p:spPr>
            <a:xfrm>
              <a:off x="2389224" y="3307170"/>
              <a:ext cx="382097"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37" name="直线连接符 102"/>
            <p:cNvCxnSpPr/>
            <p:nvPr/>
          </p:nvCxnSpPr>
          <p:spPr>
            <a:xfrm flipH="1" flipV="1">
              <a:off x="3084996" y="3443827"/>
              <a:ext cx="1" cy="42982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38" name="直线连接符 137"/>
            <p:cNvCxnSpPr/>
            <p:nvPr/>
          </p:nvCxnSpPr>
          <p:spPr>
            <a:xfrm flipH="1" flipV="1">
              <a:off x="5215763" y="4272158"/>
              <a:ext cx="258497" cy="73271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39" name="直线连接符 90"/>
            <p:cNvCxnSpPr/>
            <p:nvPr/>
          </p:nvCxnSpPr>
          <p:spPr>
            <a:xfrm flipH="1">
              <a:off x="1500141" y="3492807"/>
              <a:ext cx="496330" cy="677812"/>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504780" y="3376856"/>
              <a:ext cx="439383"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收件</a:t>
              </a:r>
            </a:p>
          </p:txBody>
        </p:sp>
        <p:sp>
          <p:nvSpPr>
            <p:cNvPr id="41" name="矩形 40"/>
            <p:cNvSpPr/>
            <p:nvPr/>
          </p:nvSpPr>
          <p:spPr>
            <a:xfrm>
              <a:off x="7571409" y="3300004"/>
              <a:ext cx="439383"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送件</a:t>
              </a:r>
            </a:p>
          </p:txBody>
        </p:sp>
        <p:pic>
          <p:nvPicPr>
            <p:cNvPr id="42" name="图片 41"/>
            <p:cNvPicPr>
              <a:picLocks noChangeAspect="1"/>
            </p:cNvPicPr>
            <p:nvPr/>
          </p:nvPicPr>
          <p:blipFill rotWithShape="1">
            <a:blip r:embed="rId4"/>
            <a:srcRect l="13477" r="13477"/>
            <a:stretch>
              <a:fillRect/>
            </a:stretch>
          </p:blipFill>
          <p:spPr>
            <a:xfrm>
              <a:off x="1784288" y="3036864"/>
              <a:ext cx="634227" cy="540945"/>
            </a:xfrm>
            <a:prstGeom prst="ellipse">
              <a:avLst/>
            </a:prstGeom>
          </p:spPr>
        </p:pic>
        <p:sp>
          <p:nvSpPr>
            <p:cNvPr id="43" name="矩形 42"/>
            <p:cNvSpPr/>
            <p:nvPr/>
          </p:nvSpPr>
          <p:spPr>
            <a:xfrm>
              <a:off x="1819698" y="3561437"/>
              <a:ext cx="576689"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物流点</a:t>
              </a:r>
            </a:p>
          </p:txBody>
        </p:sp>
        <p:pic>
          <p:nvPicPr>
            <p:cNvPr id="44" name="图片 43"/>
            <p:cNvPicPr>
              <a:picLocks noChangeAspect="1"/>
            </p:cNvPicPr>
            <p:nvPr/>
          </p:nvPicPr>
          <p:blipFill>
            <a:blip r:embed="rId5">
              <a:clrChange>
                <a:clrFrom>
                  <a:srgbClr val="FFFFFF"/>
                </a:clrFrom>
                <a:clrTo>
                  <a:srgbClr val="FFFFFF">
                    <a:alpha val="0"/>
                  </a:srgbClr>
                </a:clrTo>
              </a:clrChange>
            </a:blip>
            <a:stretch>
              <a:fillRect/>
            </a:stretch>
          </p:blipFill>
          <p:spPr>
            <a:xfrm>
              <a:off x="1015569" y="2398468"/>
              <a:ext cx="812736" cy="494523"/>
            </a:xfrm>
            <a:prstGeom prst="rect">
              <a:avLst/>
            </a:prstGeom>
          </p:spPr>
        </p:pic>
        <p:sp>
          <p:nvSpPr>
            <p:cNvPr id="45" name="矩形 44"/>
            <p:cNvSpPr/>
            <p:nvPr/>
          </p:nvSpPr>
          <p:spPr>
            <a:xfrm>
              <a:off x="989845" y="2866592"/>
              <a:ext cx="713996"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快递小哥</a:t>
              </a:r>
            </a:p>
          </p:txBody>
        </p:sp>
        <p:sp>
          <p:nvSpPr>
            <p:cNvPr id="46" name="矩形 45"/>
            <p:cNvSpPr/>
            <p:nvPr/>
          </p:nvSpPr>
          <p:spPr>
            <a:xfrm>
              <a:off x="2771321" y="3594629"/>
              <a:ext cx="713996"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物流运输</a:t>
              </a:r>
            </a:p>
          </p:txBody>
        </p:sp>
        <p:sp>
          <p:nvSpPr>
            <p:cNvPr id="47" name="矩形 46"/>
            <p:cNvSpPr/>
            <p:nvPr/>
          </p:nvSpPr>
          <p:spPr>
            <a:xfrm>
              <a:off x="2692880" y="4522535"/>
              <a:ext cx="713996"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物流仓储</a:t>
              </a:r>
            </a:p>
          </p:txBody>
        </p:sp>
        <p:sp>
          <p:nvSpPr>
            <p:cNvPr id="48" name="矩形 47"/>
            <p:cNvSpPr/>
            <p:nvPr/>
          </p:nvSpPr>
          <p:spPr>
            <a:xfrm>
              <a:off x="3898405" y="2976512"/>
              <a:ext cx="713996"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水运物流</a:t>
              </a:r>
            </a:p>
          </p:txBody>
        </p:sp>
        <p:sp>
          <p:nvSpPr>
            <p:cNvPr id="49" name="矩形 48"/>
            <p:cNvSpPr/>
            <p:nvPr/>
          </p:nvSpPr>
          <p:spPr>
            <a:xfrm>
              <a:off x="3911953" y="3774419"/>
              <a:ext cx="713996"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空运物流</a:t>
              </a:r>
            </a:p>
          </p:txBody>
        </p:sp>
        <p:sp>
          <p:nvSpPr>
            <p:cNvPr id="50" name="矩形 49"/>
            <p:cNvSpPr/>
            <p:nvPr/>
          </p:nvSpPr>
          <p:spPr>
            <a:xfrm>
              <a:off x="5251837" y="4366934"/>
              <a:ext cx="713996"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物流仓储</a:t>
              </a:r>
            </a:p>
          </p:txBody>
        </p:sp>
        <p:sp>
          <p:nvSpPr>
            <p:cNvPr id="51" name="矩形 50"/>
            <p:cNvSpPr/>
            <p:nvPr/>
          </p:nvSpPr>
          <p:spPr>
            <a:xfrm>
              <a:off x="7548714" y="5141469"/>
              <a:ext cx="439383"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送件</a:t>
              </a:r>
            </a:p>
          </p:txBody>
        </p:sp>
        <p:sp>
          <p:nvSpPr>
            <p:cNvPr id="52" name="矩形 51"/>
            <p:cNvSpPr/>
            <p:nvPr/>
          </p:nvSpPr>
          <p:spPr>
            <a:xfrm>
              <a:off x="5540424" y="3417651"/>
              <a:ext cx="713996"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物流仓储</a:t>
              </a:r>
            </a:p>
          </p:txBody>
        </p:sp>
        <p:sp>
          <p:nvSpPr>
            <p:cNvPr id="53" name="矩形 52"/>
            <p:cNvSpPr/>
            <p:nvPr/>
          </p:nvSpPr>
          <p:spPr>
            <a:xfrm>
              <a:off x="3953110" y="4530881"/>
              <a:ext cx="713996"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物流车辆</a:t>
              </a:r>
            </a:p>
          </p:txBody>
        </p:sp>
        <p:sp>
          <p:nvSpPr>
            <p:cNvPr id="54" name="矩形 53"/>
            <p:cNvSpPr/>
            <p:nvPr/>
          </p:nvSpPr>
          <p:spPr>
            <a:xfrm>
              <a:off x="3960873" y="5324841"/>
              <a:ext cx="713996"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铁路物流</a:t>
              </a:r>
            </a:p>
          </p:txBody>
        </p:sp>
        <p:cxnSp>
          <p:nvCxnSpPr>
            <p:cNvPr id="55" name="直线连接符 47"/>
            <p:cNvCxnSpPr/>
            <p:nvPr/>
          </p:nvCxnSpPr>
          <p:spPr>
            <a:xfrm flipV="1">
              <a:off x="782213" y="2800656"/>
              <a:ext cx="290554" cy="237792"/>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56" name="直线连接符 78"/>
            <p:cNvCxnSpPr/>
            <p:nvPr/>
          </p:nvCxnSpPr>
          <p:spPr>
            <a:xfrm>
              <a:off x="4673679" y="2706394"/>
              <a:ext cx="328928" cy="1412628"/>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609354" y="4111056"/>
              <a:ext cx="439383"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收件</a:t>
              </a:r>
            </a:p>
          </p:txBody>
        </p:sp>
        <p:pic>
          <p:nvPicPr>
            <p:cNvPr id="58" name="图片 57"/>
            <p:cNvPicPr>
              <a:picLocks noChangeAspect="1"/>
            </p:cNvPicPr>
            <p:nvPr/>
          </p:nvPicPr>
          <p:blipFill>
            <a:blip r:embed="rId5">
              <a:clrChange>
                <a:clrFrom>
                  <a:srgbClr val="FFFFFF"/>
                </a:clrFrom>
                <a:clrTo>
                  <a:srgbClr val="FFFFFF">
                    <a:alpha val="0"/>
                  </a:srgbClr>
                </a:clrTo>
              </a:clrChange>
            </a:blip>
            <a:stretch>
              <a:fillRect/>
            </a:stretch>
          </p:blipFill>
          <p:spPr>
            <a:xfrm>
              <a:off x="1097379" y="4082343"/>
              <a:ext cx="812736" cy="494523"/>
            </a:xfrm>
            <a:prstGeom prst="rect">
              <a:avLst/>
            </a:prstGeom>
          </p:spPr>
        </p:pic>
        <p:sp>
          <p:nvSpPr>
            <p:cNvPr id="59" name="矩形 58"/>
            <p:cNvSpPr/>
            <p:nvPr/>
          </p:nvSpPr>
          <p:spPr>
            <a:xfrm>
              <a:off x="1071656" y="4550468"/>
              <a:ext cx="713996"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快递小哥</a:t>
              </a:r>
            </a:p>
          </p:txBody>
        </p:sp>
        <p:cxnSp>
          <p:nvCxnSpPr>
            <p:cNvPr id="60" name="直线连接符 88"/>
            <p:cNvCxnSpPr/>
            <p:nvPr/>
          </p:nvCxnSpPr>
          <p:spPr>
            <a:xfrm>
              <a:off x="927490" y="4094975"/>
              <a:ext cx="390259" cy="75643"/>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1" name="直线连接符 106"/>
            <p:cNvCxnSpPr/>
            <p:nvPr/>
          </p:nvCxnSpPr>
          <p:spPr>
            <a:xfrm flipV="1">
              <a:off x="3568591" y="2706394"/>
              <a:ext cx="291970" cy="136992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2" name="直线连接符 109"/>
            <p:cNvCxnSpPr/>
            <p:nvPr/>
          </p:nvCxnSpPr>
          <p:spPr>
            <a:xfrm flipV="1">
              <a:off x="3567985" y="3498463"/>
              <a:ext cx="292138" cy="58388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3" name="直线连接符 113"/>
            <p:cNvCxnSpPr/>
            <p:nvPr/>
          </p:nvCxnSpPr>
          <p:spPr>
            <a:xfrm>
              <a:off x="3574141" y="4076313"/>
              <a:ext cx="274278" cy="195845"/>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4" name="直线连接符 116"/>
            <p:cNvCxnSpPr/>
            <p:nvPr/>
          </p:nvCxnSpPr>
          <p:spPr>
            <a:xfrm>
              <a:off x="3551805" y="4071369"/>
              <a:ext cx="309222" cy="100930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5" name="直线连接符 121"/>
            <p:cNvCxnSpPr/>
            <p:nvPr/>
          </p:nvCxnSpPr>
          <p:spPr>
            <a:xfrm>
              <a:off x="4621677" y="3443827"/>
              <a:ext cx="380930" cy="675196"/>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6" name="直线连接符 124"/>
            <p:cNvCxnSpPr/>
            <p:nvPr/>
          </p:nvCxnSpPr>
          <p:spPr>
            <a:xfrm flipV="1">
              <a:off x="4708033" y="4119022"/>
              <a:ext cx="294574" cy="236123"/>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7" name="直线连接符 127"/>
            <p:cNvCxnSpPr/>
            <p:nvPr/>
          </p:nvCxnSpPr>
          <p:spPr>
            <a:xfrm flipV="1">
              <a:off x="4766099" y="4119022"/>
              <a:ext cx="236508" cy="961648"/>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5608835" y="5263407"/>
              <a:ext cx="713996"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物流仓储</a:t>
              </a:r>
            </a:p>
          </p:txBody>
        </p:sp>
        <p:cxnSp>
          <p:nvCxnSpPr>
            <p:cNvPr id="69" name="直线连接符 134"/>
            <p:cNvCxnSpPr/>
            <p:nvPr/>
          </p:nvCxnSpPr>
          <p:spPr>
            <a:xfrm flipH="1">
              <a:off x="5271581" y="3142122"/>
              <a:ext cx="152213" cy="70137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0" name="直线连接符 145"/>
            <p:cNvCxnSpPr/>
            <p:nvPr/>
          </p:nvCxnSpPr>
          <p:spPr>
            <a:xfrm flipH="1">
              <a:off x="6370609" y="3142122"/>
              <a:ext cx="229951"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1" name="直线连接符 148"/>
            <p:cNvCxnSpPr/>
            <p:nvPr/>
          </p:nvCxnSpPr>
          <p:spPr>
            <a:xfrm flipH="1">
              <a:off x="7355761" y="3142122"/>
              <a:ext cx="192954" cy="1853"/>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2" name="直线连接符 151"/>
            <p:cNvCxnSpPr/>
            <p:nvPr/>
          </p:nvCxnSpPr>
          <p:spPr>
            <a:xfrm flipH="1">
              <a:off x="6441452" y="5004868"/>
              <a:ext cx="149245"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3" name="直线连接符 163"/>
            <p:cNvCxnSpPr/>
            <p:nvPr/>
          </p:nvCxnSpPr>
          <p:spPr>
            <a:xfrm flipV="1">
              <a:off x="7355760" y="4989727"/>
              <a:ext cx="192954" cy="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1703402" y="2515120"/>
              <a:ext cx="713996"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包裹打包</a:t>
              </a:r>
            </a:p>
          </p:txBody>
        </p:sp>
        <p:sp>
          <p:nvSpPr>
            <p:cNvPr id="75" name="矩形 74"/>
            <p:cNvSpPr/>
            <p:nvPr/>
          </p:nvSpPr>
          <p:spPr>
            <a:xfrm>
              <a:off x="1667522" y="4320120"/>
              <a:ext cx="713996" cy="247153"/>
            </a:xfrm>
            <a:prstGeom prst="rect">
              <a:avLst/>
            </a:prstGeom>
          </p:spPr>
          <p:txBody>
            <a:bodyPr wrap="none">
              <a:spAutoFit/>
            </a:bodyPr>
            <a:lstStyle/>
            <a:p>
              <a:r>
                <a:rPr lang="zh-CN" altLang="en-US" sz="1200">
                  <a:latin typeface="思源黑体 CN Normal" panose="020B0400000000000000" pitchFamily="34" charset="-122"/>
                  <a:ea typeface="思源黑体 CN Normal" panose="020B0400000000000000" pitchFamily="34" charset="-122"/>
                </a:rPr>
                <a:t>包裹打包</a:t>
              </a:r>
              <a:endParaRPr lang="zh-CN" altLang="en-US" sz="1200" dirty="0">
                <a:latin typeface="思源黑体 CN Normal" panose="020B0400000000000000" pitchFamily="34" charset="-122"/>
                <a:ea typeface="思源黑体 CN Normal" panose="020B0400000000000000" pitchFamily="34" charset="-122"/>
              </a:endParaRPr>
            </a:p>
          </p:txBody>
        </p:sp>
        <p:sp>
          <p:nvSpPr>
            <p:cNvPr id="76" name="矩形 75"/>
            <p:cNvSpPr/>
            <p:nvPr/>
          </p:nvSpPr>
          <p:spPr>
            <a:xfrm>
              <a:off x="2711117" y="2870897"/>
              <a:ext cx="713996"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拆包封包</a:t>
              </a:r>
            </a:p>
          </p:txBody>
        </p:sp>
        <p:sp>
          <p:nvSpPr>
            <p:cNvPr id="77" name="矩形 76"/>
            <p:cNvSpPr/>
            <p:nvPr/>
          </p:nvSpPr>
          <p:spPr>
            <a:xfrm>
              <a:off x="6632177" y="3461208"/>
              <a:ext cx="713996"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拆包转运</a:t>
              </a:r>
            </a:p>
          </p:txBody>
        </p:sp>
        <p:sp>
          <p:nvSpPr>
            <p:cNvPr id="78" name="矩形 77"/>
            <p:cNvSpPr/>
            <p:nvPr/>
          </p:nvSpPr>
          <p:spPr>
            <a:xfrm>
              <a:off x="6693332" y="5275032"/>
              <a:ext cx="713996" cy="247153"/>
            </a:xfrm>
            <a:prstGeom prst="rect">
              <a:avLst/>
            </a:prstGeom>
          </p:spPr>
          <p:txBody>
            <a:bodyPr wrap="none">
              <a:spAutoFit/>
            </a:bodyPr>
            <a:lstStyle/>
            <a:p>
              <a:r>
                <a:rPr lang="zh-CN" altLang="en-US" sz="1200" dirty="0">
                  <a:latin typeface="思源黑体 CN Normal" panose="020B0400000000000000" pitchFamily="34" charset="-122"/>
                  <a:ea typeface="思源黑体 CN Normal" panose="020B0400000000000000" pitchFamily="34" charset="-122"/>
                </a:rPr>
                <a:t>拆包转运</a:t>
              </a:r>
            </a:p>
          </p:txBody>
        </p:sp>
        <p:pic>
          <p:nvPicPr>
            <p:cNvPr id="79" name="图片 7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9563" y="2734290"/>
              <a:ext cx="1165452" cy="709537"/>
            </a:xfrm>
            <a:prstGeom prst="rect">
              <a:avLst/>
            </a:prstGeom>
          </p:spPr>
        </p:pic>
        <p:pic>
          <p:nvPicPr>
            <p:cNvPr id="80" name="图片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03477" y="3685014"/>
              <a:ext cx="1165452" cy="709537"/>
            </a:xfrm>
            <a:prstGeom prst="rect">
              <a:avLst/>
            </a:prstGeom>
          </p:spPr>
        </p:pic>
        <p:pic>
          <p:nvPicPr>
            <p:cNvPr id="81" name="图片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2236" y="3823577"/>
              <a:ext cx="1165452" cy="709537"/>
            </a:xfrm>
            <a:prstGeom prst="rect">
              <a:avLst/>
            </a:prstGeom>
          </p:spPr>
        </p:pic>
        <p:pic>
          <p:nvPicPr>
            <p:cNvPr id="82" name="图片 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48406" y="4576019"/>
              <a:ext cx="1165452" cy="709537"/>
            </a:xfrm>
            <a:prstGeom prst="rect">
              <a:avLst/>
            </a:prstGeom>
          </p:spPr>
        </p:pic>
        <p:pic>
          <p:nvPicPr>
            <p:cNvPr id="83" name="图片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11949" y="2963050"/>
              <a:ext cx="743811" cy="344120"/>
            </a:xfrm>
            <a:prstGeom prst="rect">
              <a:avLst/>
            </a:prstGeom>
          </p:spPr>
        </p:pic>
        <p:pic>
          <p:nvPicPr>
            <p:cNvPr id="84" name="图片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11949" y="4806296"/>
              <a:ext cx="743811" cy="344120"/>
            </a:xfrm>
            <a:prstGeom prst="rect">
              <a:avLst/>
            </a:prstGeom>
          </p:spPr>
        </p:pic>
        <p:pic>
          <p:nvPicPr>
            <p:cNvPr id="85" name="图片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48433" y="3189919"/>
              <a:ext cx="743811" cy="344120"/>
            </a:xfrm>
            <a:prstGeom prst="rect">
              <a:avLst/>
            </a:prstGeom>
          </p:spPr>
        </p:pic>
        <p:pic>
          <p:nvPicPr>
            <p:cNvPr id="86" name="图片 85"/>
            <p:cNvPicPr>
              <a:picLocks noChangeAspect="1"/>
            </p:cNvPicPr>
            <p:nvPr/>
          </p:nvPicPr>
          <p:blipFill>
            <a:blip r:embed="rId8"/>
            <a:stretch>
              <a:fillRect/>
            </a:stretch>
          </p:blipFill>
          <p:spPr>
            <a:xfrm flipH="1">
              <a:off x="444125" y="3520527"/>
              <a:ext cx="835874" cy="712934"/>
            </a:xfrm>
            <a:prstGeom prst="rect">
              <a:avLst/>
            </a:prstGeom>
          </p:spPr>
        </p:pic>
        <p:pic>
          <p:nvPicPr>
            <p:cNvPr id="87" name="图片 86"/>
            <p:cNvPicPr>
              <a:picLocks noChangeAspect="1"/>
            </p:cNvPicPr>
            <p:nvPr/>
          </p:nvPicPr>
          <p:blipFill>
            <a:blip r:embed="rId8"/>
            <a:stretch>
              <a:fillRect/>
            </a:stretch>
          </p:blipFill>
          <p:spPr>
            <a:xfrm flipH="1">
              <a:off x="338582" y="2763151"/>
              <a:ext cx="835874" cy="712934"/>
            </a:xfrm>
            <a:prstGeom prst="rect">
              <a:avLst/>
            </a:prstGeom>
          </p:spPr>
        </p:pic>
        <p:pic>
          <p:nvPicPr>
            <p:cNvPr id="88" name="图片 87"/>
            <p:cNvPicPr>
              <a:picLocks noChangeAspect="1"/>
            </p:cNvPicPr>
            <p:nvPr/>
          </p:nvPicPr>
          <p:blipFill>
            <a:blip r:embed="rId8"/>
            <a:stretch>
              <a:fillRect/>
            </a:stretch>
          </p:blipFill>
          <p:spPr>
            <a:xfrm flipH="1">
              <a:off x="7379972" y="2640611"/>
              <a:ext cx="835874" cy="712934"/>
            </a:xfrm>
            <a:prstGeom prst="rect">
              <a:avLst/>
            </a:prstGeom>
          </p:spPr>
        </p:pic>
        <p:pic>
          <p:nvPicPr>
            <p:cNvPr id="89" name="图片 88"/>
            <p:cNvPicPr>
              <a:picLocks noChangeAspect="1"/>
            </p:cNvPicPr>
            <p:nvPr/>
          </p:nvPicPr>
          <p:blipFill>
            <a:blip r:embed="rId8"/>
            <a:stretch>
              <a:fillRect/>
            </a:stretch>
          </p:blipFill>
          <p:spPr>
            <a:xfrm flipH="1">
              <a:off x="7357067" y="4455469"/>
              <a:ext cx="835874" cy="712934"/>
            </a:xfrm>
            <a:prstGeom prst="rect">
              <a:avLst/>
            </a:prstGeom>
          </p:spPr>
        </p:pic>
        <p:pic>
          <p:nvPicPr>
            <p:cNvPr id="90" name="图片 89"/>
            <p:cNvPicPr>
              <a:picLocks noChangeAspect="1"/>
            </p:cNvPicPr>
            <p:nvPr/>
          </p:nvPicPr>
          <p:blipFill rotWithShape="1">
            <a:blip r:embed="rId9" cstate="print">
              <a:extLst>
                <a:ext uri="{28A0092B-C50C-407E-A947-70E740481C1C}">
                  <a14:useLocalDpi xmlns:a14="http://schemas.microsoft.com/office/drawing/2010/main" val="0"/>
                </a:ext>
              </a:extLst>
            </a:blip>
            <a:srcRect t="20844" b="17504"/>
            <a:stretch>
              <a:fillRect/>
            </a:stretch>
          </p:blipFill>
          <p:spPr>
            <a:xfrm>
              <a:off x="3760477" y="4079288"/>
              <a:ext cx="1039820" cy="463348"/>
            </a:xfrm>
            <a:prstGeom prst="rect">
              <a:avLst/>
            </a:prstGeom>
          </p:spPr>
        </p:pic>
        <p:pic>
          <p:nvPicPr>
            <p:cNvPr id="91" name="图片 90"/>
            <p:cNvPicPr>
              <a:picLocks noChangeAspect="1"/>
            </p:cNvPicPr>
            <p:nvPr/>
          </p:nvPicPr>
          <p:blipFill>
            <a:blip r:embed="rId10"/>
            <a:stretch>
              <a:fillRect/>
            </a:stretch>
          </p:blipFill>
          <p:spPr>
            <a:xfrm>
              <a:off x="3714003" y="2282781"/>
              <a:ext cx="1064805" cy="908194"/>
            </a:xfrm>
            <a:prstGeom prst="rect">
              <a:avLst/>
            </a:prstGeom>
          </p:spPr>
        </p:pic>
        <p:pic>
          <p:nvPicPr>
            <p:cNvPr id="92" name="图片 91"/>
            <p:cNvPicPr>
              <a:picLocks noChangeAspect="1"/>
            </p:cNvPicPr>
            <p:nvPr/>
          </p:nvPicPr>
          <p:blipFill>
            <a:blip r:embed="rId11"/>
            <a:stretch>
              <a:fillRect/>
            </a:stretch>
          </p:blipFill>
          <p:spPr>
            <a:xfrm>
              <a:off x="3859110" y="3182037"/>
              <a:ext cx="818636" cy="698231"/>
            </a:xfrm>
            <a:prstGeom prst="rect">
              <a:avLst/>
            </a:prstGeom>
          </p:spPr>
        </p:pic>
        <p:pic>
          <p:nvPicPr>
            <p:cNvPr id="93" name="图片 92"/>
            <p:cNvPicPr>
              <a:picLocks noChangeAspect="1"/>
            </p:cNvPicPr>
            <p:nvPr/>
          </p:nvPicPr>
          <p:blipFill>
            <a:blip r:embed="rId12"/>
            <a:stretch>
              <a:fillRect/>
            </a:stretch>
          </p:blipFill>
          <p:spPr>
            <a:xfrm>
              <a:off x="3754540" y="4856455"/>
              <a:ext cx="1050137" cy="401216"/>
            </a:xfrm>
            <a:prstGeom prst="rect">
              <a:avLst/>
            </a:prstGeom>
          </p:spPr>
        </p:pic>
      </p:grpSp>
      <p:pic>
        <p:nvPicPr>
          <p:cNvPr id="94" name="图片 9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15062" y="4855088"/>
            <a:ext cx="743811" cy="344120"/>
          </a:xfrm>
          <a:prstGeom prst="rect">
            <a:avLst/>
          </a:prstGeom>
        </p:spPr>
      </p:pic>
      <p:pic>
        <p:nvPicPr>
          <p:cNvPr id="95" name="图片 9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95003" y="4152334"/>
            <a:ext cx="743811" cy="344120"/>
          </a:xfrm>
          <a:prstGeom prst="rect">
            <a:avLst/>
          </a:prstGeom>
        </p:spPr>
      </p:pic>
      <p:pic>
        <p:nvPicPr>
          <p:cNvPr id="96" name="图片 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65889" y="4142509"/>
            <a:ext cx="743811" cy="344120"/>
          </a:xfrm>
          <a:prstGeom prst="rect">
            <a:avLst/>
          </a:prstGeom>
        </p:spPr>
      </p:pic>
      <p:pic>
        <p:nvPicPr>
          <p:cNvPr id="97" name="图片 9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94537" y="4161035"/>
            <a:ext cx="743811" cy="344120"/>
          </a:xfrm>
          <a:prstGeom prst="rect">
            <a:avLst/>
          </a:prstGeom>
        </p:spPr>
      </p:pic>
      <p:pic>
        <p:nvPicPr>
          <p:cNvPr id="98" name="图片 9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94071" y="4161768"/>
            <a:ext cx="743811" cy="344120"/>
          </a:xfrm>
          <a:prstGeom prst="rect">
            <a:avLst/>
          </a:prstGeom>
        </p:spPr>
      </p:pic>
      <p:pic>
        <p:nvPicPr>
          <p:cNvPr id="99" name="图片 9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37056" y="5228032"/>
            <a:ext cx="743811" cy="344120"/>
          </a:xfrm>
          <a:prstGeom prst="rect">
            <a:avLst/>
          </a:prstGeom>
        </p:spPr>
      </p:pic>
      <p:pic>
        <p:nvPicPr>
          <p:cNvPr id="102" name="图片 10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29226" y="5222613"/>
            <a:ext cx="743811" cy="344120"/>
          </a:xfrm>
          <a:prstGeom prst="rect">
            <a:avLst/>
          </a:prstGeom>
        </p:spPr>
      </p:pic>
      <p:pic>
        <p:nvPicPr>
          <p:cNvPr id="103" name="图片 10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43145" y="4163114"/>
            <a:ext cx="743811" cy="344120"/>
          </a:xfrm>
          <a:prstGeom prst="rect">
            <a:avLst/>
          </a:prstGeom>
        </p:spPr>
      </p:pic>
      <p:pic>
        <p:nvPicPr>
          <p:cNvPr id="104" name="图片 10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96194" y="4855088"/>
            <a:ext cx="743811" cy="344120"/>
          </a:xfrm>
          <a:prstGeom prst="rect">
            <a:avLst/>
          </a:prstGeom>
        </p:spPr>
      </p:pic>
      <p:sp>
        <p:nvSpPr>
          <p:cNvPr id="4" name="乘号 3"/>
          <p:cNvSpPr/>
          <p:nvPr/>
        </p:nvSpPr>
        <p:spPr>
          <a:xfrm>
            <a:off x="3920678" y="4737119"/>
            <a:ext cx="1241993" cy="1241993"/>
          </a:xfrm>
          <a:prstGeom prst="mathMultiply">
            <a:avLst>
              <a:gd name="adj1" fmla="val 891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5" name="图片 10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27952" y="4894911"/>
            <a:ext cx="743811" cy="344120"/>
          </a:xfrm>
          <a:prstGeom prst="rect">
            <a:avLst/>
          </a:prstGeom>
        </p:spPr>
      </p:pic>
      <p:pic>
        <p:nvPicPr>
          <p:cNvPr id="106" name="图片 10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70095" y="4152556"/>
            <a:ext cx="743811" cy="344120"/>
          </a:xfrm>
          <a:prstGeom prst="rect">
            <a:avLst/>
          </a:prstGeom>
        </p:spPr>
      </p:pic>
      <p:pic>
        <p:nvPicPr>
          <p:cNvPr id="107" name="图片 10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34227" y="4853340"/>
            <a:ext cx="743811" cy="344120"/>
          </a:xfrm>
          <a:prstGeom prst="rect">
            <a:avLst/>
          </a:prstGeom>
        </p:spPr>
      </p:pic>
      <p:pic>
        <p:nvPicPr>
          <p:cNvPr id="108" name="图片 10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95210" y="4174400"/>
            <a:ext cx="743811" cy="344120"/>
          </a:xfrm>
          <a:prstGeom prst="rect">
            <a:avLst/>
          </a:prstGeom>
        </p:spPr>
      </p:pic>
      <p:pic>
        <p:nvPicPr>
          <p:cNvPr id="109" name="图片 10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86672" y="4872177"/>
            <a:ext cx="743811" cy="344120"/>
          </a:xfrm>
          <a:prstGeom prst="rect">
            <a:avLst/>
          </a:prstGeom>
        </p:spPr>
      </p:pic>
      <p:sp>
        <p:nvSpPr>
          <p:cNvPr id="126" name="乘号 125"/>
          <p:cNvSpPr/>
          <p:nvPr/>
        </p:nvSpPr>
        <p:spPr>
          <a:xfrm>
            <a:off x="5241169" y="4026065"/>
            <a:ext cx="1241993" cy="1241993"/>
          </a:xfrm>
          <a:prstGeom prst="mathMultiply">
            <a:avLst>
              <a:gd name="adj1" fmla="val 891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乘号 126"/>
          <p:cNvSpPr/>
          <p:nvPr/>
        </p:nvSpPr>
        <p:spPr>
          <a:xfrm>
            <a:off x="5279186" y="5587311"/>
            <a:ext cx="1241993" cy="1241993"/>
          </a:xfrm>
          <a:prstGeom prst="mathMultiply">
            <a:avLst>
              <a:gd name="adj1" fmla="val 891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1358678" y="2604156"/>
            <a:ext cx="8725466" cy="369332"/>
          </a:xfrm>
          <a:prstGeom prst="rect">
            <a:avLst/>
          </a:prstGeom>
        </p:spPr>
        <p:txBody>
          <a:bodyPr wrap="none">
            <a:spAutoFit/>
          </a:bodyPr>
          <a:lstStyle/>
          <a:p>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没有物流（网络层服务），快递小哥（进程）是无法把东西送到客户（进程）手上的</a:t>
            </a:r>
            <a:endParaRPr lang="zh-CN" altLang="en-US" dirty="0"/>
          </a:p>
        </p:txBody>
      </p:sp>
      <p:sp>
        <p:nvSpPr>
          <p:cNvPr id="3" name="灯片编号占位符 2">
            <a:extLst>
              <a:ext uri="{FF2B5EF4-FFF2-40B4-BE49-F238E27FC236}">
                <a16:creationId xmlns:a16="http://schemas.microsoft.com/office/drawing/2014/main" id="{EDC6614D-CE00-493C-BEC8-1365B9226289}"/>
              </a:ext>
            </a:extLst>
          </p:cNvPr>
          <p:cNvSpPr>
            <a:spLocks noGrp="1"/>
          </p:cNvSpPr>
          <p:nvPr>
            <p:ph type="sldNum" sz="quarter" idx="12"/>
          </p:nvPr>
        </p:nvSpPr>
        <p:spPr/>
        <p:txBody>
          <a:bodyPr/>
          <a:lstStyle/>
          <a:p>
            <a:fld id="{91F2D4EF-46D4-4764-B373-FC59CD1D281E}" type="slidenum">
              <a:rPr lang="zh-CN" altLang="en-US" smtClean="0"/>
              <a:t>6</a:t>
            </a:fld>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376821" y="2457045"/>
            <a:ext cx="7490702" cy="1326100"/>
            <a:chOff x="579438" y="3379720"/>
            <a:chExt cx="7490702" cy="1326100"/>
          </a:xfrm>
        </p:grpSpPr>
        <p:grpSp>
          <p:nvGrpSpPr>
            <p:cNvPr id="123" name="Group 4"/>
            <p:cNvGrpSpPr/>
            <p:nvPr/>
          </p:nvGrpSpPr>
          <p:grpSpPr bwMode="auto">
            <a:xfrm>
              <a:off x="2870742" y="3513417"/>
              <a:ext cx="3073643" cy="1192403"/>
              <a:chOff x="912" y="768"/>
              <a:chExt cx="2400" cy="1584"/>
            </a:xfrm>
            <a:solidFill>
              <a:srgbClr val="FDECC7"/>
            </a:solidFill>
          </p:grpSpPr>
          <p:sp>
            <p:nvSpPr>
              <p:cNvPr id="141" name="Oval 5"/>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2" name="Oval 6"/>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3" name="Oval 7"/>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46" name="Oval 8"/>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1" name="Oval 9"/>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2" name="Oval 10"/>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3" name="Oval 11"/>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4" name="Oval 12"/>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5" name="Oval 13"/>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156" name="Group 14"/>
              <p:cNvGrpSpPr/>
              <p:nvPr/>
            </p:nvGrpSpPr>
            <p:grpSpPr bwMode="auto">
              <a:xfrm>
                <a:off x="912" y="768"/>
                <a:ext cx="2386" cy="1553"/>
                <a:chOff x="912" y="768"/>
                <a:chExt cx="2386" cy="1553"/>
              </a:xfrm>
              <a:grpFill/>
            </p:grpSpPr>
            <p:sp>
              <p:nvSpPr>
                <p:cNvPr id="157" name="Oval 15"/>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8" name="Oval 16"/>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59" name="Oval 17"/>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0" name="Oval 18"/>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1" name="Oval 19"/>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2" name="Oval 20"/>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3" name="Oval 21"/>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4" name="Oval 22"/>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sp>
          <p:nvSpPr>
            <p:cNvPr id="124" name="Text Box 24"/>
            <p:cNvSpPr txBox="1">
              <a:spLocks noChangeArrowheads="1"/>
            </p:cNvSpPr>
            <p:nvPr/>
          </p:nvSpPr>
          <p:spPr bwMode="auto">
            <a:xfrm>
              <a:off x="3853334" y="3607697"/>
              <a:ext cx="11528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IPv4 </a:t>
              </a:r>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网络</a:t>
              </a:r>
            </a:p>
          </p:txBody>
        </p:sp>
        <p:sp>
          <p:nvSpPr>
            <p:cNvPr id="125" name="Line 25"/>
            <p:cNvSpPr>
              <a:spLocks noChangeShapeType="1"/>
            </p:cNvSpPr>
            <p:nvPr/>
          </p:nvSpPr>
          <p:spPr bwMode="auto">
            <a:xfrm>
              <a:off x="1046866" y="4263364"/>
              <a:ext cx="6382289" cy="0"/>
            </a:xfrm>
            <a:prstGeom prst="line">
              <a:avLst/>
            </a:prstGeom>
            <a:noFill/>
            <a:ln w="28575">
              <a:solidFill>
                <a:schemeClr val="tx1">
                  <a:lumMod val="75000"/>
                  <a:lumOff val="25000"/>
                </a:schemeClr>
              </a:solidFill>
              <a:round/>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6" name="Picture 27"/>
            <p:cNvSpPr>
              <a:spLocks noChangeArrowheads="1"/>
            </p:cNvSpPr>
            <p:nvPr/>
          </p:nvSpPr>
          <p:spPr bwMode="auto">
            <a:xfrm>
              <a:off x="2415732" y="4047464"/>
              <a:ext cx="411589"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7" name="Picture 28"/>
            <p:cNvSpPr>
              <a:spLocks noChangeArrowheads="1"/>
            </p:cNvSpPr>
            <p:nvPr/>
          </p:nvSpPr>
          <p:spPr bwMode="auto">
            <a:xfrm>
              <a:off x="3464621" y="4047464"/>
              <a:ext cx="411589"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8" name="Picture 30"/>
            <p:cNvSpPr>
              <a:spLocks noChangeArrowheads="1"/>
            </p:cNvSpPr>
            <p:nvPr/>
          </p:nvSpPr>
          <p:spPr bwMode="auto">
            <a:xfrm>
              <a:off x="5592936" y="4047464"/>
              <a:ext cx="411589"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29" name="Text Box 32"/>
            <p:cNvSpPr txBox="1">
              <a:spLocks noChangeArrowheads="1"/>
            </p:cNvSpPr>
            <p:nvPr/>
          </p:nvSpPr>
          <p:spPr bwMode="auto">
            <a:xfrm>
              <a:off x="931951" y="3635312"/>
              <a:ext cx="6399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IPv6</a:t>
              </a:r>
            </a:p>
          </p:txBody>
        </p:sp>
        <p:sp>
          <p:nvSpPr>
            <p:cNvPr id="130" name="Text Box 33"/>
            <p:cNvSpPr txBox="1">
              <a:spLocks noChangeArrowheads="1"/>
            </p:cNvSpPr>
            <p:nvPr/>
          </p:nvSpPr>
          <p:spPr bwMode="auto">
            <a:xfrm>
              <a:off x="6902755" y="3635312"/>
              <a:ext cx="6399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IPv6</a:t>
              </a:r>
            </a:p>
          </p:txBody>
        </p:sp>
        <p:sp>
          <p:nvSpPr>
            <p:cNvPr id="131" name="Text Box 34"/>
            <p:cNvSpPr txBox="1">
              <a:spLocks noChangeArrowheads="1"/>
            </p:cNvSpPr>
            <p:nvPr/>
          </p:nvSpPr>
          <p:spPr bwMode="auto">
            <a:xfrm>
              <a:off x="1104688" y="3943666"/>
              <a:ext cx="6196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a:t>
              </a:r>
            </a:p>
          </p:txBody>
        </p:sp>
        <p:sp>
          <p:nvSpPr>
            <p:cNvPr id="132" name="Text Box 35"/>
            <p:cNvSpPr txBox="1">
              <a:spLocks noChangeArrowheads="1"/>
            </p:cNvSpPr>
            <p:nvPr/>
          </p:nvSpPr>
          <p:spPr bwMode="auto">
            <a:xfrm>
              <a:off x="2522193" y="3964914"/>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B</a:t>
              </a:r>
            </a:p>
          </p:txBody>
        </p:sp>
        <p:sp>
          <p:nvSpPr>
            <p:cNvPr id="133" name="Text Box 36"/>
            <p:cNvSpPr txBox="1">
              <a:spLocks noChangeArrowheads="1"/>
            </p:cNvSpPr>
            <p:nvPr/>
          </p:nvSpPr>
          <p:spPr bwMode="auto">
            <a:xfrm>
              <a:off x="4103234" y="3942303"/>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隧道</a:t>
              </a:r>
              <a:endPar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5" name="Text Box 38"/>
            <p:cNvSpPr txBox="1">
              <a:spLocks noChangeArrowheads="1"/>
            </p:cNvSpPr>
            <p:nvPr/>
          </p:nvSpPr>
          <p:spPr bwMode="auto">
            <a:xfrm>
              <a:off x="5944385" y="3942863"/>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E</a:t>
              </a:r>
            </a:p>
          </p:txBody>
        </p:sp>
        <p:sp>
          <p:nvSpPr>
            <p:cNvPr id="136" name="Text Box 39"/>
            <p:cNvSpPr txBox="1">
              <a:spLocks noChangeArrowheads="1"/>
            </p:cNvSpPr>
            <p:nvPr/>
          </p:nvSpPr>
          <p:spPr bwMode="auto">
            <a:xfrm>
              <a:off x="7068019" y="393316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F</a:t>
              </a:r>
            </a:p>
          </p:txBody>
        </p:sp>
        <p:sp>
          <p:nvSpPr>
            <p:cNvPr id="137" name="Text Box 44"/>
            <p:cNvSpPr txBox="1">
              <a:spLocks noChangeArrowheads="1"/>
            </p:cNvSpPr>
            <p:nvPr/>
          </p:nvSpPr>
          <p:spPr bwMode="auto">
            <a:xfrm>
              <a:off x="2132298" y="3394977"/>
              <a:ext cx="11208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双协议栈</a:t>
              </a:r>
            </a:p>
            <a:p>
              <a:pPr algn="ctr" eaLnBrk="1" hangingPunct="1"/>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IPv6/IPv4</a:t>
              </a:r>
            </a:p>
          </p:txBody>
        </p:sp>
        <p:sp>
          <p:nvSpPr>
            <p:cNvPr id="138" name="Text Box 45"/>
            <p:cNvSpPr txBox="1">
              <a:spLocks noChangeArrowheads="1"/>
            </p:cNvSpPr>
            <p:nvPr/>
          </p:nvSpPr>
          <p:spPr bwMode="auto">
            <a:xfrm>
              <a:off x="5515683" y="3379720"/>
              <a:ext cx="11208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双协议栈</a:t>
              </a:r>
            </a:p>
            <a:p>
              <a:pPr algn="ctr" eaLnBrk="1" hangingPunct="1"/>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IPv6/IPv4</a:t>
              </a:r>
            </a:p>
          </p:txBody>
        </p:sp>
        <p:pic>
          <p:nvPicPr>
            <p:cNvPr id="139" name="图片 138"/>
            <p:cNvPicPr>
              <a:picLocks noChangeAspect="1"/>
            </p:cNvPicPr>
            <p:nvPr/>
          </p:nvPicPr>
          <p:blipFill rotWithShape="1">
            <a:blip r:embed="rId3" cstate="print">
              <a:extLst>
                <a:ext uri="{28A0092B-C50C-407E-A947-70E740481C1C}">
                  <a14:useLocalDpi xmlns:a14="http://schemas.microsoft.com/office/drawing/2010/main" val="0"/>
                </a:ext>
              </a:extLst>
            </a:blip>
            <a:srcRect l="14832" t="14454" r="8129" b="10598"/>
            <a:stretch>
              <a:fillRect/>
            </a:stretch>
          </p:blipFill>
          <p:spPr>
            <a:xfrm>
              <a:off x="579438" y="4047464"/>
              <a:ext cx="692432" cy="478947"/>
            </a:xfrm>
            <a:prstGeom prst="rect">
              <a:avLst/>
            </a:prstGeom>
          </p:spPr>
        </p:pic>
        <p:pic>
          <p:nvPicPr>
            <p:cNvPr id="140" name="图片 139"/>
            <p:cNvPicPr>
              <a:picLocks noChangeAspect="1"/>
            </p:cNvPicPr>
            <p:nvPr/>
          </p:nvPicPr>
          <p:blipFill rotWithShape="1">
            <a:blip r:embed="rId3" cstate="print">
              <a:extLst>
                <a:ext uri="{28A0092B-C50C-407E-A947-70E740481C1C}">
                  <a14:useLocalDpi xmlns:a14="http://schemas.microsoft.com/office/drawing/2010/main" val="0"/>
                </a:ext>
              </a:extLst>
            </a:blip>
            <a:srcRect l="14832" t="14454" r="8129" b="10598"/>
            <a:stretch>
              <a:fillRect/>
            </a:stretch>
          </p:blipFill>
          <p:spPr>
            <a:xfrm>
              <a:off x="7377708" y="4036563"/>
              <a:ext cx="692432" cy="478947"/>
            </a:xfrm>
            <a:prstGeom prst="rect">
              <a:avLst/>
            </a:prstGeom>
          </p:spPr>
        </p:pic>
      </p:grpSp>
      <p:grpSp>
        <p:nvGrpSpPr>
          <p:cNvPr id="28" name="组合 27"/>
          <p:cNvGrpSpPr/>
          <p:nvPr/>
        </p:nvGrpSpPr>
        <p:grpSpPr>
          <a:xfrm>
            <a:off x="185664" y="-517861"/>
            <a:ext cx="3841750" cy="1428589"/>
            <a:chOff x="551030" y="-368704"/>
            <a:chExt cx="3841750" cy="1428589"/>
          </a:xfrm>
        </p:grpSpPr>
        <p:grpSp>
          <p:nvGrpSpPr>
            <p:cNvPr id="29" name="组合 28"/>
            <p:cNvGrpSpPr/>
            <p:nvPr/>
          </p:nvGrpSpPr>
          <p:grpSpPr>
            <a:xfrm>
              <a:off x="1201633" y="303925"/>
              <a:ext cx="3191147" cy="687997"/>
              <a:chOff x="1839060" y="967769"/>
              <a:chExt cx="3191147" cy="687997"/>
            </a:xfrm>
          </p:grpSpPr>
          <p:sp>
            <p:nvSpPr>
              <p:cNvPr id="31" name="矩形: 圆角 30"/>
              <p:cNvSpPr/>
              <p:nvPr/>
            </p:nvSpPr>
            <p:spPr>
              <a:xfrm>
                <a:off x="1839060" y="967769"/>
                <a:ext cx="319114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5" y="1009435"/>
                <a:ext cx="1929788" cy="646331"/>
              </a:xfrm>
              <a:prstGeom prst="rect">
                <a:avLst/>
              </a:prstGeom>
              <a:noFill/>
            </p:spPr>
            <p:txBody>
              <a:bodyPr wrap="square" rtlCol="0">
                <a:spAutoFit/>
              </a:bodyPr>
              <a:lstStyle/>
              <a:p>
                <a:r>
                  <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IP</a:t>
                </a:r>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30" name="图片 29"/>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5" name="组合 4"/>
          <p:cNvGrpSpPr/>
          <p:nvPr/>
        </p:nvGrpSpPr>
        <p:grpSpPr>
          <a:xfrm>
            <a:off x="2376821" y="1178376"/>
            <a:ext cx="7490702" cy="1326100"/>
            <a:chOff x="579438" y="1800972"/>
            <a:chExt cx="7490702" cy="1326100"/>
          </a:xfrm>
        </p:grpSpPr>
        <p:grpSp>
          <p:nvGrpSpPr>
            <p:cNvPr id="25" name="Group 4"/>
            <p:cNvGrpSpPr/>
            <p:nvPr/>
          </p:nvGrpSpPr>
          <p:grpSpPr bwMode="auto">
            <a:xfrm>
              <a:off x="2870742" y="1934669"/>
              <a:ext cx="3073643" cy="1192403"/>
              <a:chOff x="912" y="768"/>
              <a:chExt cx="2400" cy="1584"/>
            </a:xfrm>
            <a:solidFill>
              <a:srgbClr val="FDECC7"/>
            </a:solidFill>
          </p:grpSpPr>
          <p:sp>
            <p:nvSpPr>
              <p:cNvPr id="26" name="Oval 5"/>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7" name="Oval 6"/>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3" name="Oval 7"/>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4" name="Oval 8"/>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5" name="Oval 9"/>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6" name="Oval 10"/>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7" name="Oval 11"/>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8" name="Oval 12"/>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39" name="Oval 13"/>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40" name="Group 14"/>
              <p:cNvGrpSpPr/>
              <p:nvPr/>
            </p:nvGrpSpPr>
            <p:grpSpPr bwMode="auto">
              <a:xfrm>
                <a:off x="912" y="768"/>
                <a:ext cx="2386" cy="1553"/>
                <a:chOff x="912" y="768"/>
                <a:chExt cx="2386" cy="1553"/>
              </a:xfrm>
              <a:grpFill/>
            </p:grpSpPr>
            <p:sp>
              <p:nvSpPr>
                <p:cNvPr id="41" name="Oval 15"/>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2" name="Oval 16"/>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3" name="Oval 17"/>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4" name="Oval 18"/>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5" name="Oval 19"/>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46" name="Oval 20"/>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2" name="Oval 21"/>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3" name="Oval 22"/>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sp>
          <p:nvSpPr>
            <p:cNvPr id="55" name="Text Box 24"/>
            <p:cNvSpPr txBox="1">
              <a:spLocks noChangeArrowheads="1"/>
            </p:cNvSpPr>
            <p:nvPr/>
          </p:nvSpPr>
          <p:spPr bwMode="auto">
            <a:xfrm>
              <a:off x="3853334" y="2028949"/>
              <a:ext cx="11528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IPv4 </a:t>
              </a:r>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网络</a:t>
              </a:r>
            </a:p>
          </p:txBody>
        </p:sp>
        <p:sp>
          <p:nvSpPr>
            <p:cNvPr id="56" name="Line 25"/>
            <p:cNvSpPr>
              <a:spLocks noChangeShapeType="1"/>
            </p:cNvSpPr>
            <p:nvPr/>
          </p:nvSpPr>
          <p:spPr bwMode="auto">
            <a:xfrm>
              <a:off x="1046866" y="2684616"/>
              <a:ext cx="6382289" cy="0"/>
            </a:xfrm>
            <a:prstGeom prst="line">
              <a:avLst/>
            </a:prstGeom>
            <a:noFill/>
            <a:ln w="28575">
              <a:solidFill>
                <a:schemeClr val="tx1">
                  <a:lumMod val="75000"/>
                  <a:lumOff val="25000"/>
                </a:schemeClr>
              </a:solidFill>
              <a:round/>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7" name="Picture 27"/>
            <p:cNvSpPr>
              <a:spLocks noChangeArrowheads="1"/>
            </p:cNvSpPr>
            <p:nvPr/>
          </p:nvSpPr>
          <p:spPr bwMode="auto">
            <a:xfrm>
              <a:off x="2415732" y="2468716"/>
              <a:ext cx="411589"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58" name="Picture 28"/>
            <p:cNvSpPr>
              <a:spLocks noChangeArrowheads="1"/>
            </p:cNvSpPr>
            <p:nvPr/>
          </p:nvSpPr>
          <p:spPr bwMode="auto">
            <a:xfrm>
              <a:off x="3464621" y="2468716"/>
              <a:ext cx="411589"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0" name="Picture 30"/>
            <p:cNvSpPr>
              <a:spLocks noChangeArrowheads="1"/>
            </p:cNvSpPr>
            <p:nvPr/>
          </p:nvSpPr>
          <p:spPr bwMode="auto">
            <a:xfrm>
              <a:off x="5592936" y="2468716"/>
              <a:ext cx="411589"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61" name="Text Box 32"/>
            <p:cNvSpPr txBox="1">
              <a:spLocks noChangeArrowheads="1"/>
            </p:cNvSpPr>
            <p:nvPr/>
          </p:nvSpPr>
          <p:spPr bwMode="auto">
            <a:xfrm>
              <a:off x="931951" y="2056564"/>
              <a:ext cx="6399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IPv6</a:t>
              </a:r>
            </a:p>
          </p:txBody>
        </p:sp>
        <p:sp>
          <p:nvSpPr>
            <p:cNvPr id="62" name="Text Box 33"/>
            <p:cNvSpPr txBox="1">
              <a:spLocks noChangeArrowheads="1"/>
            </p:cNvSpPr>
            <p:nvPr/>
          </p:nvSpPr>
          <p:spPr bwMode="auto">
            <a:xfrm>
              <a:off x="6902755" y="2056564"/>
              <a:ext cx="6399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IPv6</a:t>
              </a:r>
            </a:p>
          </p:txBody>
        </p:sp>
        <p:sp>
          <p:nvSpPr>
            <p:cNvPr id="63" name="Text Box 34"/>
            <p:cNvSpPr txBox="1">
              <a:spLocks noChangeArrowheads="1"/>
            </p:cNvSpPr>
            <p:nvPr/>
          </p:nvSpPr>
          <p:spPr bwMode="auto">
            <a:xfrm>
              <a:off x="1104688" y="2364918"/>
              <a:ext cx="6196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a:t>
              </a:r>
            </a:p>
          </p:txBody>
        </p:sp>
        <p:sp>
          <p:nvSpPr>
            <p:cNvPr id="64" name="Text Box 35"/>
            <p:cNvSpPr txBox="1">
              <a:spLocks noChangeArrowheads="1"/>
            </p:cNvSpPr>
            <p:nvPr/>
          </p:nvSpPr>
          <p:spPr bwMode="auto">
            <a:xfrm>
              <a:off x="2522193" y="2386166"/>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B</a:t>
              </a:r>
            </a:p>
          </p:txBody>
        </p:sp>
        <p:sp>
          <p:nvSpPr>
            <p:cNvPr id="65" name="Text Box 36"/>
            <p:cNvSpPr txBox="1">
              <a:spLocks noChangeArrowheads="1"/>
            </p:cNvSpPr>
            <p:nvPr/>
          </p:nvSpPr>
          <p:spPr bwMode="auto">
            <a:xfrm>
              <a:off x="3658649" y="2375792"/>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C</a:t>
              </a:r>
            </a:p>
          </p:txBody>
        </p:sp>
        <p:sp>
          <p:nvSpPr>
            <p:cNvPr id="66" name="Text Box 37"/>
            <p:cNvSpPr txBox="1">
              <a:spLocks noChangeArrowheads="1"/>
            </p:cNvSpPr>
            <p:nvPr/>
          </p:nvSpPr>
          <p:spPr bwMode="auto">
            <a:xfrm>
              <a:off x="4795105" y="2375535"/>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D</a:t>
              </a:r>
            </a:p>
          </p:txBody>
        </p:sp>
        <p:sp>
          <p:nvSpPr>
            <p:cNvPr id="67" name="Text Box 38"/>
            <p:cNvSpPr txBox="1">
              <a:spLocks noChangeArrowheads="1"/>
            </p:cNvSpPr>
            <p:nvPr/>
          </p:nvSpPr>
          <p:spPr bwMode="auto">
            <a:xfrm>
              <a:off x="5944385" y="2364115"/>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E</a:t>
              </a:r>
            </a:p>
          </p:txBody>
        </p:sp>
        <p:sp>
          <p:nvSpPr>
            <p:cNvPr id="68" name="Text Box 39"/>
            <p:cNvSpPr txBox="1">
              <a:spLocks noChangeArrowheads="1"/>
            </p:cNvSpPr>
            <p:nvPr/>
          </p:nvSpPr>
          <p:spPr bwMode="auto">
            <a:xfrm>
              <a:off x="7068019" y="235441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F</a:t>
              </a:r>
            </a:p>
          </p:txBody>
        </p:sp>
        <p:sp>
          <p:nvSpPr>
            <p:cNvPr id="69" name="Text Box 44"/>
            <p:cNvSpPr txBox="1">
              <a:spLocks noChangeArrowheads="1"/>
            </p:cNvSpPr>
            <p:nvPr/>
          </p:nvSpPr>
          <p:spPr bwMode="auto">
            <a:xfrm>
              <a:off x="2132298" y="1816229"/>
              <a:ext cx="11208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双协议栈</a:t>
              </a:r>
            </a:p>
            <a:p>
              <a:pPr algn="ctr" eaLnBrk="1" hangingPunct="1"/>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IPv6/IPv4</a:t>
              </a:r>
            </a:p>
          </p:txBody>
        </p:sp>
        <p:sp>
          <p:nvSpPr>
            <p:cNvPr id="70" name="Text Box 45"/>
            <p:cNvSpPr txBox="1">
              <a:spLocks noChangeArrowheads="1"/>
            </p:cNvSpPr>
            <p:nvPr/>
          </p:nvSpPr>
          <p:spPr bwMode="auto">
            <a:xfrm>
              <a:off x="5515683" y="1800972"/>
              <a:ext cx="11208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双协议栈</a:t>
              </a:r>
            </a:p>
            <a:p>
              <a:pPr algn="ctr" eaLnBrk="1" hangingPunct="1"/>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IPv6/IPv4</a:t>
              </a:r>
            </a:p>
          </p:txBody>
        </p:sp>
        <p:pic>
          <p:nvPicPr>
            <p:cNvPr id="120" name="图片 119"/>
            <p:cNvPicPr>
              <a:picLocks noChangeAspect="1"/>
            </p:cNvPicPr>
            <p:nvPr/>
          </p:nvPicPr>
          <p:blipFill rotWithShape="1">
            <a:blip r:embed="rId3" cstate="print">
              <a:extLst>
                <a:ext uri="{28A0092B-C50C-407E-A947-70E740481C1C}">
                  <a14:useLocalDpi xmlns:a14="http://schemas.microsoft.com/office/drawing/2010/main" val="0"/>
                </a:ext>
              </a:extLst>
            </a:blip>
            <a:srcRect l="14832" t="14454" r="8129" b="10598"/>
            <a:stretch>
              <a:fillRect/>
            </a:stretch>
          </p:blipFill>
          <p:spPr>
            <a:xfrm>
              <a:off x="579438" y="2468716"/>
              <a:ext cx="692432" cy="478947"/>
            </a:xfrm>
            <a:prstGeom prst="rect">
              <a:avLst/>
            </a:prstGeom>
          </p:spPr>
        </p:pic>
        <p:pic>
          <p:nvPicPr>
            <p:cNvPr id="121" name="图片 120"/>
            <p:cNvPicPr>
              <a:picLocks noChangeAspect="1"/>
            </p:cNvPicPr>
            <p:nvPr/>
          </p:nvPicPr>
          <p:blipFill rotWithShape="1">
            <a:blip r:embed="rId3" cstate="print">
              <a:extLst>
                <a:ext uri="{28A0092B-C50C-407E-A947-70E740481C1C}">
                  <a14:useLocalDpi xmlns:a14="http://schemas.microsoft.com/office/drawing/2010/main" val="0"/>
                </a:ext>
              </a:extLst>
            </a:blip>
            <a:srcRect l="14832" t="14454" r="8129" b="10598"/>
            <a:stretch>
              <a:fillRect/>
            </a:stretch>
          </p:blipFill>
          <p:spPr>
            <a:xfrm>
              <a:off x="7377708" y="2457815"/>
              <a:ext cx="692432" cy="478947"/>
            </a:xfrm>
            <a:prstGeom prst="rect">
              <a:avLst/>
            </a:prstGeom>
          </p:spPr>
        </p:pic>
      </p:grpSp>
      <p:sp>
        <p:nvSpPr>
          <p:cNvPr id="167" name="Line 75"/>
          <p:cNvSpPr>
            <a:spLocks noChangeShapeType="1"/>
          </p:cNvSpPr>
          <p:nvPr/>
        </p:nvSpPr>
        <p:spPr bwMode="auto">
          <a:xfrm flipV="1">
            <a:off x="4665536" y="3333669"/>
            <a:ext cx="3147994" cy="7937"/>
          </a:xfrm>
          <a:prstGeom prst="line">
            <a:avLst/>
          </a:prstGeom>
          <a:noFill/>
          <a:ln w="76200">
            <a:solidFill>
              <a:srgbClr val="009FF6"/>
            </a:solidFill>
            <a:round/>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7" name="组合 6"/>
          <p:cNvGrpSpPr/>
          <p:nvPr/>
        </p:nvGrpSpPr>
        <p:grpSpPr>
          <a:xfrm>
            <a:off x="3455095" y="3818581"/>
            <a:ext cx="5434248" cy="34671"/>
            <a:chOff x="1657712" y="5030684"/>
            <a:chExt cx="5434248" cy="34671"/>
          </a:xfrm>
        </p:grpSpPr>
        <p:sp>
          <p:nvSpPr>
            <p:cNvPr id="172" name="Line 83"/>
            <p:cNvSpPr>
              <a:spLocks noChangeShapeType="1"/>
            </p:cNvSpPr>
            <p:nvPr/>
          </p:nvSpPr>
          <p:spPr bwMode="auto">
            <a:xfrm>
              <a:off x="1657712" y="5030684"/>
              <a:ext cx="722273" cy="0"/>
            </a:xfrm>
            <a:prstGeom prst="line">
              <a:avLst/>
            </a:prstGeom>
            <a:noFill/>
            <a:ln w="57150">
              <a:solidFill>
                <a:srgbClr val="009FF6"/>
              </a:solidFill>
              <a:round/>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3" name="Line 83"/>
            <p:cNvSpPr>
              <a:spLocks noChangeShapeType="1"/>
            </p:cNvSpPr>
            <p:nvPr/>
          </p:nvSpPr>
          <p:spPr bwMode="auto">
            <a:xfrm>
              <a:off x="3155421" y="5042019"/>
              <a:ext cx="722273" cy="0"/>
            </a:xfrm>
            <a:prstGeom prst="line">
              <a:avLst/>
            </a:prstGeom>
            <a:noFill/>
            <a:ln w="57150">
              <a:solidFill>
                <a:srgbClr val="009FF6"/>
              </a:solidFill>
              <a:round/>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4" name="Line 83"/>
            <p:cNvSpPr>
              <a:spLocks noChangeShapeType="1"/>
            </p:cNvSpPr>
            <p:nvPr/>
          </p:nvSpPr>
          <p:spPr bwMode="auto">
            <a:xfrm>
              <a:off x="4856674" y="5042019"/>
              <a:ext cx="722273" cy="0"/>
            </a:xfrm>
            <a:prstGeom prst="line">
              <a:avLst/>
            </a:prstGeom>
            <a:noFill/>
            <a:ln w="57150">
              <a:solidFill>
                <a:srgbClr val="009FF6"/>
              </a:solidFill>
              <a:round/>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5" name="Line 83"/>
            <p:cNvSpPr>
              <a:spLocks noChangeShapeType="1"/>
            </p:cNvSpPr>
            <p:nvPr/>
          </p:nvSpPr>
          <p:spPr bwMode="auto">
            <a:xfrm>
              <a:off x="6369687" y="5065355"/>
              <a:ext cx="722273" cy="0"/>
            </a:xfrm>
            <a:prstGeom prst="line">
              <a:avLst/>
            </a:prstGeom>
            <a:noFill/>
            <a:ln w="57150">
              <a:solidFill>
                <a:srgbClr val="009FF6"/>
              </a:solidFill>
              <a:round/>
              <a:tailEnd type="triangle" w="med" len="lg"/>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182" name="组合 181"/>
          <p:cNvGrpSpPr/>
          <p:nvPr/>
        </p:nvGrpSpPr>
        <p:grpSpPr>
          <a:xfrm>
            <a:off x="-47013" y="1156744"/>
            <a:ext cx="2032623" cy="584775"/>
            <a:chOff x="1263767" y="4127662"/>
            <a:chExt cx="2742828" cy="584775"/>
          </a:xfrm>
        </p:grpSpPr>
        <p:sp>
          <p:nvSpPr>
            <p:cNvPr id="183" name="矩形: 圆角 182"/>
            <p:cNvSpPr/>
            <p:nvPr/>
          </p:nvSpPr>
          <p:spPr>
            <a:xfrm>
              <a:off x="1263767" y="4127662"/>
              <a:ext cx="2742828" cy="584775"/>
            </a:xfrm>
            <a:prstGeom prst="roundRect">
              <a:avLst>
                <a:gd name="adj" fmla="val 5000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矩形 183"/>
            <p:cNvSpPr/>
            <p:nvPr/>
          </p:nvSpPr>
          <p:spPr>
            <a:xfrm>
              <a:off x="1695688" y="4200107"/>
              <a:ext cx="1910449" cy="461665"/>
            </a:xfrm>
            <a:prstGeom prst="rect">
              <a:avLst/>
            </a:prstGeom>
          </p:spPr>
          <p:txBody>
            <a:bodyPr wrap="none">
              <a:spAutoFit/>
            </a:bodyPr>
            <a:lstStyle/>
            <a:p>
              <a:pPr algn="ct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隧道技术</a:t>
              </a:r>
            </a:p>
          </p:txBody>
        </p:sp>
      </p:grpSp>
      <p:grpSp>
        <p:nvGrpSpPr>
          <p:cNvPr id="92" name="组合 91">
            <a:extLst>
              <a:ext uri="{FF2B5EF4-FFF2-40B4-BE49-F238E27FC236}">
                <a16:creationId xmlns:a16="http://schemas.microsoft.com/office/drawing/2014/main" id="{E5033192-7919-405B-9BE8-D847EB6E1864}"/>
              </a:ext>
            </a:extLst>
          </p:cNvPr>
          <p:cNvGrpSpPr/>
          <p:nvPr/>
        </p:nvGrpSpPr>
        <p:grpSpPr>
          <a:xfrm>
            <a:off x="2125989" y="3591285"/>
            <a:ext cx="7566237" cy="3247130"/>
            <a:chOff x="550863" y="2022098"/>
            <a:chExt cx="7566237" cy="3247130"/>
          </a:xfrm>
        </p:grpSpPr>
        <p:sp>
          <p:nvSpPr>
            <p:cNvPr id="93" name="AutoShape 82">
              <a:extLst>
                <a:ext uri="{FF2B5EF4-FFF2-40B4-BE49-F238E27FC236}">
                  <a16:creationId xmlns:a16="http://schemas.microsoft.com/office/drawing/2014/main" id="{54919C8B-1C3F-4A14-8940-1C972829DFF4}"/>
                </a:ext>
              </a:extLst>
            </p:cNvPr>
            <p:cNvSpPr>
              <a:spLocks noChangeArrowheads="1"/>
            </p:cNvSpPr>
            <p:nvPr/>
          </p:nvSpPr>
          <p:spPr bwMode="auto">
            <a:xfrm>
              <a:off x="2173457" y="2022098"/>
              <a:ext cx="4277557" cy="3247130"/>
            </a:xfrm>
            <a:prstGeom prst="roundRect">
              <a:avLst>
                <a:gd name="adj" fmla="val 7029"/>
              </a:avLst>
            </a:prstGeom>
            <a:solidFill>
              <a:srgbClr val="FDECC7"/>
            </a:solidFill>
            <a:ln w="9525">
              <a:solidFill>
                <a:schemeClr val="tx1"/>
              </a:solidFill>
              <a:prstDash val="dash"/>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4" name="Text Box 87">
              <a:extLst>
                <a:ext uri="{FF2B5EF4-FFF2-40B4-BE49-F238E27FC236}">
                  <a16:creationId xmlns:a16="http://schemas.microsoft.com/office/drawing/2014/main" id="{AB3D782F-C4D4-41B7-9617-6C9E33FC12AB}"/>
                </a:ext>
              </a:extLst>
            </p:cNvPr>
            <p:cNvSpPr txBox="1">
              <a:spLocks noChangeArrowheads="1"/>
            </p:cNvSpPr>
            <p:nvPr/>
          </p:nvSpPr>
          <p:spPr bwMode="auto">
            <a:xfrm>
              <a:off x="4096839" y="2677809"/>
              <a:ext cx="4326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b="1"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t>
              </a:r>
            </a:p>
          </p:txBody>
        </p:sp>
        <p:sp>
          <p:nvSpPr>
            <p:cNvPr id="95" name="Text Box 88">
              <a:extLst>
                <a:ext uri="{FF2B5EF4-FFF2-40B4-BE49-F238E27FC236}">
                  <a16:creationId xmlns:a16="http://schemas.microsoft.com/office/drawing/2014/main" id="{C2D5F44E-3A98-43EC-AA44-7E97192ABB06}"/>
                </a:ext>
              </a:extLst>
            </p:cNvPr>
            <p:cNvSpPr txBox="1">
              <a:spLocks noChangeArrowheads="1"/>
            </p:cNvSpPr>
            <p:nvPr/>
          </p:nvSpPr>
          <p:spPr bwMode="auto">
            <a:xfrm>
              <a:off x="2485819" y="4801812"/>
              <a:ext cx="1370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IPv4 </a:t>
              </a:r>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数据报</a:t>
              </a:r>
            </a:p>
          </p:txBody>
        </p:sp>
        <p:sp>
          <p:nvSpPr>
            <p:cNvPr id="96" name="Text Box 89">
              <a:extLst>
                <a:ext uri="{FF2B5EF4-FFF2-40B4-BE49-F238E27FC236}">
                  <a16:creationId xmlns:a16="http://schemas.microsoft.com/office/drawing/2014/main" id="{FF83BC82-E303-4F7B-B1F5-28EDA4C6C96C}"/>
                </a:ext>
              </a:extLst>
            </p:cNvPr>
            <p:cNvSpPr txBox="1">
              <a:spLocks noChangeArrowheads="1"/>
            </p:cNvSpPr>
            <p:nvPr/>
          </p:nvSpPr>
          <p:spPr bwMode="auto">
            <a:xfrm>
              <a:off x="4783172" y="4801812"/>
              <a:ext cx="1370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IPv4 </a:t>
              </a:r>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数据报</a:t>
              </a:r>
            </a:p>
          </p:txBody>
        </p:sp>
        <p:sp>
          <p:nvSpPr>
            <p:cNvPr id="97" name="Text Box 90">
              <a:extLst>
                <a:ext uri="{FF2B5EF4-FFF2-40B4-BE49-F238E27FC236}">
                  <a16:creationId xmlns:a16="http://schemas.microsoft.com/office/drawing/2014/main" id="{E0C9583D-B5B8-4378-905E-8C55828BFFA1}"/>
                </a:ext>
              </a:extLst>
            </p:cNvPr>
            <p:cNvSpPr txBox="1">
              <a:spLocks noChangeArrowheads="1"/>
            </p:cNvSpPr>
            <p:nvPr/>
          </p:nvSpPr>
          <p:spPr bwMode="auto">
            <a:xfrm>
              <a:off x="3977724" y="2133363"/>
              <a:ext cx="7040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IPv4</a:t>
              </a:r>
            </a:p>
            <a:p>
              <a:pPr eaLnBrk="1" hangingPunct="1"/>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网络 </a:t>
              </a:r>
            </a:p>
          </p:txBody>
        </p:sp>
        <p:sp>
          <p:nvSpPr>
            <p:cNvPr id="98" name="Rectangle 91">
              <a:extLst>
                <a:ext uri="{FF2B5EF4-FFF2-40B4-BE49-F238E27FC236}">
                  <a16:creationId xmlns:a16="http://schemas.microsoft.com/office/drawing/2014/main" id="{F28A3E4F-8BAF-428E-9EC9-5B99DC9CF31A}"/>
                </a:ext>
              </a:extLst>
            </p:cNvPr>
            <p:cNvSpPr>
              <a:spLocks noChangeArrowheads="1"/>
            </p:cNvSpPr>
            <p:nvPr/>
          </p:nvSpPr>
          <p:spPr bwMode="auto">
            <a:xfrm>
              <a:off x="2503435" y="2284413"/>
              <a:ext cx="1300383" cy="2472009"/>
            </a:xfrm>
            <a:prstGeom prst="rect">
              <a:avLst/>
            </a:prstGeom>
            <a:solidFill>
              <a:srgbClr val="FCD484"/>
            </a:solidFill>
            <a:ln w="9525">
              <a:solidFill>
                <a:schemeClr val="tx1"/>
              </a:solidFill>
              <a:miter lim="800000"/>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99" name="Text Box 92">
              <a:extLst>
                <a:ext uri="{FF2B5EF4-FFF2-40B4-BE49-F238E27FC236}">
                  <a16:creationId xmlns:a16="http://schemas.microsoft.com/office/drawing/2014/main" id="{D9FAA0FB-CDE3-4256-BE9F-013A6DFA1BAB}"/>
                </a:ext>
              </a:extLst>
            </p:cNvPr>
            <p:cNvSpPr txBox="1">
              <a:spLocks noChangeArrowheads="1"/>
            </p:cNvSpPr>
            <p:nvPr/>
          </p:nvSpPr>
          <p:spPr bwMode="auto">
            <a:xfrm>
              <a:off x="2527694" y="2343822"/>
              <a:ext cx="1266043" cy="557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sz="151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源地址：</a:t>
              </a:r>
              <a:r>
                <a:rPr kumimoji="1" lang="en-US" altLang="zh-CN" sz="151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B</a:t>
              </a:r>
            </a:p>
            <a:p>
              <a:pPr eaLnBrk="1" hangingPunct="1">
                <a:defRPr/>
              </a:pPr>
              <a:r>
                <a:rPr kumimoji="1" lang="zh-CN" altLang="en-US" sz="151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目的地址：</a:t>
              </a:r>
              <a:r>
                <a:rPr kumimoji="1" lang="en-US" altLang="zh-CN" sz="151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E</a:t>
              </a:r>
            </a:p>
          </p:txBody>
        </p:sp>
        <p:sp>
          <p:nvSpPr>
            <p:cNvPr id="100" name="Rectangle 93">
              <a:extLst>
                <a:ext uri="{FF2B5EF4-FFF2-40B4-BE49-F238E27FC236}">
                  <a16:creationId xmlns:a16="http://schemas.microsoft.com/office/drawing/2014/main" id="{5A68CC11-B97B-4E87-8F7F-2E695280C4F2}"/>
                </a:ext>
              </a:extLst>
            </p:cNvPr>
            <p:cNvSpPr>
              <a:spLocks noChangeArrowheads="1"/>
            </p:cNvSpPr>
            <p:nvPr/>
          </p:nvSpPr>
          <p:spPr bwMode="auto">
            <a:xfrm>
              <a:off x="2674469" y="2905907"/>
              <a:ext cx="965606" cy="1693396"/>
            </a:xfrm>
            <a:prstGeom prst="rect">
              <a:avLst/>
            </a:prstGeom>
            <a:solidFill>
              <a:schemeClr val="accent5">
                <a:lumMod val="40000"/>
                <a:lumOff val="60000"/>
              </a:schemeClr>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bg1"/>
                </a:solidFill>
                <a:effectLst>
                  <a:outerShdw blurRad="38100" dist="38100" dir="2700000" algn="tl">
                    <a:srgbClr val="000000">
                      <a:alpha val="43137"/>
                    </a:srgbClr>
                  </a:outerShdw>
                </a:effectLst>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01" name="Text Box 94">
              <a:extLst>
                <a:ext uri="{FF2B5EF4-FFF2-40B4-BE49-F238E27FC236}">
                  <a16:creationId xmlns:a16="http://schemas.microsoft.com/office/drawing/2014/main" id="{B130FEBC-E6BA-453A-897A-A9DD8B29B79D}"/>
                </a:ext>
              </a:extLst>
            </p:cNvPr>
            <p:cNvSpPr txBox="1">
              <a:spLocks noChangeArrowheads="1"/>
            </p:cNvSpPr>
            <p:nvPr/>
          </p:nvSpPr>
          <p:spPr bwMode="auto">
            <a:xfrm>
              <a:off x="2700963" y="3407678"/>
              <a:ext cx="8771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IPv6</a:t>
              </a:r>
            </a:p>
            <a:p>
              <a:pPr algn="ctr" eaLnBrk="1" hangingPunct="1"/>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数据报</a:t>
              </a:r>
            </a:p>
          </p:txBody>
        </p:sp>
        <p:sp>
          <p:nvSpPr>
            <p:cNvPr id="102" name="AutoShape 95">
              <a:extLst>
                <a:ext uri="{FF2B5EF4-FFF2-40B4-BE49-F238E27FC236}">
                  <a16:creationId xmlns:a16="http://schemas.microsoft.com/office/drawing/2014/main" id="{9A8A24F1-4D2C-43AB-9D8C-F86468A7C95F}"/>
                </a:ext>
              </a:extLst>
            </p:cNvPr>
            <p:cNvSpPr>
              <a:spLocks noChangeArrowheads="1"/>
            </p:cNvSpPr>
            <p:nvPr/>
          </p:nvSpPr>
          <p:spPr bwMode="auto">
            <a:xfrm rot="1535474">
              <a:off x="1806911" y="3410433"/>
              <a:ext cx="1035555" cy="237425"/>
            </a:xfrm>
            <a:prstGeom prst="rightArrow">
              <a:avLst>
                <a:gd name="adj1" fmla="val 50000"/>
                <a:gd name="adj2" fmla="val 125184"/>
              </a:avLst>
            </a:prstGeom>
            <a:solidFill>
              <a:srgbClr val="009FF6"/>
            </a:solidFill>
            <a:ln w="9525">
              <a:no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03" name="Rectangle 96">
              <a:extLst>
                <a:ext uri="{FF2B5EF4-FFF2-40B4-BE49-F238E27FC236}">
                  <a16:creationId xmlns:a16="http://schemas.microsoft.com/office/drawing/2014/main" id="{B9948E67-030D-43D3-96F1-D349ED870B1D}"/>
                </a:ext>
              </a:extLst>
            </p:cNvPr>
            <p:cNvSpPr>
              <a:spLocks noChangeArrowheads="1"/>
            </p:cNvSpPr>
            <p:nvPr/>
          </p:nvSpPr>
          <p:spPr bwMode="auto">
            <a:xfrm>
              <a:off x="550864" y="2284413"/>
              <a:ext cx="1244604" cy="1681175"/>
            </a:xfrm>
            <a:prstGeom prst="rect">
              <a:avLst/>
            </a:prstGeom>
            <a:solidFill>
              <a:schemeClr val="accent5">
                <a:lumMod val="40000"/>
                <a:lumOff val="60000"/>
              </a:schemeClr>
            </a:solidFill>
            <a:ln w="9525">
              <a:solidFill>
                <a:schemeClr val="tx1"/>
              </a:solidFill>
              <a:miter lim="800000"/>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04" name="Text Box 97">
              <a:extLst>
                <a:ext uri="{FF2B5EF4-FFF2-40B4-BE49-F238E27FC236}">
                  <a16:creationId xmlns:a16="http://schemas.microsoft.com/office/drawing/2014/main" id="{6B588AB8-86D1-4B02-AEFD-A3185EA1E80A}"/>
                </a:ext>
              </a:extLst>
            </p:cNvPr>
            <p:cNvSpPr txBox="1">
              <a:spLocks noChangeArrowheads="1"/>
            </p:cNvSpPr>
            <p:nvPr/>
          </p:nvSpPr>
          <p:spPr bwMode="auto">
            <a:xfrm>
              <a:off x="550864" y="2284413"/>
              <a:ext cx="1325997" cy="1262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lnSpc>
                  <a:spcPct val="130000"/>
                </a:lnSpc>
              </a:pPr>
              <a:r>
                <a:rPr kumimoji="1" lang="zh-CN" altLang="en-US" sz="15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流标号：</a:t>
              </a:r>
              <a:r>
                <a:rPr kumimoji="1" lang="en-US" altLang="zh-CN" sz="15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X</a:t>
              </a:r>
            </a:p>
            <a:p>
              <a:pPr eaLnBrk="1" hangingPunct="1">
                <a:lnSpc>
                  <a:spcPct val="130000"/>
                </a:lnSpc>
              </a:pPr>
              <a:r>
                <a:rPr kumimoji="1" lang="zh-CN" altLang="en-US" sz="15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源地址：</a:t>
              </a:r>
              <a:r>
                <a:rPr kumimoji="1" lang="en-US" altLang="zh-CN" sz="15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a:t>
              </a:r>
            </a:p>
            <a:p>
              <a:pPr eaLnBrk="1" hangingPunct="1">
                <a:lnSpc>
                  <a:spcPct val="130000"/>
                </a:lnSpc>
              </a:pPr>
              <a:r>
                <a:rPr kumimoji="1" lang="zh-CN" altLang="en-US" sz="15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目的地址：</a:t>
              </a:r>
              <a:r>
                <a:rPr kumimoji="1" lang="en-US" altLang="zh-CN" sz="15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F</a:t>
              </a:r>
            </a:p>
            <a:p>
              <a:pPr eaLnBrk="1" hangingPunct="1">
                <a:lnSpc>
                  <a:spcPct val="130000"/>
                </a:lnSpc>
              </a:pPr>
              <a:r>
                <a:rPr kumimoji="1" lang="en-US" altLang="zh-CN" sz="15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t>
              </a:r>
            </a:p>
          </p:txBody>
        </p:sp>
        <p:sp>
          <p:nvSpPr>
            <p:cNvPr id="105" name="Text Box 98">
              <a:extLst>
                <a:ext uri="{FF2B5EF4-FFF2-40B4-BE49-F238E27FC236}">
                  <a16:creationId xmlns:a16="http://schemas.microsoft.com/office/drawing/2014/main" id="{7E09A3DF-77E5-4C22-9798-60384615DD9E}"/>
                </a:ext>
              </a:extLst>
            </p:cNvPr>
            <p:cNvSpPr txBox="1">
              <a:spLocks noChangeArrowheads="1"/>
            </p:cNvSpPr>
            <p:nvPr/>
          </p:nvSpPr>
          <p:spPr bwMode="auto">
            <a:xfrm>
              <a:off x="598004" y="4035419"/>
              <a:ext cx="119936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sz="150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IPv6 </a:t>
              </a:r>
              <a:r>
                <a:rPr kumimoji="1" lang="zh-CN" altLang="en-US" sz="1500" u="none">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数据报</a:t>
              </a:r>
            </a:p>
          </p:txBody>
        </p:sp>
        <p:sp>
          <p:nvSpPr>
            <p:cNvPr id="106" name="Line 99">
              <a:extLst>
                <a:ext uri="{FF2B5EF4-FFF2-40B4-BE49-F238E27FC236}">
                  <a16:creationId xmlns:a16="http://schemas.microsoft.com/office/drawing/2014/main" id="{05522ABC-33D1-4A39-981F-9BE3FE6F43E6}"/>
                </a:ext>
              </a:extLst>
            </p:cNvPr>
            <p:cNvSpPr>
              <a:spLocks noChangeShapeType="1"/>
            </p:cNvSpPr>
            <p:nvPr/>
          </p:nvSpPr>
          <p:spPr bwMode="auto">
            <a:xfrm>
              <a:off x="550863" y="3555596"/>
              <a:ext cx="125556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07" name="Line 100">
              <a:extLst>
                <a:ext uri="{FF2B5EF4-FFF2-40B4-BE49-F238E27FC236}">
                  <a16:creationId xmlns:a16="http://schemas.microsoft.com/office/drawing/2014/main" id="{E1C155A9-4C4C-4778-848A-3225A37024DA}"/>
                </a:ext>
              </a:extLst>
            </p:cNvPr>
            <p:cNvSpPr>
              <a:spLocks noChangeShapeType="1"/>
            </p:cNvSpPr>
            <p:nvPr/>
          </p:nvSpPr>
          <p:spPr bwMode="auto">
            <a:xfrm>
              <a:off x="1806428" y="2298380"/>
              <a:ext cx="879258" cy="603158"/>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08" name="Line 101">
              <a:extLst>
                <a:ext uri="{FF2B5EF4-FFF2-40B4-BE49-F238E27FC236}">
                  <a16:creationId xmlns:a16="http://schemas.microsoft.com/office/drawing/2014/main" id="{6C5AE7C5-624A-4E33-BCC4-F819F6FFB37D}"/>
                </a:ext>
              </a:extLst>
            </p:cNvPr>
            <p:cNvSpPr>
              <a:spLocks noChangeShapeType="1"/>
            </p:cNvSpPr>
            <p:nvPr/>
          </p:nvSpPr>
          <p:spPr bwMode="auto">
            <a:xfrm>
              <a:off x="1806427" y="3993521"/>
              <a:ext cx="879259" cy="592432"/>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09" name="Text Box 104">
              <a:extLst>
                <a:ext uri="{FF2B5EF4-FFF2-40B4-BE49-F238E27FC236}">
                  <a16:creationId xmlns:a16="http://schemas.microsoft.com/office/drawing/2014/main" id="{D497FE1B-EC8B-4489-889F-2D8666B2728C}"/>
                </a:ext>
              </a:extLst>
            </p:cNvPr>
            <p:cNvSpPr txBox="1">
              <a:spLocks noChangeArrowheads="1"/>
            </p:cNvSpPr>
            <p:nvPr/>
          </p:nvSpPr>
          <p:spPr bwMode="auto">
            <a:xfrm>
              <a:off x="6854417" y="4021179"/>
              <a:ext cx="119936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sz="15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IPv6 </a:t>
              </a:r>
              <a:r>
                <a:rPr kumimoji="1" lang="zh-CN" altLang="en-US" sz="15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数据报</a:t>
              </a:r>
            </a:p>
          </p:txBody>
        </p:sp>
        <p:sp>
          <p:nvSpPr>
            <p:cNvPr id="110" name="Rectangle 106">
              <a:extLst>
                <a:ext uri="{FF2B5EF4-FFF2-40B4-BE49-F238E27FC236}">
                  <a16:creationId xmlns:a16="http://schemas.microsoft.com/office/drawing/2014/main" id="{36962255-A3AE-4ED9-873B-62D4454B8C78}"/>
                </a:ext>
              </a:extLst>
            </p:cNvPr>
            <p:cNvSpPr>
              <a:spLocks noChangeArrowheads="1"/>
            </p:cNvSpPr>
            <p:nvPr/>
          </p:nvSpPr>
          <p:spPr bwMode="auto">
            <a:xfrm>
              <a:off x="4769079" y="2284413"/>
              <a:ext cx="1320023" cy="2472009"/>
            </a:xfrm>
            <a:prstGeom prst="rect">
              <a:avLst/>
            </a:prstGeom>
            <a:solidFill>
              <a:srgbClr val="FCD484"/>
            </a:solidFill>
            <a:ln w="9525">
              <a:solidFill>
                <a:schemeClr val="tx1"/>
              </a:solidFill>
              <a:miter lim="800000"/>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1" name="Text Box 107">
              <a:extLst>
                <a:ext uri="{FF2B5EF4-FFF2-40B4-BE49-F238E27FC236}">
                  <a16:creationId xmlns:a16="http://schemas.microsoft.com/office/drawing/2014/main" id="{89589014-C27D-4F21-82BB-178B76CFC95E}"/>
                </a:ext>
              </a:extLst>
            </p:cNvPr>
            <p:cNvSpPr txBox="1">
              <a:spLocks noChangeArrowheads="1"/>
            </p:cNvSpPr>
            <p:nvPr/>
          </p:nvSpPr>
          <p:spPr bwMode="auto">
            <a:xfrm>
              <a:off x="4794585" y="2345978"/>
              <a:ext cx="1294518" cy="557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sz="151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源地址：</a:t>
              </a:r>
              <a:r>
                <a:rPr kumimoji="1" lang="en-US" altLang="zh-CN" sz="151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B</a:t>
              </a:r>
            </a:p>
            <a:p>
              <a:pPr eaLnBrk="1" hangingPunct="1">
                <a:defRPr/>
              </a:pPr>
              <a:r>
                <a:rPr kumimoji="1" lang="zh-CN" altLang="en-US" sz="151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目的地址：</a:t>
              </a:r>
              <a:r>
                <a:rPr kumimoji="1" lang="en-US" altLang="zh-CN" sz="151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E</a:t>
              </a:r>
            </a:p>
          </p:txBody>
        </p:sp>
        <p:sp>
          <p:nvSpPr>
            <p:cNvPr id="112" name="Rectangle 108">
              <a:extLst>
                <a:ext uri="{FF2B5EF4-FFF2-40B4-BE49-F238E27FC236}">
                  <a16:creationId xmlns:a16="http://schemas.microsoft.com/office/drawing/2014/main" id="{DC7335CD-4643-4838-A0CD-480881831296}"/>
                </a:ext>
              </a:extLst>
            </p:cNvPr>
            <p:cNvSpPr>
              <a:spLocks noChangeArrowheads="1"/>
            </p:cNvSpPr>
            <p:nvPr/>
          </p:nvSpPr>
          <p:spPr bwMode="auto">
            <a:xfrm>
              <a:off x="4944860" y="2905907"/>
              <a:ext cx="964085" cy="1693396"/>
            </a:xfrm>
            <a:prstGeom prst="rect">
              <a:avLst/>
            </a:prstGeom>
            <a:solidFill>
              <a:schemeClr val="accent5">
                <a:lumMod val="40000"/>
                <a:lumOff val="60000"/>
              </a:schemeClr>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3" name="Text Box 109">
              <a:extLst>
                <a:ext uri="{FF2B5EF4-FFF2-40B4-BE49-F238E27FC236}">
                  <a16:creationId xmlns:a16="http://schemas.microsoft.com/office/drawing/2014/main" id="{FEEE5D21-D3C4-43B9-92E9-25A30BE604DB}"/>
                </a:ext>
              </a:extLst>
            </p:cNvPr>
            <p:cNvSpPr txBox="1">
              <a:spLocks noChangeArrowheads="1"/>
            </p:cNvSpPr>
            <p:nvPr/>
          </p:nvSpPr>
          <p:spPr bwMode="auto">
            <a:xfrm>
              <a:off x="4970593" y="3407678"/>
              <a:ext cx="8771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r>
                <a:rPr kumimoji="1" lang="en-US" altLang="zh-CN"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IPv6</a:t>
              </a:r>
            </a:p>
            <a:p>
              <a:pPr algn="ctr" eaLnBrk="1" hangingPunct="1"/>
              <a:r>
                <a:rPr kumimoji="1" lang="zh-CN" altLang="en-US"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数据报</a:t>
              </a:r>
            </a:p>
          </p:txBody>
        </p:sp>
        <p:sp>
          <p:nvSpPr>
            <p:cNvPr id="114" name="Line 110">
              <a:extLst>
                <a:ext uri="{FF2B5EF4-FFF2-40B4-BE49-F238E27FC236}">
                  <a16:creationId xmlns:a16="http://schemas.microsoft.com/office/drawing/2014/main" id="{6848D98B-FEC0-407E-B07E-BDC0B4123048}"/>
                </a:ext>
              </a:extLst>
            </p:cNvPr>
            <p:cNvSpPr>
              <a:spLocks noChangeShapeType="1"/>
            </p:cNvSpPr>
            <p:nvPr/>
          </p:nvSpPr>
          <p:spPr bwMode="auto">
            <a:xfrm flipV="1">
              <a:off x="6014520" y="2325575"/>
              <a:ext cx="723141" cy="592433"/>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5" name="Line 111">
              <a:extLst>
                <a:ext uri="{FF2B5EF4-FFF2-40B4-BE49-F238E27FC236}">
                  <a16:creationId xmlns:a16="http://schemas.microsoft.com/office/drawing/2014/main" id="{DCFBC8FF-5DE2-4030-94E9-7B4BB03C377B}"/>
                </a:ext>
              </a:extLst>
            </p:cNvPr>
            <p:cNvSpPr>
              <a:spLocks noChangeShapeType="1"/>
            </p:cNvSpPr>
            <p:nvPr/>
          </p:nvSpPr>
          <p:spPr bwMode="auto">
            <a:xfrm flipV="1">
              <a:off x="5999489" y="3993519"/>
              <a:ext cx="791613" cy="592433"/>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6" name="AutoShape 112">
              <a:extLst>
                <a:ext uri="{FF2B5EF4-FFF2-40B4-BE49-F238E27FC236}">
                  <a16:creationId xmlns:a16="http://schemas.microsoft.com/office/drawing/2014/main" id="{5475DB99-0336-4706-860D-C5F6EF63EB43}"/>
                </a:ext>
              </a:extLst>
            </p:cNvPr>
            <p:cNvSpPr>
              <a:spLocks noChangeArrowheads="1"/>
            </p:cNvSpPr>
            <p:nvPr/>
          </p:nvSpPr>
          <p:spPr bwMode="auto">
            <a:xfrm rot="19775468">
              <a:off x="5934791" y="3327391"/>
              <a:ext cx="887206" cy="237425"/>
            </a:xfrm>
            <a:prstGeom prst="rightArrow">
              <a:avLst>
                <a:gd name="adj1" fmla="val 50000"/>
                <a:gd name="adj2" fmla="val 99081"/>
              </a:avLst>
            </a:prstGeom>
            <a:solidFill>
              <a:srgbClr val="009FF6"/>
            </a:solidFill>
            <a:ln w="9525">
              <a:no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7" name="矩形 116">
              <a:extLst>
                <a:ext uri="{FF2B5EF4-FFF2-40B4-BE49-F238E27FC236}">
                  <a16:creationId xmlns:a16="http://schemas.microsoft.com/office/drawing/2014/main" id="{532A91F7-9EAB-429B-BD58-7C197F18BFD8}"/>
                </a:ext>
              </a:extLst>
            </p:cNvPr>
            <p:cNvSpPr/>
            <p:nvPr/>
          </p:nvSpPr>
          <p:spPr>
            <a:xfrm>
              <a:off x="815153" y="3609451"/>
              <a:ext cx="595035" cy="338554"/>
            </a:xfrm>
            <a:prstGeom prst="rect">
              <a:avLst/>
            </a:prstGeom>
          </p:spPr>
          <p:txBody>
            <a:bodyPr wrap="none">
              <a:spAutoFit/>
            </a:bodyPr>
            <a:lstStyle/>
            <a:p>
              <a:r>
                <a:rPr kumimoji="1" lang="zh-CN" altLang="en-US" sz="16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数据</a:t>
              </a:r>
              <a:endParaRPr lang="zh-CN" altLang="en-US" sz="1600" dirty="0"/>
            </a:p>
          </p:txBody>
        </p:sp>
        <p:sp>
          <p:nvSpPr>
            <p:cNvPr id="118" name="Rectangle 96">
              <a:extLst>
                <a:ext uri="{FF2B5EF4-FFF2-40B4-BE49-F238E27FC236}">
                  <a16:creationId xmlns:a16="http://schemas.microsoft.com/office/drawing/2014/main" id="{C41B8951-5DFF-41F0-B5A7-EBEFD5FC5437}"/>
                </a:ext>
              </a:extLst>
            </p:cNvPr>
            <p:cNvSpPr>
              <a:spLocks noChangeArrowheads="1"/>
            </p:cNvSpPr>
            <p:nvPr/>
          </p:nvSpPr>
          <p:spPr bwMode="auto">
            <a:xfrm>
              <a:off x="6791103" y="2284413"/>
              <a:ext cx="1244604" cy="1681175"/>
            </a:xfrm>
            <a:prstGeom prst="rect">
              <a:avLst/>
            </a:prstGeom>
            <a:solidFill>
              <a:schemeClr val="accent5">
                <a:lumMod val="40000"/>
                <a:lumOff val="60000"/>
              </a:schemeClr>
            </a:solidFill>
            <a:ln w="9525">
              <a:solidFill>
                <a:schemeClr val="tx1"/>
              </a:solidFill>
              <a:miter lim="800000"/>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19" name="Text Box 97">
              <a:extLst>
                <a:ext uri="{FF2B5EF4-FFF2-40B4-BE49-F238E27FC236}">
                  <a16:creationId xmlns:a16="http://schemas.microsoft.com/office/drawing/2014/main" id="{0FA5319B-EC36-4A72-89AD-5803204C4311}"/>
                </a:ext>
              </a:extLst>
            </p:cNvPr>
            <p:cNvSpPr txBox="1">
              <a:spLocks noChangeArrowheads="1"/>
            </p:cNvSpPr>
            <p:nvPr/>
          </p:nvSpPr>
          <p:spPr bwMode="auto">
            <a:xfrm>
              <a:off x="6791103" y="2284413"/>
              <a:ext cx="1325997" cy="1262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lnSpc>
                  <a:spcPct val="130000"/>
                </a:lnSpc>
              </a:pPr>
              <a:r>
                <a:rPr kumimoji="1" lang="zh-CN" altLang="en-US" sz="15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流标号：</a:t>
              </a:r>
              <a:r>
                <a:rPr kumimoji="1" lang="en-US" altLang="zh-CN" sz="15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X</a:t>
              </a:r>
            </a:p>
            <a:p>
              <a:pPr eaLnBrk="1" hangingPunct="1">
                <a:lnSpc>
                  <a:spcPct val="130000"/>
                </a:lnSpc>
              </a:pPr>
              <a:r>
                <a:rPr kumimoji="1" lang="zh-CN" altLang="en-US" sz="15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源地址：</a:t>
              </a:r>
              <a:r>
                <a:rPr kumimoji="1" lang="en-US" altLang="zh-CN" sz="15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a:t>
              </a:r>
            </a:p>
            <a:p>
              <a:pPr eaLnBrk="1" hangingPunct="1">
                <a:lnSpc>
                  <a:spcPct val="130000"/>
                </a:lnSpc>
              </a:pPr>
              <a:r>
                <a:rPr kumimoji="1" lang="zh-CN" altLang="en-US" sz="15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目的地址：</a:t>
              </a:r>
              <a:r>
                <a:rPr kumimoji="1" lang="en-US" altLang="zh-CN" sz="15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F</a:t>
              </a:r>
            </a:p>
            <a:p>
              <a:pPr eaLnBrk="1" hangingPunct="1">
                <a:lnSpc>
                  <a:spcPct val="130000"/>
                </a:lnSpc>
              </a:pPr>
              <a:r>
                <a:rPr kumimoji="1" lang="en-US" altLang="zh-CN" sz="1500" u="none"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t>
              </a:r>
            </a:p>
          </p:txBody>
        </p:sp>
        <p:sp>
          <p:nvSpPr>
            <p:cNvPr id="122" name="Line 99">
              <a:extLst>
                <a:ext uri="{FF2B5EF4-FFF2-40B4-BE49-F238E27FC236}">
                  <a16:creationId xmlns:a16="http://schemas.microsoft.com/office/drawing/2014/main" id="{33B664DD-000C-4EDC-97E0-F050C66DAE8C}"/>
                </a:ext>
              </a:extLst>
            </p:cNvPr>
            <p:cNvSpPr>
              <a:spLocks noChangeShapeType="1"/>
            </p:cNvSpPr>
            <p:nvPr/>
          </p:nvSpPr>
          <p:spPr bwMode="auto">
            <a:xfrm>
              <a:off x="6791102" y="3555596"/>
              <a:ext cx="124460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4" name="矩形 133">
              <a:extLst>
                <a:ext uri="{FF2B5EF4-FFF2-40B4-BE49-F238E27FC236}">
                  <a16:creationId xmlns:a16="http://schemas.microsoft.com/office/drawing/2014/main" id="{1EB9EAB6-67C6-43C8-B8C1-7D3E5988BDAD}"/>
                </a:ext>
              </a:extLst>
            </p:cNvPr>
            <p:cNvSpPr/>
            <p:nvPr/>
          </p:nvSpPr>
          <p:spPr>
            <a:xfrm>
              <a:off x="7055392" y="3609451"/>
              <a:ext cx="595035" cy="338554"/>
            </a:xfrm>
            <a:prstGeom prst="rect">
              <a:avLst/>
            </a:prstGeom>
          </p:spPr>
          <p:txBody>
            <a:bodyPr wrap="none">
              <a:spAutoFit/>
            </a:bodyPr>
            <a:lstStyle/>
            <a:p>
              <a:r>
                <a:rPr kumimoji="1" lang="zh-CN" altLang="en-US" sz="16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数据</a:t>
              </a:r>
              <a:endParaRPr lang="zh-CN" altLang="en-US" sz="1600" dirty="0"/>
            </a:p>
          </p:txBody>
        </p:sp>
      </p:grpSp>
      <p:sp>
        <p:nvSpPr>
          <p:cNvPr id="2" name="灯片编号占位符 1">
            <a:extLst>
              <a:ext uri="{FF2B5EF4-FFF2-40B4-BE49-F238E27FC236}">
                <a16:creationId xmlns:a16="http://schemas.microsoft.com/office/drawing/2014/main" id="{623A44EB-E4AF-4B3B-8FFA-A6200CFE78DF}"/>
              </a:ext>
            </a:extLst>
          </p:cNvPr>
          <p:cNvSpPr>
            <a:spLocks noGrp="1"/>
          </p:cNvSpPr>
          <p:nvPr>
            <p:ph type="sldNum" sz="quarter" idx="12"/>
          </p:nvPr>
        </p:nvSpPr>
        <p:spPr/>
        <p:txBody>
          <a:bodyPr/>
          <a:lstStyle/>
          <a:p>
            <a:fld id="{91F2D4EF-46D4-4764-B373-FC59CD1D281E}" type="slidenum">
              <a:rPr lang="zh-CN" altLang="en-US" smtClean="0"/>
              <a:t>60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67"/>
                                        </p:tgtEl>
                                        <p:attrNameLst>
                                          <p:attrName>style.visibility</p:attrName>
                                        </p:attrNameLst>
                                      </p:cBhvr>
                                      <p:to>
                                        <p:strVal val="visible"/>
                                      </p:to>
                                    </p:set>
                                    <p:animEffect transition="in" filter="wipe(left)">
                                      <p:cBhvr>
                                        <p:cTn id="15" dur="500"/>
                                        <p:tgtEl>
                                          <p:spTgt spid="16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2"/>
                                        </p:tgtEl>
                                        <p:attrNameLst>
                                          <p:attrName>style.visibility</p:attrName>
                                        </p:attrNameLst>
                                      </p:cBhvr>
                                      <p:to>
                                        <p:strVal val="visible"/>
                                      </p:to>
                                    </p:set>
                                    <p:animEffect transition="in" filter="fade">
                                      <p:cBhvr>
                                        <p:cTn id="23" dur="500"/>
                                        <p:tgtEl>
                                          <p:spTgt spid="182"/>
                                        </p:tgtEl>
                                      </p:cBhvr>
                                    </p:animEffect>
                                  </p:childTnLst>
                                </p:cTn>
                              </p:par>
                            </p:childTnLst>
                          </p:cTn>
                        </p:par>
                        <p:par>
                          <p:cTn id="24" fill="hold">
                            <p:stCondLst>
                              <p:cond delay="2500"/>
                            </p:stCondLst>
                            <p:childTnLst>
                              <p:par>
                                <p:cTn id="25" presetID="53" presetClass="entr" presetSubtype="16" fill="hold" nodeType="afterEffect">
                                  <p:stCondLst>
                                    <p:cond delay="0"/>
                                  </p:stCondLst>
                                  <p:childTnLst>
                                    <p:set>
                                      <p:cBhvr>
                                        <p:cTn id="26" dur="1" fill="hold">
                                          <p:stCondLst>
                                            <p:cond delay="0"/>
                                          </p:stCondLst>
                                        </p:cTn>
                                        <p:tgtEl>
                                          <p:spTgt spid="92"/>
                                        </p:tgtEl>
                                        <p:attrNameLst>
                                          <p:attrName>style.visibility</p:attrName>
                                        </p:attrNameLst>
                                      </p:cBhvr>
                                      <p:to>
                                        <p:strVal val="visible"/>
                                      </p:to>
                                    </p:set>
                                    <p:anim calcmode="lin" valueType="num">
                                      <p:cBhvr>
                                        <p:cTn id="27" dur="500" fill="hold"/>
                                        <p:tgtEl>
                                          <p:spTgt spid="92"/>
                                        </p:tgtEl>
                                        <p:attrNameLst>
                                          <p:attrName>ppt_w</p:attrName>
                                        </p:attrNameLst>
                                      </p:cBhvr>
                                      <p:tavLst>
                                        <p:tav tm="0">
                                          <p:val>
                                            <p:fltVal val="0"/>
                                          </p:val>
                                        </p:tav>
                                        <p:tav tm="100000">
                                          <p:val>
                                            <p:strVal val="#ppt_w"/>
                                          </p:val>
                                        </p:tav>
                                      </p:tavLst>
                                    </p:anim>
                                    <p:anim calcmode="lin" valueType="num">
                                      <p:cBhvr>
                                        <p:cTn id="28" dur="500" fill="hold"/>
                                        <p:tgtEl>
                                          <p:spTgt spid="92"/>
                                        </p:tgtEl>
                                        <p:attrNameLst>
                                          <p:attrName>ppt_h</p:attrName>
                                        </p:attrNameLst>
                                      </p:cBhvr>
                                      <p:tavLst>
                                        <p:tav tm="0">
                                          <p:val>
                                            <p:fltVal val="0"/>
                                          </p:val>
                                        </p:tav>
                                        <p:tav tm="100000">
                                          <p:val>
                                            <p:strVal val="#ppt_h"/>
                                          </p:val>
                                        </p:tav>
                                      </p:tavLst>
                                    </p:anim>
                                    <p:animEffect transition="in" filter="fade">
                                      <p:cBhvr>
                                        <p:cTn id="29"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3228435" y="2291614"/>
            <a:ext cx="3570208" cy="2312944"/>
            <a:chOff x="3391992" y="2519622"/>
            <a:chExt cx="3570208" cy="2312944"/>
          </a:xfrm>
        </p:grpSpPr>
        <p:grpSp>
          <p:nvGrpSpPr>
            <p:cNvPr id="9" name="组合 8"/>
            <p:cNvGrpSpPr/>
            <p:nvPr/>
          </p:nvGrpSpPr>
          <p:grpSpPr>
            <a:xfrm>
              <a:off x="3391992" y="2519622"/>
              <a:ext cx="3570208" cy="1795263"/>
              <a:chOff x="2543997" y="1889716"/>
              <a:chExt cx="2677659" cy="1346447"/>
            </a:xfrm>
          </p:grpSpPr>
          <p:sp>
            <p:nvSpPr>
              <p:cNvPr id="11" name="矩形 10"/>
              <p:cNvSpPr/>
              <p:nvPr/>
            </p:nvSpPr>
            <p:spPr>
              <a:xfrm>
                <a:off x="2543997" y="1889716"/>
                <a:ext cx="2677659" cy="779300"/>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子网划分</a:t>
                </a:r>
              </a:p>
            </p:txBody>
          </p:sp>
          <p:sp>
            <p:nvSpPr>
              <p:cNvPr id="12" name="矩形 11"/>
              <p:cNvSpPr/>
              <p:nvPr/>
            </p:nvSpPr>
            <p:spPr>
              <a:xfrm>
                <a:off x="3651408" y="2695580"/>
                <a:ext cx="1474204" cy="438581"/>
              </a:xfrm>
              <a:prstGeom prst="rect">
                <a:avLst/>
              </a:prstGeom>
            </p:spPr>
            <p:txBody>
              <a:bodyPr wrap="none">
                <a:spAutoFit/>
              </a:bodyPr>
              <a:lstStyle/>
              <a:p>
                <a:r>
                  <a:rPr lang="en-US" altLang="zh-CN" sz="4800" spc="300" baseline="-25000" dirty="0" err="1">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ubnetting</a:t>
                </a:r>
                <a:endParaRPr lang="zh-CN" altLang="en-US" sz="48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endParaRPr>
              </a:p>
            </p:txBody>
          </p:sp>
          <p:sp>
            <p:nvSpPr>
              <p:cNvPr id="13" name="矩形 12"/>
              <p:cNvSpPr/>
              <p:nvPr/>
            </p:nvSpPr>
            <p:spPr>
              <a:xfrm>
                <a:off x="3324103" y="2304485"/>
                <a:ext cx="481142" cy="807914"/>
              </a:xfrm>
              <a:prstGeom prst="rect">
                <a:avLst/>
              </a:prstGeom>
            </p:spPr>
            <p:txBody>
              <a:bodyPr wrap="none">
                <a:spAutoFit/>
              </a:bodyPr>
              <a:lstStyle/>
              <a:p>
                <a:r>
                  <a:rPr lang="en-US" altLang="zh-CN" sz="9600" baseline="-25000" dirty="0">
                    <a:solidFill>
                      <a:srgbClr val="2E95D1"/>
                    </a:solidFill>
                    <a:latin typeface="Times New Roman" panose="02020803070505020304" pitchFamily="18" charset="0"/>
                    <a:cs typeface="Times New Roman" panose="02020803070505020304" pitchFamily="18" charset="0"/>
                  </a:rPr>
                  <a:t>S</a:t>
                </a:r>
                <a:endParaRPr lang="zh-CN" altLang="en-US" sz="9600" baseline="-25000" dirty="0">
                  <a:solidFill>
                    <a:srgbClr val="2E95D1"/>
                  </a:solidFill>
                  <a:latin typeface="Times New Roman" panose="02020803070505020304" pitchFamily="18" charset="0"/>
                  <a:cs typeface="Times New Roman" panose="02020803070505020304" pitchFamily="18" charset="0"/>
                </a:endParaRPr>
              </a:p>
            </p:txBody>
          </p:sp>
          <p:cxnSp>
            <p:nvCxnSpPr>
              <p:cNvPr id="15" name="直接连接符 14"/>
              <p:cNvCxnSpPr/>
              <p:nvPr/>
            </p:nvCxnSpPr>
            <p:spPr>
              <a:xfrm>
                <a:off x="3394098" y="3236163"/>
                <a:ext cx="1563626"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5552868" y="4124680"/>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43E52F14-D912-4A48-86DB-7C5FB670AA50}"/>
              </a:ext>
            </a:extLst>
          </p:cNvPr>
          <p:cNvSpPr>
            <a:spLocks noGrp="1"/>
          </p:cNvSpPr>
          <p:nvPr>
            <p:ph type="sldNum" sz="quarter" idx="12"/>
          </p:nvPr>
        </p:nvSpPr>
        <p:spPr/>
        <p:txBody>
          <a:bodyPr/>
          <a:lstStyle/>
          <a:p>
            <a:fld id="{91F2D4EF-46D4-4764-B373-FC59CD1D281E}" type="slidenum">
              <a:rPr lang="zh-CN" altLang="en-US" smtClean="0"/>
              <a:t>61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777207" y="1618339"/>
            <a:ext cx="5704681" cy="1460878"/>
            <a:chOff x="1724819" y="2533650"/>
            <a:chExt cx="5704681" cy="1460878"/>
          </a:xfrm>
        </p:grpSpPr>
        <p:sp>
          <p:nvSpPr>
            <p:cNvPr id="11" name="矩形: 圆角 10"/>
            <p:cNvSpPr/>
            <p:nvPr/>
          </p:nvSpPr>
          <p:spPr>
            <a:xfrm>
              <a:off x="1791494" y="2533650"/>
              <a:ext cx="5638006" cy="1460878"/>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461488" y="2971701"/>
              <a:ext cx="4901337" cy="584775"/>
            </a:xfrm>
            <a:prstGeom prst="rect">
              <a:avLst/>
            </a:prstGeom>
            <a:noFill/>
          </p:spPr>
          <p:txBody>
            <a:bodyPr wrap="square" rtlCol="0">
              <a:spAutoFit/>
            </a:bodyPr>
            <a:lstStyle/>
            <a:p>
              <a:r>
                <a:rPr lang="zh-CN" altLang="en-US" sz="3200" dirty="0">
                  <a:latin typeface="思源黑体 CN Medium" panose="020B0600000000000000" pitchFamily="34" charset="-122"/>
                  <a:ea typeface="思源黑体 CN Medium" panose="020B0600000000000000" pitchFamily="34" charset="-122"/>
                </a:rPr>
                <a:t>为什么要进行子网划分？</a:t>
              </a:r>
            </a:p>
          </p:txBody>
        </p:sp>
        <p:sp>
          <p:nvSpPr>
            <p:cNvPr id="24" name="矩形: 圆角 23"/>
            <p:cNvSpPr/>
            <p:nvPr/>
          </p:nvSpPr>
          <p:spPr>
            <a:xfrm>
              <a:off x="1724819" y="2651156"/>
              <a:ext cx="5638006" cy="126316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251" y="735227"/>
            <a:ext cx="2341562" cy="2341562"/>
          </a:xfrm>
          <a:prstGeom prst="rect">
            <a:avLst/>
          </a:prstGeom>
        </p:spPr>
      </p:pic>
      <p:sp>
        <p:nvSpPr>
          <p:cNvPr id="7" name="文本框 6"/>
          <p:cNvSpPr txBox="1"/>
          <p:nvPr/>
        </p:nvSpPr>
        <p:spPr>
          <a:xfrm>
            <a:off x="4354412" y="5461369"/>
            <a:ext cx="4901337" cy="553998"/>
          </a:xfrm>
          <a:prstGeom prst="rect">
            <a:avLst/>
          </a:prstGeom>
          <a:noFill/>
        </p:spPr>
        <p:txBody>
          <a:bodyPr wrap="square" rtlCol="0">
            <a:spAutoFit/>
          </a:bodyPr>
          <a:lstStyle/>
          <a:p>
            <a:r>
              <a:rPr lang="zh-CN" altLang="en-US" sz="3000" dirty="0">
                <a:latin typeface="思源黑体 CN Medium" panose="020B0600000000000000" pitchFamily="34" charset="-122"/>
                <a:ea typeface="思源黑体 CN Medium" panose="020B0600000000000000" pitchFamily="34" charset="-122"/>
              </a:rPr>
              <a:t>统一分配、集中管理？</a:t>
            </a:r>
          </a:p>
        </p:txBody>
      </p:sp>
      <p:graphicFrame>
        <p:nvGraphicFramePr>
          <p:cNvPr id="8" name="表格 7"/>
          <p:cNvGraphicFramePr>
            <a:graphicFrameLocks noGrp="1"/>
          </p:cNvGraphicFramePr>
          <p:nvPr>
            <p:custDataLst>
              <p:tags r:id="rId1"/>
            </p:custDataLst>
            <p:extLst>
              <p:ext uri="{D42A27DB-BD31-4B8C-83A1-F6EECF244321}">
                <p14:modId xmlns:p14="http://schemas.microsoft.com/office/powerpoint/2010/main" val="1048485104"/>
              </p:ext>
            </p:extLst>
          </p:nvPr>
        </p:nvGraphicFramePr>
        <p:xfrm>
          <a:off x="2827527" y="3241462"/>
          <a:ext cx="6536946" cy="1828800"/>
        </p:xfrm>
        <a:graphic>
          <a:graphicData uri="http://schemas.openxmlformats.org/drawingml/2006/table">
            <a:tbl>
              <a:tblPr>
                <a:tableStyleId>{BDBED569-4797-4DF1-A0F4-6AAB3CD982D8}</a:tableStyleId>
              </a:tblPr>
              <a:tblGrid>
                <a:gridCol w="1361442">
                  <a:extLst>
                    <a:ext uri="{9D8B030D-6E8A-4147-A177-3AD203B41FA5}">
                      <a16:colId xmlns:a16="http://schemas.microsoft.com/office/drawing/2014/main" val="20000"/>
                    </a:ext>
                  </a:extLst>
                </a:gridCol>
                <a:gridCol w="1764792">
                  <a:extLst>
                    <a:ext uri="{9D8B030D-6E8A-4147-A177-3AD203B41FA5}">
                      <a16:colId xmlns:a16="http://schemas.microsoft.com/office/drawing/2014/main" val="20001"/>
                    </a:ext>
                  </a:extLst>
                </a:gridCol>
                <a:gridCol w="3410712">
                  <a:extLst>
                    <a:ext uri="{9D8B030D-6E8A-4147-A177-3AD203B41FA5}">
                      <a16:colId xmlns:a16="http://schemas.microsoft.com/office/drawing/2014/main" val="20002"/>
                    </a:ext>
                  </a:extLst>
                </a:gridCol>
              </a:tblGrid>
              <a:tr h="441172">
                <a:tc>
                  <a:txBody>
                    <a:bodyPr/>
                    <a:lstStyle>
                      <a:lvl1pPr defTabSz="863600">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defTabSz="86360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defTabSz="863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defTabSz="863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defTabSz="863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endParaRPr lang="zh-CN" altLang="en-US" sz="2400" kern="12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cs"/>
                      </a:endParaRPr>
                    </a:p>
                  </a:txBody>
                  <a:tcPr anchor="ctr" horzOverflow="overflow"/>
                </a:tc>
                <a:tc>
                  <a:txBody>
                    <a:bodyPr/>
                    <a:lstStyle>
                      <a:lvl1pPr defTabSz="863600">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defTabSz="86360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defTabSz="863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defTabSz="863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defTabSz="863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zh-CN" altLang="en-US" sz="2400" kern="1200" dirty="0">
                          <a:latin typeface="思源黑体 CN Light" panose="020B0300000000000000" pitchFamily="34" charset="-122"/>
                          <a:ea typeface="思源黑体 CN Light" panose="020B0300000000000000" pitchFamily="34" charset="-122"/>
                        </a:rPr>
                        <a:t>网络数</a:t>
                      </a:r>
                      <a:endParaRPr lang="zh-CN" altLang="en-US" sz="2400" kern="12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cs"/>
                      </a:endParaRPr>
                    </a:p>
                  </a:txBody>
                  <a:tcPr anchor="ctr" horzOverflow="overflow"/>
                </a:tc>
                <a:tc>
                  <a:txBody>
                    <a:bodyPr/>
                    <a:lstStyle>
                      <a:lvl1pPr defTabSz="863600">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defTabSz="86360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defTabSz="863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defTabSz="863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defTabSz="863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zh-CN" altLang="en-US" sz="2400" kern="1200"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rPr>
                        <a:t>主机数</a:t>
                      </a:r>
                      <a:endParaRPr lang="zh-CN" altLang="en-US" sz="2400" kern="1200"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cs typeface="+mn-cs"/>
                      </a:endParaRPr>
                    </a:p>
                  </a:txBody>
                  <a:tcPr anchor="ctr" horzOverflow="overflow"/>
                </a:tc>
                <a:extLst>
                  <a:ext uri="{0D108BD9-81ED-4DB2-BD59-A6C34878D82A}">
                    <a16:rowId xmlns:a16="http://schemas.microsoft.com/office/drawing/2014/main" val="10000"/>
                  </a:ext>
                </a:extLst>
              </a:tr>
              <a:tr h="355254">
                <a:tc>
                  <a:txBody>
                    <a:bodyPr/>
                    <a:lstStyle>
                      <a:lvl1pPr defTabSz="863600">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defTabSz="86360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defTabSz="863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defTabSz="863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defTabSz="863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en-US" altLang="zh-CN" sz="2400" kern="1200" dirty="0">
                          <a:latin typeface="思源黑体 CN Light" panose="020B0300000000000000" pitchFamily="34" charset="-122"/>
                          <a:ea typeface="思源黑体 CN Light" panose="020B0300000000000000" pitchFamily="34" charset="-122"/>
                        </a:rPr>
                        <a:t>A</a:t>
                      </a:r>
                      <a:r>
                        <a:rPr lang="zh-CN" altLang="en-US" sz="2400" kern="1200" dirty="0">
                          <a:latin typeface="思源黑体 CN Light" panose="020B0300000000000000" pitchFamily="34" charset="-122"/>
                          <a:ea typeface="思源黑体 CN Light" panose="020B0300000000000000" pitchFamily="34" charset="-122"/>
                        </a:rPr>
                        <a:t>类</a:t>
                      </a:r>
                      <a:endParaRPr lang="zh-CN" altLang="en-US" sz="2400" kern="12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cs"/>
                      </a:endParaRPr>
                    </a:p>
                  </a:txBody>
                  <a:tcPr anchor="ctr" horzOverflow="overflow"/>
                </a:tc>
                <a:tc>
                  <a:txBody>
                    <a:bodyPr/>
                    <a:lstStyle>
                      <a:lvl1pPr defTabSz="863600">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defTabSz="86360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defTabSz="863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defTabSz="863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defTabSz="863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en-US" altLang="zh-CN" sz="2400" kern="1200" dirty="0">
                          <a:latin typeface="思源黑体 CN Light" panose="020B0300000000000000" pitchFamily="34" charset="-122"/>
                          <a:ea typeface="思源黑体 CN Light" panose="020B0300000000000000" pitchFamily="34" charset="-122"/>
                        </a:rPr>
                        <a:t>127</a:t>
                      </a:r>
                      <a:endParaRPr lang="zh-CN" altLang="en-US" sz="2400" kern="12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cs"/>
                      </a:endParaRPr>
                    </a:p>
                  </a:txBody>
                  <a:tcPr anchor="ctr" horzOverflow="overflow"/>
                </a:tc>
                <a:tc>
                  <a:txBody>
                    <a:bodyPr/>
                    <a:lstStyle>
                      <a:lvl1pPr defTabSz="863600">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defTabSz="86360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defTabSz="863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defTabSz="863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defTabSz="863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en-US" altLang="zh-CN" sz="2400" kern="1200"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rPr>
                        <a:t>16777214</a:t>
                      </a:r>
                      <a:r>
                        <a:rPr lang="zh-CN" altLang="zh-CN" sz="2400" kern="1200"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rPr>
                        <a:t> </a:t>
                      </a:r>
                      <a:endParaRPr lang="zh-CN" altLang="en-US" sz="2400" kern="1200"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cs typeface="+mn-cs"/>
                      </a:endParaRPr>
                    </a:p>
                  </a:txBody>
                  <a:tcPr anchor="ctr" horzOverflow="overflow"/>
                </a:tc>
                <a:extLst>
                  <a:ext uri="{0D108BD9-81ED-4DB2-BD59-A6C34878D82A}">
                    <a16:rowId xmlns:a16="http://schemas.microsoft.com/office/drawing/2014/main" val="10001"/>
                  </a:ext>
                </a:extLst>
              </a:tr>
              <a:tr h="355254">
                <a:tc>
                  <a:txBody>
                    <a:bodyPr/>
                    <a:lstStyle>
                      <a:lvl1pPr defTabSz="863600">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defTabSz="86360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defTabSz="863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defTabSz="863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defTabSz="863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en-US" altLang="zh-CN" sz="2400" kern="1200">
                          <a:latin typeface="思源黑体 CN Light" panose="020B0300000000000000" pitchFamily="34" charset="-122"/>
                          <a:ea typeface="思源黑体 CN Light" panose="020B0300000000000000" pitchFamily="34" charset="-122"/>
                        </a:rPr>
                        <a:t>B</a:t>
                      </a:r>
                      <a:r>
                        <a:rPr lang="zh-CN" altLang="en-US" sz="2400" kern="1200">
                          <a:latin typeface="思源黑体 CN Light" panose="020B0300000000000000" pitchFamily="34" charset="-122"/>
                          <a:ea typeface="思源黑体 CN Light" panose="020B0300000000000000" pitchFamily="34" charset="-122"/>
                        </a:rPr>
                        <a:t>类</a:t>
                      </a:r>
                      <a:endParaRPr lang="zh-CN" altLang="en-US" sz="2400" kern="1200">
                        <a:solidFill>
                          <a:schemeClr val="tx1">
                            <a:lumMod val="85000"/>
                            <a:lumOff val="15000"/>
                          </a:schemeClr>
                        </a:solidFill>
                        <a:latin typeface="思源黑体 CN Light" panose="020B0300000000000000" pitchFamily="34" charset="-122"/>
                        <a:ea typeface="思源黑体 CN Light" panose="020B0300000000000000" pitchFamily="34" charset="-122"/>
                        <a:cs typeface="+mn-cs"/>
                      </a:endParaRPr>
                    </a:p>
                  </a:txBody>
                  <a:tcPr anchor="ctr" horzOverflow="overflow"/>
                </a:tc>
                <a:tc>
                  <a:txBody>
                    <a:bodyPr/>
                    <a:lstStyle>
                      <a:lvl1pPr defTabSz="863600">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defTabSz="86360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defTabSz="863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defTabSz="863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defTabSz="863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en-US" altLang="zh-CN" sz="2400" kern="1200" dirty="0">
                          <a:latin typeface="思源黑体 CN Light" panose="020B0300000000000000" pitchFamily="34" charset="-122"/>
                          <a:ea typeface="思源黑体 CN Light" panose="020B0300000000000000" pitchFamily="34" charset="-122"/>
                        </a:rPr>
                        <a:t>16384</a:t>
                      </a:r>
                      <a:endParaRPr lang="zh-CN" altLang="en-US" sz="2400" kern="12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cs"/>
                      </a:endParaRPr>
                    </a:p>
                  </a:txBody>
                  <a:tcPr anchor="ctr" horzOverflow="overflow"/>
                </a:tc>
                <a:tc>
                  <a:txBody>
                    <a:bodyPr/>
                    <a:lstStyle>
                      <a:lvl1pPr defTabSz="863600">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defTabSz="86360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defTabSz="863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defTabSz="863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defTabSz="863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en-US" altLang="zh-CN" sz="2400" kern="1200"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rPr>
                        <a:t>65534</a:t>
                      </a:r>
                      <a:endParaRPr lang="zh-CN" altLang="en-US" sz="2400" kern="1200"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cs typeface="+mn-cs"/>
                      </a:endParaRPr>
                    </a:p>
                  </a:txBody>
                  <a:tcPr anchor="ctr" horzOverflow="overflow"/>
                </a:tc>
                <a:extLst>
                  <a:ext uri="{0D108BD9-81ED-4DB2-BD59-A6C34878D82A}">
                    <a16:rowId xmlns:a16="http://schemas.microsoft.com/office/drawing/2014/main" val="10002"/>
                  </a:ext>
                </a:extLst>
              </a:tr>
              <a:tr h="355254">
                <a:tc>
                  <a:txBody>
                    <a:bodyPr/>
                    <a:lstStyle>
                      <a:lvl1pPr defTabSz="863600">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defTabSz="86360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defTabSz="863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defTabSz="863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defTabSz="863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en-US" altLang="zh-CN" sz="2400" kern="1200">
                          <a:latin typeface="思源黑体 CN Light" panose="020B0300000000000000" pitchFamily="34" charset="-122"/>
                          <a:ea typeface="思源黑体 CN Light" panose="020B0300000000000000" pitchFamily="34" charset="-122"/>
                        </a:rPr>
                        <a:t>C</a:t>
                      </a:r>
                      <a:r>
                        <a:rPr lang="zh-CN" altLang="en-US" sz="2400" kern="1200">
                          <a:latin typeface="思源黑体 CN Light" panose="020B0300000000000000" pitchFamily="34" charset="-122"/>
                          <a:ea typeface="思源黑体 CN Light" panose="020B0300000000000000" pitchFamily="34" charset="-122"/>
                        </a:rPr>
                        <a:t>类</a:t>
                      </a:r>
                      <a:endParaRPr lang="zh-CN" altLang="en-US" sz="2400" kern="1200">
                        <a:solidFill>
                          <a:schemeClr val="tx1">
                            <a:lumMod val="85000"/>
                            <a:lumOff val="15000"/>
                          </a:schemeClr>
                        </a:solidFill>
                        <a:latin typeface="思源黑体 CN Light" panose="020B0300000000000000" pitchFamily="34" charset="-122"/>
                        <a:ea typeface="思源黑体 CN Light" panose="020B0300000000000000" pitchFamily="34" charset="-122"/>
                        <a:cs typeface="+mn-cs"/>
                      </a:endParaRPr>
                    </a:p>
                  </a:txBody>
                  <a:tcPr anchor="ctr" horzOverflow="overflow"/>
                </a:tc>
                <a:tc>
                  <a:txBody>
                    <a:bodyPr/>
                    <a:lstStyle>
                      <a:lvl1pPr defTabSz="863600">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defTabSz="86360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defTabSz="863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defTabSz="863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defTabSz="863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en-US" altLang="zh-CN" sz="2400" kern="1200" dirty="0">
                          <a:latin typeface="思源黑体 CN Light" panose="020B0300000000000000" pitchFamily="34" charset="-122"/>
                          <a:ea typeface="思源黑体 CN Light" panose="020B0300000000000000" pitchFamily="34" charset="-122"/>
                        </a:rPr>
                        <a:t>2097150</a:t>
                      </a:r>
                      <a:endParaRPr lang="zh-CN" altLang="en-US" sz="2400" kern="1200" dirty="0">
                        <a:solidFill>
                          <a:schemeClr val="tx1">
                            <a:lumMod val="85000"/>
                            <a:lumOff val="15000"/>
                          </a:schemeClr>
                        </a:solidFill>
                        <a:latin typeface="思源黑体 CN Light" panose="020B0300000000000000" pitchFamily="34" charset="-122"/>
                        <a:ea typeface="思源黑体 CN Light" panose="020B0300000000000000" pitchFamily="34" charset="-122"/>
                        <a:cs typeface="+mn-cs"/>
                      </a:endParaRPr>
                    </a:p>
                  </a:txBody>
                  <a:tcPr anchor="ctr" horzOverflow="overflow"/>
                </a:tc>
                <a:tc>
                  <a:txBody>
                    <a:bodyPr/>
                    <a:lstStyle>
                      <a:lvl1pPr defTabSz="863600">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defTabSz="86360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defTabSz="863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defTabSz="863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defTabSz="863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defTabSz="863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863600" rtl="0" eaLnBrk="1" fontAlgn="base" latinLnBrk="0" hangingPunct="1">
                        <a:lnSpc>
                          <a:spcPct val="100000"/>
                        </a:lnSpc>
                        <a:spcBef>
                          <a:spcPct val="0"/>
                        </a:spcBef>
                        <a:spcAft>
                          <a:spcPct val="0"/>
                        </a:spcAft>
                        <a:buClrTx/>
                        <a:buSzTx/>
                        <a:buFontTx/>
                        <a:buNone/>
                      </a:pPr>
                      <a:r>
                        <a:rPr lang="en-US" altLang="zh-CN" sz="2400" kern="1200"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rPr>
                        <a:t>254</a:t>
                      </a:r>
                      <a:endParaRPr lang="zh-CN" altLang="en-US" sz="2400" kern="1200" dirty="0">
                        <a:solidFill>
                          <a:srgbClr val="FF0000"/>
                        </a:solidFill>
                        <a:effectLst>
                          <a:outerShdw blurRad="38100" dist="38100" dir="2700000" algn="tl">
                            <a:srgbClr val="000000">
                              <a:alpha val="43137"/>
                            </a:srgbClr>
                          </a:outerShdw>
                        </a:effectLst>
                        <a:latin typeface="思源黑体 CN Light" panose="020B0300000000000000" pitchFamily="34" charset="-122"/>
                        <a:ea typeface="思源黑体 CN Light" panose="020B0300000000000000" pitchFamily="34" charset="-122"/>
                        <a:cs typeface="+mn-cs"/>
                      </a:endParaRPr>
                    </a:p>
                  </a:txBody>
                  <a:tcPr anchor="ctr" horzOverflow="overflow"/>
                </a:tc>
                <a:extLst>
                  <a:ext uri="{0D108BD9-81ED-4DB2-BD59-A6C34878D82A}">
                    <a16:rowId xmlns:a16="http://schemas.microsoft.com/office/drawing/2014/main" val="10003"/>
                  </a:ext>
                </a:extLst>
              </a:tr>
            </a:tbl>
          </a:graphicData>
        </a:graphic>
      </p:graphicFrame>
      <p:sp>
        <p:nvSpPr>
          <p:cNvPr id="9" name="文本框 8">
            <a:extLst>
              <a:ext uri="{FF2B5EF4-FFF2-40B4-BE49-F238E27FC236}">
                <a16:creationId xmlns:a16="http://schemas.microsoft.com/office/drawing/2014/main" id="{E12A5755-5673-4BFB-820E-0386DEF41378}"/>
              </a:ext>
            </a:extLst>
          </p:cNvPr>
          <p:cNvSpPr txBox="1"/>
          <p:nvPr/>
        </p:nvSpPr>
        <p:spPr>
          <a:xfrm>
            <a:off x="1996867" y="6175641"/>
            <a:ext cx="8807219" cy="461665"/>
          </a:xfrm>
          <a:prstGeom prst="rect">
            <a:avLst/>
          </a:prstGeom>
          <a:noFill/>
        </p:spPr>
        <p:txBody>
          <a:bodyPr wrap="none" rtlCol="0">
            <a:spAutoFit/>
          </a:bodyPr>
          <a:lstStyle/>
          <a:p>
            <a:r>
              <a:rPr lang="zh-CN" altLang="en-US" sz="2400" b="1"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如果主机号</a:t>
            </a:r>
            <a:r>
              <a:rPr lang="en-US" altLang="zh-CN" sz="2400" b="1"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n</a:t>
            </a:r>
            <a:r>
              <a:rPr lang="zh-CN" altLang="en-US" sz="2400" b="1"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位，则主机数量</a:t>
            </a:r>
            <a:r>
              <a:rPr lang="en-US" altLang="zh-CN" sz="2400" b="1"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=2</a:t>
            </a:r>
            <a:r>
              <a:rPr lang="en-US" altLang="zh-CN" sz="2400" b="1" baseline="300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n</a:t>
            </a:r>
            <a:r>
              <a:rPr lang="en-US" altLang="zh-CN" sz="2400" b="1"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-2</a:t>
            </a:r>
            <a:r>
              <a:rPr lang="zh-CN" altLang="en-US" sz="2400" b="1"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，主机号全</a:t>
            </a:r>
            <a:r>
              <a:rPr lang="en-US" altLang="zh-CN" sz="2400" b="1"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0</a:t>
            </a:r>
            <a:r>
              <a:rPr lang="zh-CN" altLang="en-US" sz="2400" b="1"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和全</a:t>
            </a:r>
            <a:r>
              <a:rPr lang="en-US" altLang="zh-CN" sz="2400" b="1"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1</a:t>
            </a:r>
            <a:r>
              <a:rPr lang="zh-CN" altLang="en-US" sz="2400" b="1"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有特殊含义</a:t>
            </a:r>
          </a:p>
        </p:txBody>
      </p:sp>
      <p:sp>
        <p:nvSpPr>
          <p:cNvPr id="2" name="灯片编号占位符 1">
            <a:extLst>
              <a:ext uri="{FF2B5EF4-FFF2-40B4-BE49-F238E27FC236}">
                <a16:creationId xmlns:a16="http://schemas.microsoft.com/office/drawing/2014/main" id="{BD41FD78-9C4D-493C-83EA-4E03C7DBEF65}"/>
              </a:ext>
            </a:extLst>
          </p:cNvPr>
          <p:cNvSpPr>
            <a:spLocks noGrp="1"/>
          </p:cNvSpPr>
          <p:nvPr>
            <p:ph type="sldNum" sz="quarter" idx="12"/>
          </p:nvPr>
        </p:nvSpPr>
        <p:spPr/>
        <p:txBody>
          <a:bodyPr/>
          <a:lstStyle/>
          <a:p>
            <a:fld id="{91F2D4EF-46D4-4764-B373-FC59CD1D281E}" type="slidenum">
              <a:rPr lang="zh-CN" altLang="en-US" smtClean="0"/>
              <a:t>62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12" presetClass="entr" presetSubtype="8"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p:tgtEl>
                                          <p:spTgt spid="14"/>
                                        </p:tgtEl>
                                        <p:attrNameLst>
                                          <p:attrName>ppt_x</p:attrName>
                                        </p:attrNameLst>
                                      </p:cBhvr>
                                      <p:tavLst>
                                        <p:tav tm="0">
                                          <p:val>
                                            <p:strVal val="#ppt_x-#ppt_w*1.125000"/>
                                          </p:val>
                                        </p:tav>
                                        <p:tav tm="100000">
                                          <p:val>
                                            <p:strVal val="#ppt_x"/>
                                          </p:val>
                                        </p:tav>
                                      </p:tavLst>
                                    </p:anim>
                                    <p:animEffect transition="in" filter="wipe(right)">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0-#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6" name="Text Box 6"/>
          <p:cNvSpPr txBox="1">
            <a:spLocks noChangeArrowheads="1"/>
          </p:cNvSpPr>
          <p:nvPr/>
        </p:nvSpPr>
        <p:spPr bwMode="auto">
          <a:xfrm>
            <a:off x="6993468" y="3802895"/>
            <a:ext cx="3518912" cy="425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lnSpc>
                <a:spcPct val="115000"/>
              </a:lnSpc>
              <a:buClrTx/>
              <a:buSzTx/>
              <a:buFont typeface="Arial" panose="020B0704020202020204" pitchFamily="34" charset="0"/>
              <a:buNone/>
            </a:pPr>
            <a:r>
              <a:rPr lang="zh-CN" altLang="en-US" sz="2000" dirty="0">
                <a:solidFill>
                  <a:srgbClr val="009FF6"/>
                </a:solidFill>
                <a:latin typeface="思源黑体 CN Normal" panose="020B0400000000000000" pitchFamily="34" charset="-122"/>
                <a:ea typeface="思源黑体 CN Normal" panose="020B0400000000000000" pitchFamily="34" charset="-122"/>
              </a:rPr>
              <a:t>（你愿意当这个管理员么？）</a:t>
            </a:r>
          </a:p>
        </p:txBody>
      </p:sp>
      <p:sp>
        <p:nvSpPr>
          <p:cNvPr id="184328" name="Line 8"/>
          <p:cNvSpPr>
            <a:spLocks noChangeShapeType="1"/>
          </p:cNvSpPr>
          <p:nvPr/>
        </p:nvSpPr>
        <p:spPr bwMode="auto">
          <a:xfrm>
            <a:off x="6256728" y="5129694"/>
            <a:ext cx="1587" cy="647700"/>
          </a:xfrm>
          <a:prstGeom prst="line">
            <a:avLst/>
          </a:prstGeom>
          <a:noFill/>
          <a:ln w="38100">
            <a:solidFill>
              <a:srgbClr val="FF0000"/>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84329" name="Text Box 9"/>
          <p:cNvSpPr txBox="1">
            <a:spLocks noChangeArrowheads="1"/>
          </p:cNvSpPr>
          <p:nvPr/>
        </p:nvSpPr>
        <p:spPr bwMode="auto">
          <a:xfrm>
            <a:off x="5545636" y="5803608"/>
            <a:ext cx="1447832" cy="491994"/>
          </a:xfrm>
          <a:prstGeom prst="rect">
            <a:avLst/>
          </a:prstGeom>
          <a:noFill/>
          <a:ln w="9525" algn="ctr">
            <a:noFill/>
            <a:miter lim="800000"/>
          </a:ln>
          <a:effectLst/>
        </p:spPr>
        <p:txBody>
          <a:bodyPr wrap="none">
            <a:spAutoFit/>
          </a:bodyPr>
          <a:lstStyle/>
          <a:p>
            <a:pPr eaLnBrk="1" hangingPunct="1">
              <a:lnSpc>
                <a:spcPct val="115000"/>
              </a:lnSpc>
              <a:spcBef>
                <a:spcPct val="20000"/>
              </a:spcBef>
              <a:defRPr/>
            </a:pPr>
            <a:r>
              <a:rPr lang="zh-CN" altLang="en-US" sz="2400" b="1" dirty="0">
                <a:solidFill>
                  <a:srgbClr val="009FF6"/>
                </a:solidFill>
                <a:effectLst>
                  <a:outerShdw blurRad="38100" dist="38100" dir="2700000" algn="tl">
                    <a:srgbClr val="C0C0C0"/>
                  </a:outerShdw>
                </a:effectLst>
                <a:latin typeface="思源黑体 CN Normal" panose="020B0400000000000000" pitchFamily="34" charset="-122"/>
                <a:ea typeface="思源黑体 CN Normal" panose="020B0400000000000000" pitchFamily="34" charset="-122"/>
                <a:cs typeface="Arial" panose="020B0704020202020204" pitchFamily="34" charset="0"/>
                <a:sym typeface="+mn-ea"/>
              </a:rPr>
              <a:t>划分子网</a:t>
            </a:r>
          </a:p>
        </p:txBody>
      </p:sp>
      <p:grpSp>
        <p:nvGrpSpPr>
          <p:cNvPr id="13" name="组合 12"/>
          <p:cNvGrpSpPr/>
          <p:nvPr/>
        </p:nvGrpSpPr>
        <p:grpSpPr>
          <a:xfrm>
            <a:off x="629529" y="315996"/>
            <a:ext cx="4445698" cy="990199"/>
            <a:chOff x="658104" y="373146"/>
            <a:chExt cx="4445698" cy="990199"/>
          </a:xfrm>
        </p:grpSpPr>
        <p:grpSp>
          <p:nvGrpSpPr>
            <p:cNvPr id="14" name="组合 13"/>
            <p:cNvGrpSpPr/>
            <p:nvPr/>
          </p:nvGrpSpPr>
          <p:grpSpPr>
            <a:xfrm>
              <a:off x="1080814" y="763297"/>
              <a:ext cx="4022988" cy="600048"/>
              <a:chOff x="1839058" y="1058437"/>
              <a:chExt cx="4022988" cy="600048"/>
            </a:xfrm>
          </p:grpSpPr>
          <p:sp>
            <p:nvSpPr>
              <p:cNvPr id="16" name="矩形: 圆角 11"/>
              <p:cNvSpPr/>
              <p:nvPr/>
            </p:nvSpPr>
            <p:spPr>
              <a:xfrm>
                <a:off x="1839058" y="1058437"/>
                <a:ext cx="4022988"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7" name="文本框 16"/>
              <p:cNvSpPr txBox="1"/>
              <p:nvPr/>
            </p:nvSpPr>
            <p:spPr>
              <a:xfrm>
                <a:off x="2552056" y="1073710"/>
                <a:ext cx="3169695"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子网划分的应用</a:t>
                </a:r>
              </a:p>
            </p:txBody>
          </p:sp>
        </p:grpSp>
        <p:pic>
          <p:nvPicPr>
            <p:cNvPr id="15" name="图片 14"/>
            <p:cNvPicPr>
              <a:picLocks noChangeAspect="1"/>
            </p:cNvPicPr>
            <p:nvPr/>
          </p:nvPicPr>
          <p:blipFill>
            <a:blip r:embed="rId3">
              <a:lum contrast="20000"/>
            </a:blip>
            <a:stretch>
              <a:fillRect/>
            </a:stretch>
          </p:blipFill>
          <p:spPr>
            <a:xfrm>
              <a:off x="658104" y="373146"/>
              <a:ext cx="1178667" cy="987480"/>
            </a:xfrm>
            <a:prstGeom prst="rect">
              <a:avLst/>
            </a:prstGeom>
          </p:spPr>
        </p:pic>
      </p:grpSp>
      <p:grpSp>
        <p:nvGrpSpPr>
          <p:cNvPr id="18" name="组合 17"/>
          <p:cNvGrpSpPr/>
          <p:nvPr/>
        </p:nvGrpSpPr>
        <p:grpSpPr>
          <a:xfrm>
            <a:off x="514846" y="1515207"/>
            <a:ext cx="2380755" cy="525841"/>
            <a:chOff x="720965" y="1303980"/>
            <a:chExt cx="2273214" cy="502089"/>
          </a:xfrm>
        </p:grpSpPr>
        <p:grpSp>
          <p:nvGrpSpPr>
            <p:cNvPr id="19" name="组合 18"/>
            <p:cNvGrpSpPr/>
            <p:nvPr/>
          </p:nvGrpSpPr>
          <p:grpSpPr>
            <a:xfrm>
              <a:off x="720965" y="1303980"/>
              <a:ext cx="370792" cy="475865"/>
              <a:chOff x="707874" y="1296608"/>
              <a:chExt cx="308484" cy="283828"/>
            </a:xfrm>
          </p:grpSpPr>
          <p:sp>
            <p:nvSpPr>
              <p:cNvPr id="22" name="平行四边形 21"/>
              <p:cNvSpPr/>
              <p:nvPr/>
            </p:nvSpPr>
            <p:spPr>
              <a:xfrm>
                <a:off x="707874" y="1296608"/>
                <a:ext cx="206112" cy="283827"/>
              </a:xfrm>
              <a:prstGeom prst="parallelogram">
                <a:avLst>
                  <a:gd name="adj" fmla="val 6110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3" name="平行四边形 22"/>
              <p:cNvSpPr/>
              <p:nvPr/>
            </p:nvSpPr>
            <p:spPr>
              <a:xfrm>
                <a:off x="811614" y="1296608"/>
                <a:ext cx="204744" cy="283828"/>
              </a:xfrm>
              <a:prstGeom prst="parallelogram">
                <a:avLst>
                  <a:gd name="adj" fmla="val 6149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0" name="流程图: 手动输入 6"/>
            <p:cNvSpPr/>
            <p:nvPr/>
          </p:nvSpPr>
          <p:spPr>
            <a:xfrm rot="5400000" flipV="1">
              <a:off x="1535183" y="759952"/>
              <a:ext cx="475861" cy="156903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21" name="Text Box 79"/>
            <p:cNvSpPr txBox="1">
              <a:spLocks noChangeArrowheads="1"/>
            </p:cNvSpPr>
            <p:nvPr/>
          </p:nvSpPr>
          <p:spPr bwMode="auto">
            <a:xfrm>
              <a:off x="1351236" y="1335869"/>
              <a:ext cx="1642943"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问题</a:t>
              </a:r>
            </a:p>
          </p:txBody>
        </p:sp>
      </p:grpSp>
      <p:grpSp>
        <p:nvGrpSpPr>
          <p:cNvPr id="28" name="组合 27"/>
          <p:cNvGrpSpPr/>
          <p:nvPr/>
        </p:nvGrpSpPr>
        <p:grpSpPr>
          <a:xfrm>
            <a:off x="774309" y="2141182"/>
            <a:ext cx="11067171" cy="1367771"/>
            <a:chOff x="1360240" y="2533651"/>
            <a:chExt cx="5917743" cy="1200150"/>
          </a:xfrm>
        </p:grpSpPr>
        <p:sp>
          <p:nvSpPr>
            <p:cNvPr id="29" name="矩形: 圆角 28"/>
            <p:cNvSpPr/>
            <p:nvPr/>
          </p:nvSpPr>
          <p:spPr>
            <a:xfrm>
              <a:off x="1360240" y="2533651"/>
              <a:ext cx="5917743"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0" name="文本框 29"/>
            <p:cNvSpPr txBox="1"/>
            <p:nvPr/>
          </p:nvSpPr>
          <p:spPr>
            <a:xfrm>
              <a:off x="1519049" y="2675507"/>
              <a:ext cx="5708157" cy="891193"/>
            </a:xfrm>
            <a:prstGeom prst="rect">
              <a:avLst/>
            </a:prstGeom>
            <a:noFill/>
          </p:spPr>
          <p:txBody>
            <a:bodyPr wrap="square" rtlCol="0">
              <a:spAutoFit/>
            </a:bodyPr>
            <a:lstStyle/>
            <a:p>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一家跨国公司在海外拥有</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26</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家分支机构，包括总部在内，共计</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27</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家机构，该公司所有机构共有</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54320</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台计算机需要</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IP</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地址，总部向</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ICANN</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申请了一个</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B</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类地址块，现需要分配给所有的机构，如何分配？</a:t>
              </a:r>
            </a:p>
          </p:txBody>
        </p:sp>
        <p:sp>
          <p:nvSpPr>
            <p:cNvPr id="31" name="矩形: 圆角 30"/>
            <p:cNvSpPr/>
            <p:nvPr/>
          </p:nvSpPr>
          <p:spPr>
            <a:xfrm>
              <a:off x="1434686" y="2624957"/>
              <a:ext cx="5793438" cy="103217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32" name="组合 31"/>
          <p:cNvGrpSpPr/>
          <p:nvPr/>
        </p:nvGrpSpPr>
        <p:grpSpPr>
          <a:xfrm>
            <a:off x="1573087" y="3802895"/>
            <a:ext cx="5957029" cy="476221"/>
            <a:chOff x="1403750" y="3593123"/>
            <a:chExt cx="5957029" cy="476221"/>
          </a:xfrm>
        </p:grpSpPr>
        <p:grpSp>
          <p:nvGrpSpPr>
            <p:cNvPr id="33" name="组合 32"/>
            <p:cNvGrpSpPr/>
            <p:nvPr/>
          </p:nvGrpSpPr>
          <p:grpSpPr>
            <a:xfrm>
              <a:off x="1403750" y="3593123"/>
              <a:ext cx="490436" cy="476221"/>
              <a:chOff x="1403750" y="3593123"/>
              <a:chExt cx="808892" cy="785446"/>
            </a:xfrm>
          </p:grpSpPr>
          <p:sp>
            <p:nvSpPr>
              <p:cNvPr id="35" name="对话气泡: 椭圆形 3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4" name="Text Box 79"/>
            <p:cNvSpPr txBox="1">
              <a:spLocks noChangeArrowheads="1"/>
            </p:cNvSpPr>
            <p:nvPr/>
          </p:nvSpPr>
          <p:spPr bwMode="auto">
            <a:xfrm>
              <a:off x="1985931" y="3593123"/>
              <a:ext cx="5374848"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由总部管理员统一分配，集中管理</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38" name="组合 37"/>
          <p:cNvGrpSpPr/>
          <p:nvPr/>
        </p:nvGrpSpPr>
        <p:grpSpPr>
          <a:xfrm>
            <a:off x="1573087" y="4613759"/>
            <a:ext cx="9367281" cy="882486"/>
            <a:chOff x="1403750" y="3593123"/>
            <a:chExt cx="9367281" cy="882486"/>
          </a:xfrm>
        </p:grpSpPr>
        <p:grpSp>
          <p:nvGrpSpPr>
            <p:cNvPr id="39" name="组合 38"/>
            <p:cNvGrpSpPr/>
            <p:nvPr/>
          </p:nvGrpSpPr>
          <p:grpSpPr>
            <a:xfrm>
              <a:off x="1403750" y="3593123"/>
              <a:ext cx="490436" cy="476221"/>
              <a:chOff x="1403750" y="3593123"/>
              <a:chExt cx="808892" cy="785446"/>
            </a:xfrm>
          </p:grpSpPr>
          <p:sp>
            <p:nvSpPr>
              <p:cNvPr id="41" name="对话气泡: 椭圆形 40"/>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0" name="Text Box 79"/>
            <p:cNvSpPr txBox="1">
              <a:spLocks noChangeArrowheads="1"/>
            </p:cNvSpPr>
            <p:nvPr/>
          </p:nvSpPr>
          <p:spPr bwMode="auto">
            <a:xfrm>
              <a:off x="1985931" y="3593123"/>
              <a:ext cx="8785100" cy="8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总部管理员将</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地址分成</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27</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个子块，每个机构一块，各机构管理员内部自行分配。</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2" name="灯片编号占位符 1">
            <a:extLst>
              <a:ext uri="{FF2B5EF4-FFF2-40B4-BE49-F238E27FC236}">
                <a16:creationId xmlns:a16="http://schemas.microsoft.com/office/drawing/2014/main" id="{3F8A6FD2-8803-4CDD-9237-C140073E0752}"/>
              </a:ext>
            </a:extLst>
          </p:cNvPr>
          <p:cNvSpPr>
            <a:spLocks noGrp="1"/>
          </p:cNvSpPr>
          <p:nvPr>
            <p:ph type="sldNum" sz="quarter" idx="12"/>
          </p:nvPr>
        </p:nvSpPr>
        <p:spPr/>
        <p:txBody>
          <a:bodyPr/>
          <a:lstStyle/>
          <a:p>
            <a:fld id="{91F2D4EF-46D4-4764-B373-FC59CD1D281E}" type="slidenum">
              <a:rPr lang="zh-CN" altLang="en-US" smtClean="0"/>
              <a:t>63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500"/>
                                        <p:tgtEl>
                                          <p:spTgt spid="32"/>
                                        </p:tgtEl>
                                      </p:cBhvr>
                                    </p:animEffect>
                                  </p:childTnLst>
                                </p:cTn>
                              </p:par>
                            </p:childTnLst>
                          </p:cTn>
                        </p:par>
                        <p:par>
                          <p:cTn id="22" fill="hold">
                            <p:stCondLst>
                              <p:cond delay="500"/>
                            </p:stCondLst>
                            <p:childTnLst>
                              <p:par>
                                <p:cTn id="23" presetID="3" presetClass="entr" presetSubtype="10" fill="hold" grpId="0" nodeType="afterEffect">
                                  <p:stCondLst>
                                    <p:cond delay="0"/>
                                  </p:stCondLst>
                                  <p:childTnLst>
                                    <p:set>
                                      <p:cBhvr>
                                        <p:cTn id="24" dur="1" fill="hold">
                                          <p:stCondLst>
                                            <p:cond delay="0"/>
                                          </p:stCondLst>
                                        </p:cTn>
                                        <p:tgtEl>
                                          <p:spTgt spid="184326"/>
                                        </p:tgtEl>
                                        <p:attrNameLst>
                                          <p:attrName>style.visibility</p:attrName>
                                        </p:attrNameLst>
                                      </p:cBhvr>
                                      <p:to>
                                        <p:strVal val="visible"/>
                                      </p:to>
                                    </p:set>
                                    <p:animEffect transition="in" filter="blinds(horizontal)">
                                      <p:cBhvr>
                                        <p:cTn id="25" dur="500"/>
                                        <p:tgtEl>
                                          <p:spTgt spid="18432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left)">
                                      <p:cBhvr>
                                        <p:cTn id="30" dur="500"/>
                                        <p:tgtEl>
                                          <p:spTgt spid="38"/>
                                        </p:tgtEl>
                                      </p:cBhvr>
                                    </p:animEffect>
                                  </p:childTnLst>
                                </p:cTn>
                              </p:par>
                            </p:childTnLst>
                          </p:cTn>
                        </p:par>
                        <p:par>
                          <p:cTn id="31" fill="hold">
                            <p:stCondLst>
                              <p:cond delay="500"/>
                            </p:stCondLst>
                            <p:childTnLst>
                              <p:par>
                                <p:cTn id="32" presetID="18" presetClass="entr" presetSubtype="12" fill="hold" nodeType="afterEffect">
                                  <p:stCondLst>
                                    <p:cond delay="0"/>
                                  </p:stCondLst>
                                  <p:childTnLst>
                                    <p:set>
                                      <p:cBhvr>
                                        <p:cTn id="33" dur="1" fill="hold">
                                          <p:stCondLst>
                                            <p:cond delay="0"/>
                                          </p:stCondLst>
                                        </p:cTn>
                                        <p:tgtEl>
                                          <p:spTgt spid="184328"/>
                                        </p:tgtEl>
                                        <p:attrNameLst>
                                          <p:attrName>style.visibility</p:attrName>
                                        </p:attrNameLst>
                                      </p:cBhvr>
                                      <p:to>
                                        <p:strVal val="visible"/>
                                      </p:to>
                                    </p:set>
                                    <p:animEffect transition="in" filter="strips(downLeft)">
                                      <p:cBhvr>
                                        <p:cTn id="34" dur="500"/>
                                        <p:tgtEl>
                                          <p:spTgt spid="184328"/>
                                        </p:tgtEl>
                                      </p:cBhvr>
                                    </p:animEffect>
                                  </p:childTnLst>
                                </p:cTn>
                              </p:par>
                            </p:childTnLst>
                          </p:cTn>
                        </p:par>
                        <p:par>
                          <p:cTn id="35" fill="hold">
                            <p:stCondLst>
                              <p:cond delay="1000"/>
                            </p:stCondLst>
                            <p:childTnLst>
                              <p:par>
                                <p:cTn id="36" presetID="3" presetClass="entr" presetSubtype="10" fill="hold" grpId="0" nodeType="afterEffect">
                                  <p:stCondLst>
                                    <p:cond delay="0"/>
                                  </p:stCondLst>
                                  <p:childTnLst>
                                    <p:set>
                                      <p:cBhvr>
                                        <p:cTn id="37" dur="1" fill="hold">
                                          <p:stCondLst>
                                            <p:cond delay="0"/>
                                          </p:stCondLst>
                                        </p:cTn>
                                        <p:tgtEl>
                                          <p:spTgt spid="184329"/>
                                        </p:tgtEl>
                                        <p:attrNameLst>
                                          <p:attrName>style.visibility</p:attrName>
                                        </p:attrNameLst>
                                      </p:cBhvr>
                                      <p:to>
                                        <p:strVal val="visible"/>
                                      </p:to>
                                    </p:set>
                                    <p:animEffect transition="in" filter="blinds(horizontal)">
                                      <p:cBhvr>
                                        <p:cTn id="38" dur="500"/>
                                        <p:tgtEl>
                                          <p:spTgt spid="184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6" grpId="0"/>
      <p:bldP spid="18432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03962" y="1161"/>
            <a:ext cx="7699909" cy="2065661"/>
            <a:chOff x="703264" y="1946585"/>
            <a:chExt cx="10972799" cy="2824828"/>
          </a:xfrm>
        </p:grpSpPr>
        <p:sp>
          <p:nvSpPr>
            <p:cNvPr id="18" name="任意多边形: 形状 128"/>
            <p:cNvSpPr/>
            <p:nvPr/>
          </p:nvSpPr>
          <p:spPr>
            <a:xfrm>
              <a:off x="703264" y="1946585"/>
              <a:ext cx="10972799" cy="2824828"/>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1" fmla="*/ 0 w 10804124"/>
                <a:gd name="connsiteY0-2" fmla="*/ 346229 h 4128116"/>
                <a:gd name="connsiteX1-3" fmla="*/ 372862 w 10804124"/>
                <a:gd name="connsiteY1-4" fmla="*/ 4128116 h 4128116"/>
                <a:gd name="connsiteX2-5" fmla="*/ 10804124 w 10804124"/>
                <a:gd name="connsiteY2-6" fmla="*/ 3506679 h 4128116"/>
                <a:gd name="connsiteX3-7" fmla="*/ 10182687 w 10804124"/>
                <a:gd name="connsiteY3-8" fmla="*/ 0 h 4128116"/>
                <a:gd name="connsiteX4-9" fmla="*/ 0 w 10804124"/>
                <a:gd name="connsiteY4-10" fmla="*/ 346229 h 4128116"/>
                <a:gd name="connsiteX0-11" fmla="*/ 0 w 10804124"/>
                <a:gd name="connsiteY0-12" fmla="*/ 363984 h 4145871"/>
                <a:gd name="connsiteX1-13" fmla="*/ 372862 w 10804124"/>
                <a:gd name="connsiteY1-14" fmla="*/ 4145871 h 4145871"/>
                <a:gd name="connsiteX2-15" fmla="*/ 10804124 w 10804124"/>
                <a:gd name="connsiteY2-16" fmla="*/ 3524434 h 4145871"/>
                <a:gd name="connsiteX3-17" fmla="*/ 10191565 w 10804124"/>
                <a:gd name="connsiteY3-18" fmla="*/ 0 h 4145871"/>
                <a:gd name="connsiteX4-19" fmla="*/ 0 w 10804124"/>
                <a:gd name="connsiteY4-20" fmla="*/ 363984 h 4145871"/>
                <a:gd name="connsiteX0-21" fmla="*/ 0 w 10928411"/>
                <a:gd name="connsiteY0-22" fmla="*/ 363984 h 4145871"/>
                <a:gd name="connsiteX1-23" fmla="*/ 372862 w 10928411"/>
                <a:gd name="connsiteY1-24" fmla="*/ 4145871 h 4145871"/>
                <a:gd name="connsiteX2-25" fmla="*/ 10928411 w 10928411"/>
                <a:gd name="connsiteY2-26" fmla="*/ 3701987 h 4145871"/>
                <a:gd name="connsiteX3-27" fmla="*/ 10191565 w 10928411"/>
                <a:gd name="connsiteY3-28" fmla="*/ 0 h 4145871"/>
                <a:gd name="connsiteX4-29" fmla="*/ 0 w 10928411"/>
                <a:gd name="connsiteY4-30" fmla="*/ 363984 h 4145871"/>
                <a:gd name="connsiteX0-31" fmla="*/ 0 w 10963921"/>
                <a:gd name="connsiteY0-32" fmla="*/ 363984 h 4145871"/>
                <a:gd name="connsiteX1-33" fmla="*/ 372862 w 10963921"/>
                <a:gd name="connsiteY1-34" fmla="*/ 4145871 h 4145871"/>
                <a:gd name="connsiteX2-35" fmla="*/ 10963921 w 10963921"/>
                <a:gd name="connsiteY2-36" fmla="*/ 3710864 h 4145871"/>
                <a:gd name="connsiteX3-37" fmla="*/ 10191565 w 10963921"/>
                <a:gd name="connsiteY3-38" fmla="*/ 0 h 4145871"/>
                <a:gd name="connsiteX4-39" fmla="*/ 0 w 10963921"/>
                <a:gd name="connsiteY4-40" fmla="*/ 363984 h 4145871"/>
                <a:gd name="connsiteX0-41" fmla="*/ 0 w 10963921"/>
                <a:gd name="connsiteY0-42" fmla="*/ 363984 h 4199137"/>
                <a:gd name="connsiteX1-43" fmla="*/ 408372 w 10963921"/>
                <a:gd name="connsiteY1-44" fmla="*/ 4199137 h 4199137"/>
                <a:gd name="connsiteX2-45" fmla="*/ 10963921 w 10963921"/>
                <a:gd name="connsiteY2-46" fmla="*/ 3710864 h 4199137"/>
                <a:gd name="connsiteX3-47" fmla="*/ 10191565 w 10963921"/>
                <a:gd name="connsiteY3-48" fmla="*/ 0 h 4199137"/>
                <a:gd name="connsiteX4-49" fmla="*/ 0 w 10963921"/>
                <a:gd name="connsiteY4-50" fmla="*/ 363984 h 4199137"/>
                <a:gd name="connsiteX0-51" fmla="*/ 0 w 11026065"/>
                <a:gd name="connsiteY0-52" fmla="*/ 488271 h 4199137"/>
                <a:gd name="connsiteX1-53" fmla="*/ 470516 w 11026065"/>
                <a:gd name="connsiteY1-54" fmla="*/ 4199137 h 4199137"/>
                <a:gd name="connsiteX2-55" fmla="*/ 11026065 w 11026065"/>
                <a:gd name="connsiteY2-56" fmla="*/ 3710864 h 4199137"/>
                <a:gd name="connsiteX3-57" fmla="*/ 10253709 w 11026065"/>
                <a:gd name="connsiteY3-58" fmla="*/ 0 h 4199137"/>
                <a:gd name="connsiteX4-59" fmla="*/ 0 w 11026065"/>
                <a:gd name="connsiteY4-60" fmla="*/ 488271 h 4199137"/>
                <a:gd name="connsiteX0-61" fmla="*/ 0 w 10972799"/>
                <a:gd name="connsiteY0-62" fmla="*/ 488271 h 4199137"/>
                <a:gd name="connsiteX1-63" fmla="*/ 417250 w 10972799"/>
                <a:gd name="connsiteY1-64" fmla="*/ 4199137 h 4199137"/>
                <a:gd name="connsiteX2-65" fmla="*/ 10972799 w 10972799"/>
                <a:gd name="connsiteY2-66" fmla="*/ 3710864 h 4199137"/>
                <a:gd name="connsiteX3-67" fmla="*/ 10200443 w 10972799"/>
                <a:gd name="connsiteY3-68" fmla="*/ 0 h 4199137"/>
                <a:gd name="connsiteX4-69" fmla="*/ 0 w 10972799"/>
                <a:gd name="connsiteY4-70" fmla="*/ 488271 h 4199137"/>
                <a:gd name="connsiteX0-71" fmla="*/ 0 w 10972799"/>
                <a:gd name="connsiteY0-72" fmla="*/ 440646 h 4151512"/>
                <a:gd name="connsiteX1-73" fmla="*/ 417250 w 10972799"/>
                <a:gd name="connsiteY1-74" fmla="*/ 4151512 h 4151512"/>
                <a:gd name="connsiteX2-75" fmla="*/ 10972799 w 10972799"/>
                <a:gd name="connsiteY2-76" fmla="*/ 3663239 h 4151512"/>
                <a:gd name="connsiteX3-77" fmla="*/ 10505243 w 10972799"/>
                <a:gd name="connsiteY3-78" fmla="*/ 0 h 4151512"/>
                <a:gd name="connsiteX4-79" fmla="*/ 0 w 10972799"/>
                <a:gd name="connsiteY4-80" fmla="*/ 440646 h 4151512"/>
                <a:gd name="connsiteX0-81" fmla="*/ 0 w 10972799"/>
                <a:gd name="connsiteY0-82" fmla="*/ 450171 h 4161037"/>
                <a:gd name="connsiteX1-83" fmla="*/ 417250 w 10972799"/>
                <a:gd name="connsiteY1-84" fmla="*/ 4161037 h 4161037"/>
                <a:gd name="connsiteX2-85" fmla="*/ 10972799 w 10972799"/>
                <a:gd name="connsiteY2-86" fmla="*/ 3672764 h 4161037"/>
                <a:gd name="connsiteX3-87" fmla="*/ 10524293 w 10972799"/>
                <a:gd name="connsiteY3-88" fmla="*/ 0 h 4161037"/>
                <a:gd name="connsiteX4-89" fmla="*/ 0 w 10972799"/>
                <a:gd name="connsiteY4-90" fmla="*/ 450171 h 4161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19" name="组合 18"/>
            <p:cNvGrpSpPr/>
            <p:nvPr/>
          </p:nvGrpSpPr>
          <p:grpSpPr>
            <a:xfrm>
              <a:off x="899795" y="2124553"/>
              <a:ext cx="10582183" cy="2395900"/>
              <a:chOff x="1050713" y="2509081"/>
              <a:chExt cx="10582183" cy="2395900"/>
            </a:xfrm>
            <a:effectLst>
              <a:outerShdw blurRad="63500" sx="101000" sy="101000" algn="ctr" rotWithShape="0">
                <a:prstClr val="black">
                  <a:alpha val="38000"/>
                </a:prstClr>
              </a:outerShdw>
            </a:effectLst>
          </p:grpSpPr>
          <p:sp>
            <p:nvSpPr>
              <p:cNvPr id="20" name="任意多边形: 形状 130"/>
              <p:cNvSpPr/>
              <p:nvPr/>
            </p:nvSpPr>
            <p:spPr>
              <a:xfrm>
                <a:off x="1050713" y="2509082"/>
                <a:ext cx="10582183" cy="2395899"/>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1" name="任意多边形: 形状 131"/>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1" fmla="*/ 17755 w 852256"/>
                  <a:gd name="connsiteY0-2" fmla="*/ 0 h 417251"/>
                  <a:gd name="connsiteX1-3" fmla="*/ 852256 w 852256"/>
                  <a:gd name="connsiteY1-4" fmla="*/ 403715 h 417251"/>
                  <a:gd name="connsiteX2-5" fmla="*/ 0 w 852256"/>
                  <a:gd name="connsiteY2-6" fmla="*/ 417251 h 417251"/>
                  <a:gd name="connsiteX3-7" fmla="*/ 17755 w 852256"/>
                  <a:gd name="connsiteY3-8" fmla="*/ 0 h 417251"/>
                  <a:gd name="connsiteX0-9" fmla="*/ 17755 w 852256"/>
                  <a:gd name="connsiteY0-10" fmla="*/ 0 h 417251"/>
                  <a:gd name="connsiteX1-11" fmla="*/ 852256 w 852256"/>
                  <a:gd name="connsiteY1-12" fmla="*/ 393285 h 417251"/>
                  <a:gd name="connsiteX2-13" fmla="*/ 0 w 852256"/>
                  <a:gd name="connsiteY2-14" fmla="*/ 417251 h 417251"/>
                  <a:gd name="connsiteX3-15" fmla="*/ 17755 w 852256"/>
                  <a:gd name="connsiteY3-16" fmla="*/ 0 h 417251"/>
                </a:gdLst>
                <a:ahLst/>
                <a:cxnLst>
                  <a:cxn ang="0">
                    <a:pos x="connsiteX0-1" y="connsiteY0-2"/>
                  </a:cxn>
                  <a:cxn ang="0">
                    <a:pos x="connsiteX1-3" y="connsiteY1-4"/>
                  </a:cxn>
                  <a:cxn ang="0">
                    <a:pos x="connsiteX2-5" y="connsiteY2-6"/>
                  </a:cxn>
                  <a:cxn ang="0">
                    <a:pos x="connsiteX3-7" y="connsiteY3-8"/>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22" name="文本框 21"/>
          <p:cNvSpPr txBox="1"/>
          <p:nvPr/>
        </p:nvSpPr>
        <p:spPr>
          <a:xfrm>
            <a:off x="352615" y="367466"/>
            <a:ext cx="5933351" cy="400110"/>
          </a:xfrm>
          <a:prstGeom prst="rect">
            <a:avLst/>
          </a:prstGeom>
          <a:noFill/>
        </p:spPr>
        <p:txBody>
          <a:bodyPr wrap="square" rtlCol="0">
            <a:spAutoFit/>
          </a:bodyPr>
          <a:lstStyle/>
          <a:p>
            <a:r>
              <a:rPr kumimoji="1" lang="zh-CN" altLang="en-US" sz="20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某机构获得</a:t>
            </a:r>
            <a:r>
              <a:rPr kumimoji="1" lang="en-US" altLang="zh-CN" sz="20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a:t>
            </a:r>
            <a:r>
              <a:rPr kumimoji="1" lang="zh-CN" altLang="en-US" sz="20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类</a:t>
            </a:r>
            <a:r>
              <a:rPr kumimoji="1" lang="en-US" altLang="zh-CN" sz="20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/B</a:t>
            </a:r>
            <a:r>
              <a:rPr kumimoji="1" lang="zh-CN" altLang="en-US" sz="20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类某一类地址块，数万台机器</a:t>
            </a:r>
          </a:p>
        </p:txBody>
      </p:sp>
      <p:sp>
        <p:nvSpPr>
          <p:cNvPr id="23" name="文本框 22"/>
          <p:cNvSpPr txBox="1"/>
          <p:nvPr/>
        </p:nvSpPr>
        <p:spPr>
          <a:xfrm>
            <a:off x="352615" y="892395"/>
            <a:ext cx="4739438" cy="400110"/>
          </a:xfrm>
          <a:prstGeom prst="rect">
            <a:avLst/>
          </a:prstGeom>
          <a:noFill/>
        </p:spPr>
        <p:txBody>
          <a:bodyPr wrap="square" rtlCol="0">
            <a:spAutoFit/>
          </a:bodyPr>
          <a:lstStyle/>
          <a:p>
            <a:r>
              <a:rPr kumimoji="1" lang="zh-CN" altLang="en-US" sz="20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如何配置？如何隔离？</a:t>
            </a:r>
          </a:p>
        </p:txBody>
      </p:sp>
      <p:sp>
        <p:nvSpPr>
          <p:cNvPr id="24" name="文本框 23"/>
          <p:cNvSpPr txBox="1"/>
          <p:nvPr/>
        </p:nvSpPr>
        <p:spPr>
          <a:xfrm>
            <a:off x="352980" y="1349357"/>
            <a:ext cx="4739438" cy="400110"/>
          </a:xfrm>
          <a:prstGeom prst="rect">
            <a:avLst/>
          </a:prstGeom>
          <a:noFill/>
        </p:spPr>
        <p:txBody>
          <a:bodyPr wrap="square" rtlCol="0">
            <a:spAutoFit/>
          </a:bodyPr>
          <a:lstStyle/>
          <a:p>
            <a:r>
              <a:rPr kumimoji="1" lang="zh-CN" altLang="en-US" sz="20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子网内流量如何管理？</a:t>
            </a:r>
          </a:p>
        </p:txBody>
      </p:sp>
      <p:pic>
        <p:nvPicPr>
          <p:cNvPr id="25" name="图片 37"/>
          <p:cNvPicPr>
            <a:picLocks noChangeAspect="1" noChangeArrowheads="1"/>
          </p:cNvPicPr>
          <p:nvPr/>
        </p:nvPicPr>
        <p:blipFill>
          <a:blip r:embed="rId3" cstate="print">
            <a:clrChange>
              <a:clrFrom>
                <a:srgbClr val="FDFBFE"/>
              </a:clrFrom>
              <a:clrTo>
                <a:srgbClr val="FDFBFE">
                  <a:alpha val="0"/>
                </a:srgbClr>
              </a:clrTo>
            </a:clrChange>
            <a:extLst>
              <a:ext uri="{28A0092B-C50C-407E-A947-70E740481C1C}">
                <a14:useLocalDpi xmlns:a14="http://schemas.microsoft.com/office/drawing/2010/main" val="0"/>
              </a:ext>
            </a:extLst>
          </a:blip>
          <a:srcRect/>
          <a:stretch>
            <a:fillRect/>
          </a:stretch>
        </p:blipFill>
        <p:spPr bwMode="auto">
          <a:xfrm>
            <a:off x="6217998" y="624652"/>
            <a:ext cx="1585873" cy="1258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4"/>
          <p:cNvSpPr>
            <a:spLocks noChangeArrowheads="1"/>
          </p:cNvSpPr>
          <p:nvPr/>
        </p:nvSpPr>
        <p:spPr bwMode="auto">
          <a:xfrm>
            <a:off x="794565" y="2412095"/>
            <a:ext cx="6580022"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spcBef>
                <a:spcPct val="20000"/>
              </a:spcBef>
              <a:buClr>
                <a:schemeClr val="accent1"/>
              </a:buClr>
              <a:buSzPct val="65000"/>
              <a:buFont typeface="Wingdings" panose="05000000000000000000" pitchFamily="2" charset="2"/>
              <a:buNone/>
            </a:pPr>
            <a:r>
              <a:rPr lang="zh-CN" altLang="en-US" sz="2800" dirty="0">
                <a:solidFill>
                  <a:srgbClr val="C00000"/>
                </a:solidFill>
                <a:latin typeface="思源黑体 CN Medium" panose="020B0600000000000000" pitchFamily="34" charset="-122"/>
                <a:ea typeface="思源黑体 CN Medium" panose="020B0600000000000000" pitchFamily="34" charset="-122"/>
                <a:cs typeface="Arial" panose="020B0704020202020204" pitchFamily="34" charset="0"/>
              </a:rPr>
              <a:t>从主机号中借用一部分位数作为子网号</a:t>
            </a:r>
            <a:endParaRPr lang="zh-CN" altLang="en-US" sz="2800" u="none" dirty="0">
              <a:solidFill>
                <a:srgbClr val="C00000"/>
              </a:solidFill>
              <a:latin typeface="思源黑体 CN Medium" panose="020B0600000000000000" pitchFamily="34" charset="-122"/>
              <a:ea typeface="思源黑体 CN Medium" panose="020B0600000000000000" pitchFamily="34" charset="-122"/>
              <a:cs typeface="Arial" panose="020B0704020202020204" pitchFamily="34" charset="0"/>
            </a:endParaRPr>
          </a:p>
        </p:txBody>
      </p:sp>
      <p:grpSp>
        <p:nvGrpSpPr>
          <p:cNvPr id="45" name="组合 44"/>
          <p:cNvGrpSpPr/>
          <p:nvPr/>
        </p:nvGrpSpPr>
        <p:grpSpPr>
          <a:xfrm>
            <a:off x="7941782" y="527101"/>
            <a:ext cx="4571598" cy="1356206"/>
            <a:chOff x="612314" y="5299868"/>
            <a:chExt cx="4164043" cy="1640264"/>
          </a:xfrm>
        </p:grpSpPr>
        <p:sp>
          <p:nvSpPr>
            <p:cNvPr id="46" name="矩形: 圆角 47"/>
            <p:cNvSpPr/>
            <p:nvPr/>
          </p:nvSpPr>
          <p:spPr>
            <a:xfrm>
              <a:off x="612314" y="5299868"/>
              <a:ext cx="3900545" cy="840055"/>
            </a:xfrm>
            <a:prstGeom prst="roundRect">
              <a:avLst>
                <a:gd name="adj" fmla="val 7327"/>
              </a:avLst>
            </a:prstGeom>
            <a:solidFill>
              <a:srgbClr val="00B0F0"/>
            </a:solidFill>
            <a:ln>
              <a:solidFill>
                <a:schemeClr val="bg1"/>
              </a:solidFill>
            </a:ln>
            <a:effectLst>
              <a:innerShdw blurRad="114300">
                <a:schemeClr val="accent2">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6" tIns="37802" rIns="75606" bIns="37802" numCol="1" spcCol="0" rtlCol="0" fromWordArt="0" anchor="ctr" anchorCtr="0" forceAA="0" compatLnSpc="1">
              <a:noAutofit/>
            </a:bodyPr>
            <a:lstStyle/>
            <a:p>
              <a:pPr algn="ctr"/>
              <a:endParaRPr lang="zh-CN" altLang="en-US" sz="1050"/>
            </a:p>
          </p:txBody>
        </p:sp>
        <p:sp>
          <p:nvSpPr>
            <p:cNvPr id="47" name="Text Box 79"/>
            <p:cNvSpPr txBox="1">
              <a:spLocks noChangeArrowheads="1"/>
            </p:cNvSpPr>
            <p:nvPr/>
          </p:nvSpPr>
          <p:spPr bwMode="auto">
            <a:xfrm>
              <a:off x="732525" y="5355396"/>
              <a:ext cx="4043832" cy="1584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30000"/>
                </a:lnSpc>
              </a:pPr>
              <a:r>
                <a:rPr kumimoji="1" lang="zh-CN" altLang="en-US" sz="32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地址分块、分散管理！</a:t>
              </a:r>
            </a:p>
          </p:txBody>
        </p:sp>
      </p:grpSp>
      <p:pic>
        <p:nvPicPr>
          <p:cNvPr id="28" name="图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189" y="3003755"/>
            <a:ext cx="6654805" cy="947774"/>
          </a:xfrm>
          <a:prstGeom prst="rect">
            <a:avLst/>
          </a:prstGeom>
        </p:spPr>
      </p:pic>
      <p:sp>
        <p:nvSpPr>
          <p:cNvPr id="16" name="Text Box 20">
            <a:extLst>
              <a:ext uri="{FF2B5EF4-FFF2-40B4-BE49-F238E27FC236}">
                <a16:creationId xmlns:a16="http://schemas.microsoft.com/office/drawing/2014/main" id="{2ABD9565-B3E0-4EA9-81FE-DE0964725D93}"/>
              </a:ext>
            </a:extLst>
          </p:cNvPr>
          <p:cNvSpPr txBox="1">
            <a:spLocks noChangeArrowheads="1"/>
          </p:cNvSpPr>
          <p:nvPr/>
        </p:nvSpPr>
        <p:spPr bwMode="auto">
          <a:xfrm>
            <a:off x="328648" y="4791179"/>
            <a:ext cx="7704137"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800" dirty="0">
                <a:solidFill>
                  <a:srgbClr val="FF0000"/>
                </a:solidFill>
                <a:ea typeface="楷体" panose="02010609060101010101" pitchFamily="49" charset="-122"/>
                <a:cs typeface="Arial" panose="020B0604020202020204" pitchFamily="34" charset="0"/>
              </a:rPr>
              <a:t>管理员划分好子网后，当用户拿到一个</a:t>
            </a:r>
            <a:r>
              <a:rPr lang="en-US" altLang="zh-CN" sz="2800" dirty="0">
                <a:solidFill>
                  <a:srgbClr val="FF0000"/>
                </a:solidFill>
                <a:ea typeface="楷体" panose="02010609060101010101" pitchFamily="49" charset="-122"/>
                <a:cs typeface="Arial" panose="020B0604020202020204" pitchFamily="34" charset="0"/>
              </a:rPr>
              <a:t>IP</a:t>
            </a:r>
            <a:r>
              <a:rPr lang="zh-CN" altLang="en-US" sz="2800" dirty="0">
                <a:solidFill>
                  <a:srgbClr val="FF0000"/>
                </a:solidFill>
                <a:ea typeface="楷体" panose="02010609060101010101" pitchFamily="49" charset="-122"/>
                <a:cs typeface="Arial" panose="020B0604020202020204" pitchFamily="34" charset="0"/>
              </a:rPr>
              <a:t>地址，</a:t>
            </a:r>
            <a:endParaRPr lang="en-US" altLang="zh-CN" sz="2800" dirty="0">
              <a:solidFill>
                <a:srgbClr val="FF0000"/>
              </a:solidFill>
              <a:ea typeface="楷体" panose="02010609060101010101" pitchFamily="49" charset="-122"/>
              <a:cs typeface="Arial" panose="020B0604020202020204" pitchFamily="34" charset="0"/>
            </a:endParaRPr>
          </a:p>
          <a:p>
            <a:r>
              <a:rPr lang="zh-CN" altLang="en-US" sz="2800" dirty="0">
                <a:solidFill>
                  <a:srgbClr val="FF0000"/>
                </a:solidFill>
                <a:ea typeface="楷体" panose="02010609060101010101" pitchFamily="49" charset="-122"/>
                <a:cs typeface="Arial" panose="020B0604020202020204" pitchFamily="34" charset="0"/>
              </a:rPr>
              <a:t>用户怎么知道被借用了多少位来作为子网号？</a:t>
            </a:r>
            <a:endParaRPr lang="en-US" altLang="zh-CN" sz="2800" dirty="0">
              <a:solidFill>
                <a:srgbClr val="FF0000"/>
              </a:solidFill>
              <a:ea typeface="楷体" panose="02010609060101010101" pitchFamily="49" charset="-122"/>
              <a:cs typeface="Arial" panose="020B0604020202020204" pitchFamily="34" charset="0"/>
            </a:endParaRPr>
          </a:p>
          <a:p>
            <a:r>
              <a:rPr lang="zh-CN" altLang="en-US" sz="2800" dirty="0">
                <a:solidFill>
                  <a:srgbClr val="FF0000"/>
                </a:solidFill>
                <a:ea typeface="楷体" panose="02010609060101010101" pitchFamily="49" charset="-122"/>
                <a:cs typeface="Arial" panose="020B0604020202020204" pitchFamily="34" charset="0"/>
              </a:rPr>
              <a:t>通过子网掩码</a:t>
            </a:r>
          </a:p>
        </p:txBody>
      </p:sp>
      <p:pic>
        <p:nvPicPr>
          <p:cNvPr id="3" name="图片 2">
            <a:extLst>
              <a:ext uri="{FF2B5EF4-FFF2-40B4-BE49-F238E27FC236}">
                <a16:creationId xmlns:a16="http://schemas.microsoft.com/office/drawing/2014/main" id="{41215775-6321-4C7B-86CC-028ACA9710A4}"/>
              </a:ext>
            </a:extLst>
          </p:cNvPr>
          <p:cNvPicPr>
            <a:picLocks noChangeAspect="1"/>
          </p:cNvPicPr>
          <p:nvPr/>
        </p:nvPicPr>
        <p:blipFill>
          <a:blip r:embed="rId5"/>
          <a:stretch>
            <a:fillRect/>
          </a:stretch>
        </p:blipFill>
        <p:spPr>
          <a:xfrm>
            <a:off x="8013322" y="1766949"/>
            <a:ext cx="3951094" cy="4974694"/>
          </a:xfrm>
          <a:prstGeom prst="rect">
            <a:avLst/>
          </a:prstGeom>
        </p:spPr>
      </p:pic>
      <p:sp>
        <p:nvSpPr>
          <p:cNvPr id="2" name="灯片编号占位符 1">
            <a:extLst>
              <a:ext uri="{FF2B5EF4-FFF2-40B4-BE49-F238E27FC236}">
                <a16:creationId xmlns:a16="http://schemas.microsoft.com/office/drawing/2014/main" id="{FC984C67-9B48-4B15-8455-A0F1EB166D49}"/>
              </a:ext>
            </a:extLst>
          </p:cNvPr>
          <p:cNvSpPr>
            <a:spLocks noGrp="1"/>
          </p:cNvSpPr>
          <p:nvPr>
            <p:ph type="sldNum" sz="quarter" idx="12"/>
          </p:nvPr>
        </p:nvSpPr>
        <p:spPr/>
        <p:txBody>
          <a:bodyPr/>
          <a:lstStyle/>
          <a:p>
            <a:fld id="{91F2D4EF-46D4-4764-B373-FC59CD1D281E}" type="slidenum">
              <a:rPr lang="zh-CN" altLang="en-US" smtClean="0"/>
              <a:t>64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53" presetClass="entr" presetSubtype="16"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p:cTn id="24" dur="500" fill="hold"/>
                                        <p:tgtEl>
                                          <p:spTgt spid="25"/>
                                        </p:tgtEl>
                                        <p:attrNameLst>
                                          <p:attrName>ppt_w</p:attrName>
                                        </p:attrNameLst>
                                      </p:cBhvr>
                                      <p:tavLst>
                                        <p:tav tm="0">
                                          <p:val>
                                            <p:fltVal val="0"/>
                                          </p:val>
                                        </p:tav>
                                        <p:tav tm="100000">
                                          <p:val>
                                            <p:strVal val="#ppt_w"/>
                                          </p:val>
                                        </p:tav>
                                      </p:tavLst>
                                    </p:anim>
                                    <p:anim calcmode="lin" valueType="num">
                                      <p:cBhvr>
                                        <p:cTn id="25" dur="500" fill="hold"/>
                                        <p:tgtEl>
                                          <p:spTgt spid="25"/>
                                        </p:tgtEl>
                                        <p:attrNameLst>
                                          <p:attrName>ppt_h</p:attrName>
                                        </p:attrNameLst>
                                      </p:cBhvr>
                                      <p:tavLst>
                                        <p:tav tm="0">
                                          <p:val>
                                            <p:fltVal val="0"/>
                                          </p:val>
                                        </p:tav>
                                        <p:tav tm="100000">
                                          <p:val>
                                            <p:strVal val="#ppt_h"/>
                                          </p:val>
                                        </p:tav>
                                      </p:tavLst>
                                    </p:anim>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left)">
                                      <p:cBhvr>
                                        <p:cTn id="31" dur="500"/>
                                        <p:tgtEl>
                                          <p:spTgt spid="45"/>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linds(horizontal)">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7" grpId="0"/>
      <p:bldP spid="1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2"/>
          <p:cNvSpPr>
            <a:spLocks noChangeArrowheads="1"/>
          </p:cNvSpPr>
          <p:nvPr/>
        </p:nvSpPr>
        <p:spPr bwMode="auto">
          <a:xfrm>
            <a:off x="5993766" y="2755583"/>
            <a:ext cx="3411538" cy="438150"/>
          </a:xfrm>
          <a:prstGeom prst="rect">
            <a:avLst/>
          </a:prstGeom>
          <a:solidFill>
            <a:srgbClr val="CCECFF"/>
          </a:solidFill>
          <a:ln w="1270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704020202020204" pitchFamily="34" charset="0"/>
            </a:endParaRPr>
          </a:p>
        </p:txBody>
      </p:sp>
      <p:sp>
        <p:nvSpPr>
          <p:cNvPr id="16" name="Rectangle 2"/>
          <p:cNvSpPr>
            <a:spLocks noChangeArrowheads="1"/>
          </p:cNvSpPr>
          <p:nvPr/>
        </p:nvSpPr>
        <p:spPr bwMode="auto">
          <a:xfrm>
            <a:off x="5979478" y="2755583"/>
            <a:ext cx="1706562" cy="438150"/>
          </a:xfrm>
          <a:prstGeom prst="rect">
            <a:avLst/>
          </a:prstGeom>
          <a:solidFill>
            <a:schemeClr val="accent6">
              <a:lumMod val="60000"/>
              <a:lumOff val="40000"/>
            </a:schemeClr>
          </a:solidFill>
          <a:ln w="1270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704020202020204" pitchFamily="34" charset="0"/>
            </a:endParaRPr>
          </a:p>
        </p:txBody>
      </p:sp>
      <p:sp>
        <p:nvSpPr>
          <p:cNvPr id="18" name="Line 5"/>
          <p:cNvSpPr>
            <a:spLocks noChangeShapeType="1"/>
          </p:cNvSpPr>
          <p:nvPr/>
        </p:nvSpPr>
        <p:spPr bwMode="auto">
          <a:xfrm flipV="1">
            <a:off x="2707640" y="3468370"/>
            <a:ext cx="3286125" cy="0"/>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9" name="Line 6"/>
          <p:cNvSpPr>
            <a:spLocks noChangeShapeType="1"/>
          </p:cNvSpPr>
          <p:nvPr/>
        </p:nvSpPr>
        <p:spPr bwMode="auto">
          <a:xfrm flipV="1">
            <a:off x="7692390" y="3468370"/>
            <a:ext cx="1681163" cy="0"/>
          </a:xfrm>
          <a:prstGeom prst="line">
            <a:avLst/>
          </a:prstGeom>
          <a:noFill/>
          <a:ln w="12700">
            <a:solidFill>
              <a:schemeClr val="tx2"/>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20" name="Line 7"/>
          <p:cNvSpPr>
            <a:spLocks noChangeShapeType="1"/>
          </p:cNvSpPr>
          <p:nvPr/>
        </p:nvSpPr>
        <p:spPr bwMode="auto">
          <a:xfrm flipV="1">
            <a:off x="5993765" y="3468370"/>
            <a:ext cx="1692275" cy="0"/>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25" name="Rectangle 12"/>
          <p:cNvSpPr>
            <a:spLocks noChangeArrowheads="1"/>
          </p:cNvSpPr>
          <p:nvPr/>
        </p:nvSpPr>
        <p:spPr bwMode="auto">
          <a:xfrm>
            <a:off x="3769678" y="3368358"/>
            <a:ext cx="1095375" cy="247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704020202020204" pitchFamily="34" charset="0"/>
            </a:endParaRPr>
          </a:p>
        </p:txBody>
      </p:sp>
      <p:sp>
        <p:nvSpPr>
          <p:cNvPr id="27" name="Rectangle 14"/>
          <p:cNvSpPr>
            <a:spLocks noChangeArrowheads="1"/>
          </p:cNvSpPr>
          <p:nvPr/>
        </p:nvSpPr>
        <p:spPr bwMode="auto">
          <a:xfrm>
            <a:off x="3849053" y="3295333"/>
            <a:ext cx="89852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zh-CN" altLang="en-US" u="none" dirty="0">
                <a:latin typeface="思源黑体 CN Medium" panose="020B0600000000000000" pitchFamily="34" charset="-122"/>
                <a:ea typeface="思源黑体 CN Medium" panose="020B0600000000000000" pitchFamily="34" charset="-122"/>
                <a:cs typeface="Arial" panose="020B0704020202020204" pitchFamily="34" charset="0"/>
              </a:rPr>
              <a:t>网络号</a:t>
            </a:r>
          </a:p>
        </p:txBody>
      </p:sp>
      <p:sp>
        <p:nvSpPr>
          <p:cNvPr id="33" name="Rectangle 15"/>
          <p:cNvSpPr>
            <a:spLocks noChangeArrowheads="1"/>
          </p:cNvSpPr>
          <p:nvPr/>
        </p:nvSpPr>
        <p:spPr bwMode="auto">
          <a:xfrm>
            <a:off x="2699703" y="2766695"/>
            <a:ext cx="3275012" cy="417513"/>
          </a:xfrm>
          <a:prstGeom prst="rect">
            <a:avLst/>
          </a:prstGeom>
          <a:solidFill>
            <a:srgbClr val="FEF6E5"/>
          </a:solidFill>
          <a:ln>
            <a:solidFill>
              <a:schemeClr val="accent6">
                <a:lumMod val="75000"/>
              </a:schemeClr>
            </a:solidFill>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704020202020204" pitchFamily="34" charset="0"/>
            </a:endParaRPr>
          </a:p>
        </p:txBody>
      </p:sp>
      <p:sp>
        <p:nvSpPr>
          <p:cNvPr id="34" name="Rectangle 16"/>
          <p:cNvSpPr>
            <a:spLocks noChangeArrowheads="1"/>
          </p:cNvSpPr>
          <p:nvPr/>
        </p:nvSpPr>
        <p:spPr bwMode="auto">
          <a:xfrm>
            <a:off x="3904615" y="2784158"/>
            <a:ext cx="852862" cy="375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latin typeface="思源黑体 CN Medium" panose="020B0600000000000000" pitchFamily="34" charset="-122"/>
                <a:ea typeface="思源黑体 CN Medium" panose="020B0600000000000000" pitchFamily="34" charset="-122"/>
                <a:cs typeface="Arial" panose="020B0704020202020204" pitchFamily="34" charset="0"/>
              </a:rPr>
              <a:t>net-id</a:t>
            </a:r>
          </a:p>
        </p:txBody>
      </p:sp>
      <p:sp>
        <p:nvSpPr>
          <p:cNvPr id="35" name="Rectangle 17"/>
          <p:cNvSpPr>
            <a:spLocks noChangeArrowheads="1"/>
          </p:cNvSpPr>
          <p:nvPr/>
        </p:nvSpPr>
        <p:spPr bwMode="auto">
          <a:xfrm>
            <a:off x="8127365" y="2785745"/>
            <a:ext cx="979372" cy="375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latin typeface="思源黑体 CN Medium" panose="020B0600000000000000" pitchFamily="34" charset="-122"/>
                <a:ea typeface="思源黑体 CN Medium" panose="020B0600000000000000" pitchFamily="34" charset="-122"/>
                <a:cs typeface="Arial" panose="020B0704020202020204" pitchFamily="34" charset="0"/>
              </a:rPr>
              <a:t>host-id</a:t>
            </a:r>
          </a:p>
        </p:txBody>
      </p:sp>
      <p:sp>
        <p:nvSpPr>
          <p:cNvPr id="36" name="Rectangle 18"/>
          <p:cNvSpPr>
            <a:spLocks noChangeArrowheads="1"/>
          </p:cNvSpPr>
          <p:nvPr/>
        </p:nvSpPr>
        <p:spPr bwMode="auto">
          <a:xfrm>
            <a:off x="1145540" y="2766695"/>
            <a:ext cx="1418210" cy="361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zh-CN" altLang="en-US" u="none" dirty="0">
                <a:latin typeface="思源黑体 CN Medium" panose="020B0600000000000000" pitchFamily="34" charset="-122"/>
                <a:ea typeface="思源黑体 CN Medium" panose="020B0600000000000000" pitchFamily="34" charset="-122"/>
                <a:cs typeface="Arial" panose="020B0704020202020204" pitchFamily="34" charset="0"/>
              </a:rPr>
              <a:t>三级 </a:t>
            </a:r>
            <a:r>
              <a:rPr kumimoji="1" lang="en-US" altLang="zh-CN" u="none" dirty="0">
                <a:latin typeface="思源黑体 CN Medium" panose="020B0600000000000000" pitchFamily="34" charset="-122"/>
                <a:ea typeface="思源黑体 CN Medium" panose="020B0600000000000000" pitchFamily="34" charset="-122"/>
                <a:cs typeface="Arial" panose="020B0704020202020204" pitchFamily="34" charset="0"/>
              </a:rPr>
              <a:t>IP </a:t>
            </a:r>
            <a:r>
              <a:rPr kumimoji="1" lang="zh-CN" altLang="en-US" u="none" dirty="0">
                <a:latin typeface="思源黑体 CN Medium" panose="020B0600000000000000" pitchFamily="34" charset="-122"/>
                <a:ea typeface="思源黑体 CN Medium" panose="020B0600000000000000" pitchFamily="34" charset="-122"/>
                <a:cs typeface="Arial" panose="020B0704020202020204" pitchFamily="34" charset="0"/>
              </a:rPr>
              <a:t>地址</a:t>
            </a:r>
          </a:p>
        </p:txBody>
      </p:sp>
      <p:sp>
        <p:nvSpPr>
          <p:cNvPr id="37" name="Rectangle 19"/>
          <p:cNvSpPr>
            <a:spLocks noChangeArrowheads="1"/>
          </p:cNvSpPr>
          <p:nvPr/>
        </p:nvSpPr>
        <p:spPr bwMode="auto">
          <a:xfrm>
            <a:off x="8195628" y="3368358"/>
            <a:ext cx="839787" cy="2714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704020202020204" pitchFamily="34" charset="0"/>
            </a:endParaRPr>
          </a:p>
        </p:txBody>
      </p:sp>
      <p:sp>
        <p:nvSpPr>
          <p:cNvPr id="38" name="Line 20"/>
          <p:cNvSpPr>
            <a:spLocks noChangeShapeType="1"/>
          </p:cNvSpPr>
          <p:nvPr/>
        </p:nvSpPr>
        <p:spPr bwMode="auto">
          <a:xfrm>
            <a:off x="5993765" y="2753076"/>
            <a:ext cx="0" cy="4254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39" name="Rectangle 21"/>
          <p:cNvSpPr>
            <a:spLocks noChangeArrowheads="1"/>
          </p:cNvSpPr>
          <p:nvPr/>
        </p:nvSpPr>
        <p:spPr bwMode="auto">
          <a:xfrm>
            <a:off x="8160011" y="3306087"/>
            <a:ext cx="89852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latin typeface="思源黑体 CN Medium" panose="020B0600000000000000" pitchFamily="34" charset="-122"/>
                <a:ea typeface="思源黑体 CN Medium" panose="020B0600000000000000" pitchFamily="34" charset="-122"/>
                <a:cs typeface="Arial" panose="020B0704020202020204" pitchFamily="34" charset="0"/>
              </a:rPr>
              <a:t>主机号</a:t>
            </a:r>
          </a:p>
        </p:txBody>
      </p:sp>
      <p:sp>
        <p:nvSpPr>
          <p:cNvPr id="40" name="Rectangle 22"/>
          <p:cNvSpPr>
            <a:spLocks noChangeArrowheads="1"/>
          </p:cNvSpPr>
          <p:nvPr/>
        </p:nvSpPr>
        <p:spPr bwMode="auto">
          <a:xfrm>
            <a:off x="6450965" y="3358833"/>
            <a:ext cx="839788" cy="269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704020202020204" pitchFamily="34" charset="0"/>
            </a:endParaRPr>
          </a:p>
        </p:txBody>
      </p:sp>
      <p:sp>
        <p:nvSpPr>
          <p:cNvPr id="41" name="Line 23"/>
          <p:cNvSpPr>
            <a:spLocks noChangeShapeType="1"/>
          </p:cNvSpPr>
          <p:nvPr/>
        </p:nvSpPr>
        <p:spPr bwMode="auto">
          <a:xfrm>
            <a:off x="7692390" y="2752408"/>
            <a:ext cx="0" cy="42703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grpSp>
        <p:nvGrpSpPr>
          <p:cNvPr id="42" name="Group 24"/>
          <p:cNvGrpSpPr/>
          <p:nvPr/>
        </p:nvGrpSpPr>
        <p:grpSpPr bwMode="auto">
          <a:xfrm>
            <a:off x="6247765" y="2784157"/>
            <a:ext cx="1273487" cy="903811"/>
            <a:chOff x="3514" y="2412"/>
            <a:chExt cx="849" cy="603"/>
          </a:xfrm>
        </p:grpSpPr>
        <p:sp>
          <p:nvSpPr>
            <p:cNvPr id="43" name="Rectangle 25"/>
            <p:cNvSpPr>
              <a:spLocks noChangeArrowheads="1"/>
            </p:cNvSpPr>
            <p:nvPr/>
          </p:nvSpPr>
          <p:spPr bwMode="auto">
            <a:xfrm>
              <a:off x="3514" y="2412"/>
              <a:ext cx="84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dirty="0">
                  <a:latin typeface="思源黑体 CN Medium" panose="020B0600000000000000" pitchFamily="34" charset="-122"/>
                  <a:ea typeface="思源黑体 CN Medium" panose="020B0600000000000000" pitchFamily="34" charset="-122"/>
                  <a:cs typeface="Arial" panose="020B0704020202020204" pitchFamily="34" charset="0"/>
                </a:rPr>
                <a:t>subnet-id</a:t>
              </a:r>
            </a:p>
          </p:txBody>
        </p:sp>
        <p:sp>
          <p:nvSpPr>
            <p:cNvPr id="44" name="Rectangle 26"/>
            <p:cNvSpPr>
              <a:spLocks noChangeArrowheads="1"/>
            </p:cNvSpPr>
            <p:nvPr/>
          </p:nvSpPr>
          <p:spPr bwMode="auto">
            <a:xfrm>
              <a:off x="3624" y="2765"/>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latin typeface="思源黑体 CN Medium" panose="020B0600000000000000" pitchFamily="34" charset="-122"/>
                  <a:ea typeface="思源黑体 CN Medium" panose="020B0600000000000000" pitchFamily="34" charset="-122"/>
                  <a:cs typeface="Arial" panose="020B0704020202020204" pitchFamily="34" charset="0"/>
                </a:rPr>
                <a:t>子网号</a:t>
              </a:r>
            </a:p>
          </p:txBody>
        </p:sp>
      </p:grpSp>
      <p:sp>
        <p:nvSpPr>
          <p:cNvPr id="45" name="Line 27"/>
          <p:cNvSpPr>
            <a:spLocks noChangeShapeType="1"/>
          </p:cNvSpPr>
          <p:nvPr/>
        </p:nvSpPr>
        <p:spPr bwMode="auto">
          <a:xfrm>
            <a:off x="2685415" y="3230245"/>
            <a:ext cx="0" cy="3714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46" name="Line 28"/>
          <p:cNvSpPr>
            <a:spLocks noChangeShapeType="1"/>
          </p:cNvSpPr>
          <p:nvPr/>
        </p:nvSpPr>
        <p:spPr bwMode="auto">
          <a:xfrm>
            <a:off x="7692390" y="3230245"/>
            <a:ext cx="0" cy="4095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47" name="Rectangle 29"/>
          <p:cNvSpPr>
            <a:spLocks noChangeArrowheads="1"/>
          </p:cNvSpPr>
          <p:nvPr/>
        </p:nvSpPr>
        <p:spPr bwMode="auto">
          <a:xfrm>
            <a:off x="1307465" y="3803333"/>
            <a:ext cx="1096006" cy="361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zh-CN" altLang="en-US" u="none">
                <a:latin typeface="思源黑体 CN Medium" panose="020B0600000000000000" pitchFamily="34" charset="-122"/>
                <a:ea typeface="思源黑体 CN Medium" panose="020B0600000000000000" pitchFamily="34" charset="-122"/>
                <a:cs typeface="Arial" panose="020B0704020202020204" pitchFamily="34" charset="0"/>
              </a:rPr>
              <a:t>子网掩码</a:t>
            </a:r>
          </a:p>
        </p:txBody>
      </p:sp>
      <p:grpSp>
        <p:nvGrpSpPr>
          <p:cNvPr id="4" name="组合 3"/>
          <p:cNvGrpSpPr/>
          <p:nvPr/>
        </p:nvGrpSpPr>
        <p:grpSpPr>
          <a:xfrm>
            <a:off x="1145540" y="1045845"/>
            <a:ext cx="8259763" cy="935038"/>
            <a:chOff x="161925" y="1476375"/>
            <a:chExt cx="8259763" cy="935038"/>
          </a:xfrm>
        </p:grpSpPr>
        <p:sp>
          <p:nvSpPr>
            <p:cNvPr id="17" name="Rectangle 3"/>
            <p:cNvSpPr>
              <a:spLocks noChangeArrowheads="1"/>
            </p:cNvSpPr>
            <p:nvPr/>
          </p:nvSpPr>
          <p:spPr bwMode="auto">
            <a:xfrm>
              <a:off x="1690688" y="1973263"/>
              <a:ext cx="6718300" cy="438150"/>
            </a:xfrm>
            <a:prstGeom prst="rect">
              <a:avLst/>
            </a:prstGeom>
            <a:solidFill>
              <a:srgbClr val="CCECFF"/>
            </a:solidFill>
            <a:ln w="12700">
              <a:no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704020202020204" pitchFamily="34" charset="0"/>
              </a:endParaRPr>
            </a:p>
          </p:txBody>
        </p:sp>
        <p:sp>
          <p:nvSpPr>
            <p:cNvPr id="21" name="Rectangle 8"/>
            <p:cNvSpPr>
              <a:spLocks noChangeArrowheads="1"/>
            </p:cNvSpPr>
            <p:nvPr/>
          </p:nvSpPr>
          <p:spPr bwMode="auto">
            <a:xfrm>
              <a:off x="1703388" y="1985963"/>
              <a:ext cx="3298825" cy="419100"/>
            </a:xfrm>
            <a:prstGeom prst="rect">
              <a:avLst/>
            </a:prstGeom>
            <a:solidFill>
              <a:srgbClr val="FEF6E5"/>
            </a:solidFill>
            <a:ln>
              <a:solidFill>
                <a:srgbClr val="009FF6"/>
              </a:solidFill>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704020202020204" pitchFamily="34" charset="0"/>
              </a:endParaRPr>
            </a:p>
          </p:txBody>
        </p:sp>
        <p:sp>
          <p:nvSpPr>
            <p:cNvPr id="22" name="Rectangle 9"/>
            <p:cNvSpPr>
              <a:spLocks noChangeArrowheads="1"/>
            </p:cNvSpPr>
            <p:nvPr/>
          </p:nvSpPr>
          <p:spPr bwMode="auto">
            <a:xfrm>
              <a:off x="2492375" y="2006600"/>
              <a:ext cx="1573213"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zh-CN" altLang="en-US" u="none">
                  <a:latin typeface="思源黑体 CN Medium" panose="020B0600000000000000" pitchFamily="34" charset="-122"/>
                  <a:ea typeface="思源黑体 CN Medium" panose="020B0600000000000000" pitchFamily="34" charset="-122"/>
                  <a:cs typeface="Arial" panose="020B0704020202020204" pitchFamily="34" charset="0"/>
                </a:rPr>
                <a:t>网络号 </a:t>
              </a:r>
              <a:r>
                <a:rPr kumimoji="1" lang="en-US" altLang="zh-CN" u="none">
                  <a:latin typeface="思源黑体 CN Medium" panose="020B0600000000000000" pitchFamily="34" charset="-122"/>
                  <a:ea typeface="思源黑体 CN Medium" panose="020B0600000000000000" pitchFamily="34" charset="-122"/>
                  <a:cs typeface="Arial" panose="020B0704020202020204" pitchFamily="34" charset="0"/>
                </a:rPr>
                <a:t>net-id</a:t>
              </a:r>
            </a:p>
          </p:txBody>
        </p:sp>
        <p:sp>
          <p:nvSpPr>
            <p:cNvPr id="23" name="Rectangle 10"/>
            <p:cNvSpPr>
              <a:spLocks noChangeArrowheads="1"/>
            </p:cNvSpPr>
            <p:nvPr/>
          </p:nvSpPr>
          <p:spPr bwMode="auto">
            <a:xfrm>
              <a:off x="5891213" y="2006600"/>
              <a:ext cx="1760034" cy="375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a:latin typeface="思源黑体 CN Medium" panose="020B0600000000000000" pitchFamily="34" charset="-122"/>
                  <a:ea typeface="思源黑体 CN Medium" panose="020B0600000000000000" pitchFamily="34" charset="-122"/>
                  <a:cs typeface="Arial" panose="020B0704020202020204" pitchFamily="34" charset="0"/>
                </a:rPr>
                <a:t>主机号 </a:t>
              </a:r>
              <a:r>
                <a:rPr kumimoji="1" lang="en-US" altLang="zh-CN" sz="1890" u="none">
                  <a:latin typeface="思源黑体 CN Medium" panose="020B0600000000000000" pitchFamily="34" charset="-122"/>
                  <a:ea typeface="思源黑体 CN Medium" panose="020B0600000000000000" pitchFamily="34" charset="-122"/>
                  <a:cs typeface="Arial" panose="020B0704020202020204" pitchFamily="34" charset="0"/>
                </a:rPr>
                <a:t>host-id</a:t>
              </a:r>
            </a:p>
          </p:txBody>
        </p:sp>
        <p:sp>
          <p:nvSpPr>
            <p:cNvPr id="24" name="Rectangle 11"/>
            <p:cNvSpPr>
              <a:spLocks noChangeArrowheads="1"/>
            </p:cNvSpPr>
            <p:nvPr/>
          </p:nvSpPr>
          <p:spPr bwMode="auto">
            <a:xfrm>
              <a:off x="161925" y="1985963"/>
              <a:ext cx="1500188"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dirty="0">
                  <a:latin typeface="思源黑体 CN Medium" panose="020B0600000000000000" pitchFamily="34" charset="-122"/>
                  <a:ea typeface="思源黑体 CN Medium" panose="020B0600000000000000" pitchFamily="34" charset="-122"/>
                  <a:cs typeface="Arial" panose="020B0704020202020204" pitchFamily="34" charset="0"/>
                </a:rPr>
                <a:t>两级 </a:t>
              </a:r>
              <a:r>
                <a:rPr kumimoji="1" lang="en-US" altLang="zh-CN" sz="1890" u="none" dirty="0">
                  <a:latin typeface="思源黑体 CN Medium" panose="020B0600000000000000" pitchFamily="34" charset="-122"/>
                  <a:ea typeface="思源黑体 CN Medium" panose="020B0600000000000000" pitchFamily="34" charset="-122"/>
                  <a:cs typeface="Arial" panose="020B0704020202020204" pitchFamily="34" charset="0"/>
                </a:rPr>
                <a:t>IP </a:t>
              </a:r>
              <a:r>
                <a:rPr kumimoji="1" lang="zh-CN" altLang="en-US" sz="1890" u="none" dirty="0">
                  <a:latin typeface="思源黑体 CN Medium" panose="020B0600000000000000" pitchFamily="34" charset="-122"/>
                  <a:ea typeface="思源黑体 CN Medium" panose="020B0600000000000000" pitchFamily="34" charset="-122"/>
                  <a:cs typeface="Arial" panose="020B0704020202020204" pitchFamily="34" charset="0"/>
                </a:rPr>
                <a:t>地址</a:t>
              </a:r>
            </a:p>
          </p:txBody>
        </p:sp>
        <p:sp>
          <p:nvSpPr>
            <p:cNvPr id="26" name="Line 13"/>
            <p:cNvSpPr>
              <a:spLocks noChangeShapeType="1"/>
            </p:cNvSpPr>
            <p:nvPr/>
          </p:nvSpPr>
          <p:spPr bwMode="auto">
            <a:xfrm>
              <a:off x="5010150" y="1981200"/>
              <a:ext cx="0" cy="4286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48" name="Line 30"/>
            <p:cNvSpPr>
              <a:spLocks noChangeShapeType="1"/>
            </p:cNvSpPr>
            <p:nvPr/>
          </p:nvSpPr>
          <p:spPr bwMode="auto">
            <a:xfrm>
              <a:off x="1701800" y="1709738"/>
              <a:ext cx="3290888" cy="0"/>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49" name="Line 31"/>
            <p:cNvSpPr>
              <a:spLocks noChangeShapeType="1"/>
            </p:cNvSpPr>
            <p:nvPr/>
          </p:nvSpPr>
          <p:spPr bwMode="auto">
            <a:xfrm>
              <a:off x="1701800" y="1511300"/>
              <a:ext cx="0" cy="3778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50" name="Line 32"/>
            <p:cNvSpPr>
              <a:spLocks noChangeShapeType="1"/>
            </p:cNvSpPr>
            <p:nvPr/>
          </p:nvSpPr>
          <p:spPr bwMode="auto">
            <a:xfrm>
              <a:off x="8408988" y="1511300"/>
              <a:ext cx="0" cy="3619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51" name="Rectangle 33"/>
            <p:cNvSpPr>
              <a:spLocks noChangeArrowheads="1"/>
            </p:cNvSpPr>
            <p:nvPr/>
          </p:nvSpPr>
          <p:spPr bwMode="auto">
            <a:xfrm>
              <a:off x="2684463" y="1476375"/>
              <a:ext cx="1382712" cy="3746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a:latin typeface="思源黑体 CN Medium" panose="020B0600000000000000" pitchFamily="34" charset="-122"/>
                  <a:ea typeface="思源黑体 CN Medium" panose="020B0600000000000000" pitchFamily="34" charset="-122"/>
                  <a:cs typeface="Arial" panose="020B0704020202020204" pitchFamily="34" charset="0"/>
                </a:rPr>
                <a:t>因特网部分</a:t>
              </a:r>
            </a:p>
          </p:txBody>
        </p:sp>
        <p:sp>
          <p:nvSpPr>
            <p:cNvPr id="52" name="Line 34"/>
            <p:cNvSpPr>
              <a:spLocks noChangeShapeType="1"/>
            </p:cNvSpPr>
            <p:nvPr/>
          </p:nvSpPr>
          <p:spPr bwMode="auto">
            <a:xfrm>
              <a:off x="5035550" y="1709738"/>
              <a:ext cx="3386138" cy="0"/>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53" name="Rectangle 35"/>
            <p:cNvSpPr>
              <a:spLocks noChangeArrowheads="1"/>
            </p:cNvSpPr>
            <p:nvPr/>
          </p:nvSpPr>
          <p:spPr bwMode="auto">
            <a:xfrm>
              <a:off x="6083300" y="1476375"/>
              <a:ext cx="1141413" cy="3746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a:latin typeface="思源黑体 CN Medium" panose="020B0600000000000000" pitchFamily="34" charset="-122"/>
                  <a:ea typeface="思源黑体 CN Medium" panose="020B0600000000000000" pitchFamily="34" charset="-122"/>
                  <a:cs typeface="Arial" panose="020B0704020202020204" pitchFamily="34" charset="0"/>
                </a:rPr>
                <a:t>本地部分</a:t>
              </a:r>
            </a:p>
          </p:txBody>
        </p:sp>
        <p:sp>
          <p:nvSpPr>
            <p:cNvPr id="58" name="Line 36"/>
            <p:cNvSpPr>
              <a:spLocks noChangeShapeType="1"/>
            </p:cNvSpPr>
            <p:nvPr/>
          </p:nvSpPr>
          <p:spPr bwMode="auto">
            <a:xfrm>
              <a:off x="5010150" y="1511300"/>
              <a:ext cx="0" cy="3778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grpSp>
      <p:sp>
        <p:nvSpPr>
          <p:cNvPr id="59" name="Line 37"/>
          <p:cNvSpPr>
            <a:spLocks noChangeShapeType="1"/>
          </p:cNvSpPr>
          <p:nvPr/>
        </p:nvSpPr>
        <p:spPr bwMode="auto">
          <a:xfrm flipV="1">
            <a:off x="2685415" y="2461895"/>
            <a:ext cx="3303588" cy="11113"/>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60" name="Line 38"/>
          <p:cNvSpPr>
            <a:spLocks noChangeShapeType="1"/>
          </p:cNvSpPr>
          <p:nvPr/>
        </p:nvSpPr>
        <p:spPr bwMode="auto">
          <a:xfrm>
            <a:off x="2685415" y="2274570"/>
            <a:ext cx="0" cy="3778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61" name="Line 39"/>
          <p:cNvSpPr>
            <a:spLocks noChangeShapeType="1"/>
          </p:cNvSpPr>
          <p:nvPr/>
        </p:nvSpPr>
        <p:spPr bwMode="auto">
          <a:xfrm>
            <a:off x="9392603" y="2274570"/>
            <a:ext cx="0" cy="3619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62" name="Rectangle 40"/>
          <p:cNvSpPr>
            <a:spLocks noChangeArrowheads="1"/>
          </p:cNvSpPr>
          <p:nvPr/>
        </p:nvSpPr>
        <p:spPr bwMode="auto">
          <a:xfrm>
            <a:off x="3668078" y="2274570"/>
            <a:ext cx="1382712" cy="3746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a:latin typeface="思源黑体 CN Medium" panose="020B0600000000000000" pitchFamily="34" charset="-122"/>
                <a:ea typeface="思源黑体 CN Medium" panose="020B0600000000000000" pitchFamily="34" charset="-122"/>
                <a:cs typeface="Arial" panose="020B0704020202020204" pitchFamily="34" charset="0"/>
              </a:rPr>
              <a:t>因特网部分</a:t>
            </a:r>
          </a:p>
        </p:txBody>
      </p:sp>
      <p:sp>
        <p:nvSpPr>
          <p:cNvPr id="63" name="Line 41"/>
          <p:cNvSpPr>
            <a:spLocks noChangeShapeType="1"/>
          </p:cNvSpPr>
          <p:nvPr/>
        </p:nvSpPr>
        <p:spPr bwMode="auto">
          <a:xfrm flipV="1">
            <a:off x="6019165" y="2461895"/>
            <a:ext cx="3373438" cy="11113"/>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64" name="Rectangle 42"/>
          <p:cNvSpPr>
            <a:spLocks noChangeArrowheads="1"/>
          </p:cNvSpPr>
          <p:nvPr/>
        </p:nvSpPr>
        <p:spPr bwMode="auto">
          <a:xfrm>
            <a:off x="7066915" y="2274570"/>
            <a:ext cx="1141413" cy="3746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1890" u="none">
                <a:latin typeface="思源黑体 CN Medium" panose="020B0600000000000000" pitchFamily="34" charset="-122"/>
                <a:ea typeface="思源黑体 CN Medium" panose="020B0600000000000000" pitchFamily="34" charset="-122"/>
                <a:cs typeface="Arial" panose="020B0704020202020204" pitchFamily="34" charset="0"/>
              </a:rPr>
              <a:t>本地部分</a:t>
            </a:r>
          </a:p>
        </p:txBody>
      </p:sp>
      <p:sp>
        <p:nvSpPr>
          <p:cNvPr id="65" name="Line 43"/>
          <p:cNvSpPr>
            <a:spLocks noChangeShapeType="1"/>
          </p:cNvSpPr>
          <p:nvPr/>
        </p:nvSpPr>
        <p:spPr bwMode="auto">
          <a:xfrm>
            <a:off x="5993765" y="2274570"/>
            <a:ext cx="0" cy="3778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66" name="Line 44"/>
          <p:cNvSpPr>
            <a:spLocks noChangeShapeType="1"/>
          </p:cNvSpPr>
          <p:nvPr/>
        </p:nvSpPr>
        <p:spPr bwMode="auto">
          <a:xfrm>
            <a:off x="5993765" y="3279458"/>
            <a:ext cx="0" cy="4286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67" name="Line 45"/>
          <p:cNvSpPr>
            <a:spLocks noChangeShapeType="1"/>
          </p:cNvSpPr>
          <p:nvPr/>
        </p:nvSpPr>
        <p:spPr bwMode="auto">
          <a:xfrm>
            <a:off x="9392603" y="3230245"/>
            <a:ext cx="0" cy="42862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68" name="Rectangle 46"/>
          <p:cNvSpPr>
            <a:spLocks noChangeArrowheads="1"/>
          </p:cNvSpPr>
          <p:nvPr/>
        </p:nvSpPr>
        <p:spPr bwMode="auto">
          <a:xfrm>
            <a:off x="1221893" y="4569773"/>
            <a:ext cx="1326838" cy="638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zh-CN" altLang="en-US" u="none" dirty="0">
                <a:latin typeface="思源黑体 CN Medium" panose="020B0600000000000000" pitchFamily="34" charset="-122"/>
                <a:ea typeface="思源黑体 CN Medium" panose="020B0600000000000000" pitchFamily="34" charset="-122"/>
                <a:cs typeface="Arial" panose="020B0704020202020204" pitchFamily="34" charset="0"/>
              </a:rPr>
              <a:t>划分子网时</a:t>
            </a:r>
          </a:p>
          <a:p>
            <a:r>
              <a:rPr kumimoji="1" lang="zh-CN" altLang="en-US" u="none" dirty="0">
                <a:latin typeface="思源黑体 CN Medium" panose="020B0600000000000000" pitchFamily="34" charset="-122"/>
                <a:ea typeface="思源黑体 CN Medium" panose="020B0600000000000000" pitchFamily="34" charset="-122"/>
                <a:cs typeface="Arial" panose="020B0704020202020204" pitchFamily="34" charset="0"/>
              </a:rPr>
              <a:t>的网络地址</a:t>
            </a:r>
          </a:p>
        </p:txBody>
      </p:sp>
      <p:sp>
        <p:nvSpPr>
          <p:cNvPr id="69" name="Rectangle 47"/>
          <p:cNvSpPr>
            <a:spLocks noChangeArrowheads="1"/>
          </p:cNvSpPr>
          <p:nvPr/>
        </p:nvSpPr>
        <p:spPr bwMode="auto">
          <a:xfrm>
            <a:off x="7678103" y="3835083"/>
            <a:ext cx="1701800" cy="476250"/>
          </a:xfrm>
          <a:prstGeom prst="rect">
            <a:avLst/>
          </a:prstGeom>
          <a:solidFill>
            <a:srgbClr val="CCECFF"/>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704020202020204" pitchFamily="34" charset="0"/>
            </a:endParaRPr>
          </a:p>
        </p:txBody>
      </p:sp>
      <p:sp>
        <p:nvSpPr>
          <p:cNvPr id="70" name="Rectangle 48"/>
          <p:cNvSpPr>
            <a:spLocks noChangeArrowheads="1"/>
          </p:cNvSpPr>
          <p:nvPr/>
        </p:nvSpPr>
        <p:spPr bwMode="auto">
          <a:xfrm>
            <a:off x="2709228" y="3835083"/>
            <a:ext cx="4968875" cy="476250"/>
          </a:xfrm>
          <a:prstGeom prst="rect">
            <a:avLst/>
          </a:prstGeom>
          <a:solidFill>
            <a:srgbClr val="FFC000"/>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704020202020204" pitchFamily="34" charset="0"/>
            </a:endParaRPr>
          </a:p>
        </p:txBody>
      </p:sp>
      <p:grpSp>
        <p:nvGrpSpPr>
          <p:cNvPr id="71" name="Group 49"/>
          <p:cNvGrpSpPr/>
          <p:nvPr/>
        </p:nvGrpSpPr>
        <p:grpSpPr bwMode="auto">
          <a:xfrm>
            <a:off x="2774455" y="3820085"/>
            <a:ext cx="6624148" cy="460380"/>
            <a:chOff x="1187" y="3082"/>
            <a:chExt cx="4416" cy="307"/>
          </a:xfrm>
        </p:grpSpPr>
        <p:sp>
          <p:nvSpPr>
            <p:cNvPr id="72" name="Rectangle 50"/>
            <p:cNvSpPr>
              <a:spLocks noChangeArrowheads="1"/>
            </p:cNvSpPr>
            <p:nvPr/>
          </p:nvSpPr>
          <p:spPr bwMode="auto">
            <a:xfrm>
              <a:off x="1187" y="3082"/>
              <a:ext cx="3388"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dirty="0">
                  <a:latin typeface="思源黑体 CN Medium" panose="020B0600000000000000" pitchFamily="34" charset="-122"/>
                  <a:ea typeface="思源黑体 CN Medium" panose="020B0600000000000000" pitchFamily="34" charset="-122"/>
                  <a:cs typeface="Arial" panose="020B0704020202020204" pitchFamily="34" charset="0"/>
                </a:rPr>
                <a:t>1 1 1 1 1 1 1 1 1 1 1 1 1 1 1 1</a:t>
              </a:r>
              <a:r>
                <a:rPr kumimoji="1" lang="en-US" altLang="zh-CN" sz="2270" u="none" dirty="0">
                  <a:latin typeface="思源黑体 CN Medium" panose="020B0600000000000000" pitchFamily="34" charset="-122"/>
                  <a:ea typeface="思源黑体 CN Medium" panose="020B0600000000000000" pitchFamily="34" charset="-122"/>
                  <a:cs typeface="Arial" panose="020B0704020202020204" pitchFamily="34" charset="0"/>
                </a:rPr>
                <a:t> </a:t>
              </a:r>
              <a:r>
                <a:rPr kumimoji="1" lang="en-US" altLang="zh-CN" u="none" dirty="0">
                  <a:latin typeface="思源黑体 CN Medium" panose="020B0600000000000000" pitchFamily="34" charset="-122"/>
                  <a:ea typeface="思源黑体 CN Medium" panose="020B0600000000000000" pitchFamily="34" charset="-122"/>
                  <a:cs typeface="Arial" panose="020B0704020202020204" pitchFamily="34" charset="0"/>
                </a:rPr>
                <a:t>1 1 1 1 </a:t>
              </a:r>
              <a:r>
                <a:rPr kumimoji="1" lang="en-US" altLang="zh-CN" sz="1890" u="none" dirty="0">
                  <a:latin typeface="思源黑体 CN Medium" panose="020B0600000000000000" pitchFamily="34" charset="-122"/>
                  <a:ea typeface="思源黑体 CN Medium" panose="020B0600000000000000" pitchFamily="34" charset="-122"/>
                  <a:cs typeface="Arial" panose="020B0704020202020204" pitchFamily="34" charset="0"/>
                </a:rPr>
                <a:t>1 1 1 </a:t>
              </a:r>
            </a:p>
          </p:txBody>
        </p:sp>
        <p:sp>
          <p:nvSpPr>
            <p:cNvPr id="73" name="Rectangle 51"/>
            <p:cNvSpPr>
              <a:spLocks noChangeArrowheads="1"/>
            </p:cNvSpPr>
            <p:nvPr/>
          </p:nvSpPr>
          <p:spPr bwMode="auto">
            <a:xfrm>
              <a:off x="4485" y="3138"/>
              <a:ext cx="111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dirty="0">
                  <a:latin typeface="思源黑体 CN Medium" panose="020B0600000000000000" pitchFamily="34" charset="-122"/>
                  <a:ea typeface="思源黑体 CN Medium" panose="020B0600000000000000" pitchFamily="34" charset="-122"/>
                  <a:cs typeface="Arial" panose="020B0704020202020204" pitchFamily="34" charset="0"/>
                </a:rPr>
                <a:t> 0 0 0 0 0 0 0</a:t>
              </a:r>
            </a:p>
          </p:txBody>
        </p:sp>
      </p:grpSp>
      <p:sp>
        <p:nvSpPr>
          <p:cNvPr id="74" name="Line 52"/>
          <p:cNvSpPr>
            <a:spLocks noChangeShapeType="1"/>
          </p:cNvSpPr>
          <p:nvPr/>
        </p:nvSpPr>
        <p:spPr bwMode="auto">
          <a:xfrm>
            <a:off x="5993765" y="3835083"/>
            <a:ext cx="1588" cy="4762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5" name="Rectangle 53"/>
          <p:cNvSpPr>
            <a:spLocks noChangeArrowheads="1"/>
          </p:cNvSpPr>
          <p:nvPr/>
        </p:nvSpPr>
        <p:spPr bwMode="auto">
          <a:xfrm>
            <a:off x="7678103" y="4651058"/>
            <a:ext cx="1701800" cy="476250"/>
          </a:xfrm>
          <a:prstGeom prst="rect">
            <a:avLst/>
          </a:prstGeom>
          <a:solidFill>
            <a:srgbClr val="CCECFF"/>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704020202020204" pitchFamily="34" charset="0"/>
            </a:endParaRPr>
          </a:p>
        </p:txBody>
      </p:sp>
      <p:sp>
        <p:nvSpPr>
          <p:cNvPr id="76" name="Rectangle 54"/>
          <p:cNvSpPr>
            <a:spLocks noChangeArrowheads="1"/>
          </p:cNvSpPr>
          <p:nvPr/>
        </p:nvSpPr>
        <p:spPr bwMode="auto">
          <a:xfrm>
            <a:off x="2709228" y="4651058"/>
            <a:ext cx="4968875" cy="476250"/>
          </a:xfrm>
          <a:prstGeom prst="rect">
            <a:avLst/>
          </a:prstGeom>
          <a:solidFill>
            <a:srgbClr val="FFC000"/>
          </a:solidFill>
          <a:ln w="9525">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704020202020204" pitchFamily="34" charset="0"/>
            </a:endParaRPr>
          </a:p>
        </p:txBody>
      </p:sp>
      <p:sp>
        <p:nvSpPr>
          <p:cNvPr id="77" name="Line 55"/>
          <p:cNvSpPr>
            <a:spLocks noChangeShapeType="1"/>
          </p:cNvSpPr>
          <p:nvPr/>
        </p:nvSpPr>
        <p:spPr bwMode="auto">
          <a:xfrm>
            <a:off x="5993765" y="4651058"/>
            <a:ext cx="1588" cy="4762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思源黑体 CN Medium" panose="020B0600000000000000" pitchFamily="34" charset="-122"/>
              <a:ea typeface="思源黑体 CN Medium" panose="020B0600000000000000" pitchFamily="34" charset="-122"/>
            </a:endParaRPr>
          </a:p>
        </p:txBody>
      </p:sp>
      <p:sp>
        <p:nvSpPr>
          <p:cNvPr id="78" name="Rectangle 56"/>
          <p:cNvSpPr>
            <a:spLocks noChangeArrowheads="1"/>
          </p:cNvSpPr>
          <p:nvPr/>
        </p:nvSpPr>
        <p:spPr bwMode="auto">
          <a:xfrm>
            <a:off x="3934778" y="4674870"/>
            <a:ext cx="852862" cy="375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dirty="0">
                <a:latin typeface="思源黑体 CN Medium" panose="020B0600000000000000" pitchFamily="34" charset="-122"/>
                <a:ea typeface="思源黑体 CN Medium" panose="020B0600000000000000" pitchFamily="34" charset="-122"/>
                <a:cs typeface="Arial" panose="020B0704020202020204" pitchFamily="34" charset="0"/>
              </a:rPr>
              <a:t>net-id</a:t>
            </a:r>
          </a:p>
        </p:txBody>
      </p:sp>
      <p:sp>
        <p:nvSpPr>
          <p:cNvPr id="79" name="Rectangle 57"/>
          <p:cNvSpPr>
            <a:spLocks noChangeArrowheads="1"/>
          </p:cNvSpPr>
          <p:nvPr/>
        </p:nvSpPr>
        <p:spPr bwMode="auto">
          <a:xfrm>
            <a:off x="6181090" y="4674870"/>
            <a:ext cx="1272849" cy="375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1890" u="none">
                <a:latin typeface="思源黑体 CN Medium" panose="020B0600000000000000" pitchFamily="34" charset="-122"/>
                <a:ea typeface="思源黑体 CN Medium" panose="020B0600000000000000" pitchFamily="34" charset="-122"/>
                <a:cs typeface="Arial" panose="020B0704020202020204" pitchFamily="34" charset="0"/>
              </a:rPr>
              <a:t>subnet-id</a:t>
            </a:r>
          </a:p>
        </p:txBody>
      </p:sp>
      <p:sp>
        <p:nvSpPr>
          <p:cNvPr id="80" name="Rectangle 58"/>
          <p:cNvSpPr>
            <a:spLocks noChangeArrowheads="1"/>
          </p:cNvSpPr>
          <p:nvPr/>
        </p:nvSpPr>
        <p:spPr bwMode="auto">
          <a:xfrm>
            <a:off x="7692390" y="4674870"/>
            <a:ext cx="1652588"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en-US" altLang="zh-CN" u="none">
                <a:latin typeface="思源黑体 CN Medium" panose="020B0600000000000000" pitchFamily="34" charset="-122"/>
                <a:ea typeface="思源黑体 CN Medium" panose="020B0600000000000000" pitchFamily="34" charset="-122"/>
                <a:cs typeface="Arial" panose="020B0704020202020204" pitchFamily="34" charset="0"/>
              </a:rPr>
              <a:t>host-id </a:t>
            </a:r>
            <a:r>
              <a:rPr kumimoji="1" lang="zh-CN" altLang="en-US" u="none">
                <a:latin typeface="思源黑体 CN Medium" panose="020B0600000000000000" pitchFamily="34" charset="-122"/>
                <a:ea typeface="思源黑体 CN Medium" panose="020B0600000000000000" pitchFamily="34" charset="-122"/>
                <a:cs typeface="Arial" panose="020B0704020202020204" pitchFamily="34" charset="0"/>
              </a:rPr>
              <a:t>为全 </a:t>
            </a:r>
            <a:r>
              <a:rPr kumimoji="1" lang="en-US" altLang="zh-CN" u="none">
                <a:latin typeface="思源黑体 CN Medium" panose="020B0600000000000000" pitchFamily="34" charset="-122"/>
                <a:ea typeface="思源黑体 CN Medium" panose="020B0600000000000000" pitchFamily="34" charset="-122"/>
                <a:cs typeface="Arial" panose="020B0704020202020204" pitchFamily="34" charset="0"/>
              </a:rPr>
              <a:t>0</a:t>
            </a:r>
          </a:p>
        </p:txBody>
      </p:sp>
      <p:sp>
        <p:nvSpPr>
          <p:cNvPr id="81" name="Line 59"/>
          <p:cNvSpPr>
            <a:spLocks noChangeShapeType="1"/>
          </p:cNvSpPr>
          <p:nvPr/>
        </p:nvSpPr>
        <p:spPr bwMode="auto">
          <a:xfrm>
            <a:off x="2709228" y="5386070"/>
            <a:ext cx="4968875" cy="0"/>
          </a:xfrm>
          <a:prstGeom prst="line">
            <a:avLst/>
          </a:prstGeom>
          <a:noFill/>
          <a:ln w="57150">
            <a:solidFill>
              <a:srgbClr val="009FF6"/>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grpSp>
        <p:nvGrpSpPr>
          <p:cNvPr id="144" name="组合 143"/>
          <p:cNvGrpSpPr/>
          <p:nvPr/>
        </p:nvGrpSpPr>
        <p:grpSpPr>
          <a:xfrm>
            <a:off x="629529" y="58186"/>
            <a:ext cx="4199645" cy="987480"/>
            <a:chOff x="658104" y="373146"/>
            <a:chExt cx="4199645" cy="987480"/>
          </a:xfrm>
        </p:grpSpPr>
        <p:grpSp>
          <p:nvGrpSpPr>
            <p:cNvPr id="145" name="组合 144"/>
            <p:cNvGrpSpPr/>
            <p:nvPr/>
          </p:nvGrpSpPr>
          <p:grpSpPr>
            <a:xfrm>
              <a:off x="1080814" y="763297"/>
              <a:ext cx="3776935" cy="597273"/>
              <a:chOff x="1839058" y="1058437"/>
              <a:chExt cx="3776935" cy="597273"/>
            </a:xfrm>
          </p:grpSpPr>
          <p:sp>
            <p:nvSpPr>
              <p:cNvPr id="147" name="矩形: 圆角 11"/>
              <p:cNvSpPr/>
              <p:nvPr/>
            </p:nvSpPr>
            <p:spPr>
              <a:xfrm>
                <a:off x="1839058" y="1058437"/>
                <a:ext cx="3776935"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48" name="文本框 147"/>
              <p:cNvSpPr txBox="1"/>
              <p:nvPr/>
            </p:nvSpPr>
            <p:spPr>
              <a:xfrm>
                <a:off x="2982944" y="1070935"/>
                <a:ext cx="2090125"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子网掩码</a:t>
                </a:r>
              </a:p>
            </p:txBody>
          </p:sp>
        </p:grpSp>
        <p:pic>
          <p:nvPicPr>
            <p:cNvPr id="146" name="图片 145"/>
            <p:cNvPicPr>
              <a:picLocks noChangeAspect="1"/>
            </p:cNvPicPr>
            <p:nvPr/>
          </p:nvPicPr>
          <p:blipFill>
            <a:blip r:embed="rId3">
              <a:lum contrast="20000"/>
            </a:blip>
            <a:stretch>
              <a:fillRect/>
            </a:stretch>
          </p:blipFill>
          <p:spPr>
            <a:xfrm>
              <a:off x="658104" y="373146"/>
              <a:ext cx="1178667" cy="987480"/>
            </a:xfrm>
            <a:prstGeom prst="rect">
              <a:avLst/>
            </a:prstGeom>
          </p:spPr>
        </p:pic>
      </p:grpSp>
      <p:sp>
        <p:nvSpPr>
          <p:cNvPr id="87" name="Rectangle 60"/>
          <p:cNvSpPr>
            <a:spLocks noChangeArrowheads="1"/>
          </p:cNvSpPr>
          <p:nvPr/>
        </p:nvSpPr>
        <p:spPr bwMode="auto">
          <a:xfrm>
            <a:off x="2606448" y="3247708"/>
            <a:ext cx="6854825" cy="566738"/>
          </a:xfrm>
          <a:prstGeom prst="rect">
            <a:avLst/>
          </a:prstGeom>
          <a:solidFill>
            <a:srgbClr val="FEF6E5"/>
          </a:solidFill>
          <a:ln>
            <a:noFill/>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endParaRPr lang="en-US" altLang="zh-CN" sz="3400" u="none" dirty="0">
              <a:latin typeface="思源黑体 CN Medium" panose="020B0600000000000000" pitchFamily="34" charset="-122"/>
              <a:ea typeface="思源黑体 CN Medium" panose="020B0600000000000000" pitchFamily="34" charset="-122"/>
              <a:cs typeface="Arial" panose="020B0704020202020204" pitchFamily="34" charset="0"/>
            </a:endParaRPr>
          </a:p>
        </p:txBody>
      </p:sp>
      <p:grpSp>
        <p:nvGrpSpPr>
          <p:cNvPr id="2" name="组合 1"/>
          <p:cNvGrpSpPr/>
          <p:nvPr/>
        </p:nvGrpSpPr>
        <p:grpSpPr>
          <a:xfrm>
            <a:off x="2035854" y="3201671"/>
            <a:ext cx="7775575" cy="2978312"/>
            <a:chOff x="1052239" y="3665699"/>
            <a:chExt cx="7775575" cy="2978312"/>
          </a:xfrm>
        </p:grpSpPr>
        <p:sp>
          <p:nvSpPr>
            <p:cNvPr id="84" name="Rectangle 4"/>
            <p:cNvSpPr txBox="1">
              <a:spLocks noChangeArrowheads="1"/>
            </p:cNvSpPr>
            <p:nvPr/>
          </p:nvSpPr>
          <p:spPr>
            <a:xfrm>
              <a:off x="1052239" y="5978848"/>
              <a:ext cx="7775575" cy="665163"/>
            </a:xfrm>
            <a:prstGeom prst="rect">
              <a:avLst/>
            </a:prstGeom>
          </p:spPr>
          <p:txBody>
            <a:bodyPr wrap="none"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000" dirty="0">
                  <a:latin typeface="思源黑体 CN Medium" panose="020B0600000000000000" pitchFamily="34" charset="-122"/>
                  <a:ea typeface="思源黑体 CN Medium" panose="020B0600000000000000" pitchFamily="34" charset="-122"/>
                  <a:cs typeface="Arial" panose="020B0704020202020204" pitchFamily="34" charset="0"/>
                </a:rPr>
                <a:t>(IP </a:t>
              </a:r>
              <a:r>
                <a:rPr lang="zh-CN" altLang="en-US" sz="3000" dirty="0">
                  <a:latin typeface="思源黑体 CN Medium" panose="020B0600000000000000" pitchFamily="34" charset="-122"/>
                  <a:ea typeface="思源黑体 CN Medium" panose="020B0600000000000000" pitchFamily="34" charset="-122"/>
                  <a:cs typeface="Arial" panose="020B0704020202020204" pitchFamily="34" charset="0"/>
                </a:rPr>
                <a:t>地址</a:t>
              </a:r>
              <a:r>
                <a:rPr lang="en-US" altLang="zh-CN" sz="3000" dirty="0">
                  <a:latin typeface="思源黑体 CN Medium" panose="020B0600000000000000" pitchFamily="34" charset="-122"/>
                  <a:ea typeface="思源黑体 CN Medium" panose="020B0600000000000000" pitchFamily="34" charset="-122"/>
                  <a:cs typeface="Arial" panose="020B0704020202020204" pitchFamily="34" charset="0"/>
                </a:rPr>
                <a:t>) AND (</a:t>
              </a:r>
              <a:r>
                <a:rPr lang="zh-CN" altLang="en-US" sz="3000" dirty="0">
                  <a:latin typeface="思源黑体 CN Medium" panose="020B0600000000000000" pitchFamily="34" charset="-122"/>
                  <a:ea typeface="思源黑体 CN Medium" panose="020B0600000000000000" pitchFamily="34" charset="-122"/>
                  <a:cs typeface="Arial" panose="020B0704020202020204" pitchFamily="34" charset="0"/>
                </a:rPr>
                <a:t>子网掩码</a:t>
              </a:r>
              <a:r>
                <a:rPr lang="en-US" altLang="zh-CN" sz="3000" dirty="0">
                  <a:latin typeface="思源黑体 CN Medium" panose="020B0600000000000000" pitchFamily="34" charset="-122"/>
                  <a:ea typeface="思源黑体 CN Medium" panose="020B0600000000000000" pitchFamily="34" charset="-122"/>
                  <a:cs typeface="Arial" panose="020B0704020202020204" pitchFamily="34" charset="0"/>
                </a:rPr>
                <a:t>) =</a:t>
              </a:r>
              <a:r>
                <a:rPr lang="zh-CN" altLang="en-US" sz="3000" dirty="0">
                  <a:latin typeface="思源黑体 CN Medium" panose="020B0600000000000000" pitchFamily="34" charset="-122"/>
                  <a:ea typeface="思源黑体 CN Medium" panose="020B0600000000000000" pitchFamily="34" charset="-122"/>
                  <a:cs typeface="Arial" panose="020B0704020202020204" pitchFamily="34" charset="0"/>
                </a:rPr>
                <a:t>网络地址</a:t>
              </a:r>
            </a:p>
          </p:txBody>
        </p:sp>
        <p:sp>
          <p:nvSpPr>
            <p:cNvPr id="85" name="Rectangle 60"/>
            <p:cNvSpPr>
              <a:spLocks noChangeArrowheads="1"/>
            </p:cNvSpPr>
            <p:nvPr/>
          </p:nvSpPr>
          <p:spPr bwMode="auto">
            <a:xfrm>
              <a:off x="1690688" y="3665699"/>
              <a:ext cx="6854825" cy="566738"/>
            </a:xfrm>
            <a:prstGeom prst="rect">
              <a:avLst/>
            </a:prstGeom>
            <a:solidFill>
              <a:srgbClr val="FEF6E5"/>
            </a:solidFill>
            <a:ln>
              <a:noFill/>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eaLnBrk="1" hangingPunct="1">
                <a:defRPr/>
              </a:pPr>
              <a:r>
                <a:rPr lang="en-US" altLang="zh-CN" sz="3400" u="none" dirty="0">
                  <a:latin typeface="思源黑体 CN Medium" panose="020B0600000000000000" pitchFamily="34" charset="-122"/>
                  <a:ea typeface="思源黑体 CN Medium" panose="020B0600000000000000" pitchFamily="34" charset="-122"/>
                  <a:cs typeface="Arial" panose="020B0704020202020204" pitchFamily="34" charset="0"/>
                </a:rPr>
                <a:t>AND</a:t>
              </a:r>
            </a:p>
          </p:txBody>
        </p:sp>
        <p:sp>
          <p:nvSpPr>
            <p:cNvPr id="86" name="AutoShape 61"/>
            <p:cNvSpPr>
              <a:spLocks noChangeArrowheads="1"/>
            </p:cNvSpPr>
            <p:nvPr/>
          </p:nvSpPr>
          <p:spPr bwMode="auto">
            <a:xfrm>
              <a:off x="4722608" y="4666779"/>
              <a:ext cx="641350" cy="474662"/>
            </a:xfrm>
            <a:prstGeom prst="downArrow">
              <a:avLst>
                <a:gd name="adj1" fmla="val 50000"/>
                <a:gd name="adj2" fmla="val 25000"/>
              </a:avLst>
            </a:prstGeom>
            <a:solidFill>
              <a:schemeClr val="accent1"/>
            </a:solidFill>
            <a:ln w="9525">
              <a:noFill/>
              <a:miter lim="800000"/>
            </a:ln>
          </p:spPr>
          <p:txBody>
            <a:bodyPr vert="eaVert"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cs typeface="Arial" panose="020B0704020202020204" pitchFamily="34" charset="0"/>
              </a:endParaRPr>
            </a:p>
          </p:txBody>
        </p:sp>
      </p:grpSp>
      <p:sp>
        <p:nvSpPr>
          <p:cNvPr id="3" name="任意多边形 2"/>
          <p:cNvSpPr/>
          <p:nvPr/>
        </p:nvSpPr>
        <p:spPr>
          <a:xfrm>
            <a:off x="1747203" y="2712443"/>
            <a:ext cx="6691312" cy="3327400"/>
          </a:xfrm>
          <a:custGeom>
            <a:avLst/>
            <a:gdLst>
              <a:gd name="connsiteX0" fmla="*/ 927100 w 6604000"/>
              <a:gd name="connsiteY0" fmla="*/ 0 h 3327400"/>
              <a:gd name="connsiteX1" fmla="*/ 927100 w 6604000"/>
              <a:gd name="connsiteY1" fmla="*/ 2463800 h 3327400"/>
              <a:gd name="connsiteX2" fmla="*/ 0 w 6604000"/>
              <a:gd name="connsiteY2" fmla="*/ 2463800 h 3327400"/>
              <a:gd name="connsiteX3" fmla="*/ 0 w 6604000"/>
              <a:gd name="connsiteY3" fmla="*/ 3327400 h 3327400"/>
              <a:gd name="connsiteX4" fmla="*/ 6604000 w 6604000"/>
              <a:gd name="connsiteY4" fmla="*/ 3327400 h 3327400"/>
              <a:gd name="connsiteX5" fmla="*/ 6604000 w 6604000"/>
              <a:gd name="connsiteY5" fmla="*/ 2413000 h 3327400"/>
              <a:gd name="connsiteX6" fmla="*/ 5880100 w 6604000"/>
              <a:gd name="connsiteY6" fmla="*/ 2413000 h 3327400"/>
              <a:gd name="connsiteX7" fmla="*/ 5880100 w 6604000"/>
              <a:gd name="connsiteY7" fmla="*/ 12700 h 3327400"/>
              <a:gd name="connsiteX8" fmla="*/ 927100 w 6604000"/>
              <a:gd name="connsiteY8" fmla="*/ 0 h 332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4000" h="3327400">
                <a:moveTo>
                  <a:pt x="927100" y="0"/>
                </a:moveTo>
                <a:lnTo>
                  <a:pt x="927100" y="2463800"/>
                </a:lnTo>
                <a:lnTo>
                  <a:pt x="0" y="2463800"/>
                </a:lnTo>
                <a:lnTo>
                  <a:pt x="0" y="3327400"/>
                </a:lnTo>
                <a:lnTo>
                  <a:pt x="6604000" y="3327400"/>
                </a:lnTo>
                <a:lnTo>
                  <a:pt x="6604000" y="2413000"/>
                </a:lnTo>
                <a:lnTo>
                  <a:pt x="5880100" y="2413000"/>
                </a:lnTo>
                <a:lnTo>
                  <a:pt x="5880100" y="12700"/>
                </a:lnTo>
                <a:lnTo>
                  <a:pt x="927100" y="0"/>
                </a:ln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241300" y="6209030"/>
            <a:ext cx="11564620" cy="560070"/>
            <a:chOff x="1791494" y="2533650"/>
            <a:chExt cx="5486489" cy="1200150"/>
          </a:xfrm>
        </p:grpSpPr>
        <p:sp>
          <p:nvSpPr>
            <p:cNvPr id="6" name="矩形: 圆角 2"/>
            <p:cNvSpPr/>
            <p:nvPr/>
          </p:nvSpPr>
          <p:spPr>
            <a:xfrm>
              <a:off x="1791494" y="2533650"/>
              <a:ext cx="5486489"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 name="文本框 6"/>
            <p:cNvSpPr txBox="1"/>
            <p:nvPr/>
          </p:nvSpPr>
          <p:spPr>
            <a:xfrm>
              <a:off x="1946663" y="2675354"/>
              <a:ext cx="5281461" cy="854529"/>
            </a:xfrm>
            <a:prstGeom prst="rect">
              <a:avLst/>
            </a:prstGeom>
            <a:noFill/>
          </p:spPr>
          <p:txBody>
            <a:bodyPr wrap="square" rtlCol="0">
              <a:spAutoFit/>
            </a:bodyPr>
            <a:lstStyle/>
            <a:p>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子网掩码：将网络号和子网号相应的位置全置</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1</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，主机号相应的位置全置</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0</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，即可得到子网掩码</a:t>
              </a:r>
            </a:p>
          </p:txBody>
        </p:sp>
        <p:sp>
          <p:nvSpPr>
            <p:cNvPr id="8" name="矩形: 圆角 4"/>
            <p:cNvSpPr/>
            <p:nvPr/>
          </p:nvSpPr>
          <p:spPr>
            <a:xfrm>
              <a:off x="1857375" y="2624956"/>
              <a:ext cx="5370749" cy="103217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9" name="灯片编号占位符 8">
            <a:extLst>
              <a:ext uri="{FF2B5EF4-FFF2-40B4-BE49-F238E27FC236}">
                <a16:creationId xmlns:a16="http://schemas.microsoft.com/office/drawing/2014/main" id="{999AFC51-0035-4A05-A099-A0ECD05A9BD8}"/>
              </a:ext>
            </a:extLst>
          </p:cNvPr>
          <p:cNvSpPr>
            <a:spLocks noGrp="1"/>
          </p:cNvSpPr>
          <p:nvPr>
            <p:ph type="sldNum" sz="quarter" idx="12"/>
          </p:nvPr>
        </p:nvSpPr>
        <p:spPr/>
        <p:txBody>
          <a:bodyPr/>
          <a:lstStyle/>
          <a:p>
            <a:fld id="{91F2D4EF-46D4-4764-B373-FC59CD1D281E}" type="slidenum">
              <a:rPr lang="zh-CN" altLang="en-US" smtClean="0"/>
              <a:t>65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1"/>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82"/>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46"/>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59"/>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61"/>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6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64"/>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65"/>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66"/>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67"/>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42"/>
                                        </p:tgtEl>
                                        <p:attrNameLst>
                                          <p:attrName>style.visibility</p:attrName>
                                        </p:attrNameLst>
                                      </p:cBhvr>
                                      <p:to>
                                        <p:strVal val="visible"/>
                                      </p:to>
                                    </p:set>
                                  </p:childTnLst>
                                </p:cTn>
                              </p:par>
                              <p:par>
                                <p:cTn id="64" presetID="10" presetClass="entr" presetSubtype="0" fill="hold" grpId="1"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childTnLst>
                          </p:cTn>
                        </p:par>
                        <p:par>
                          <p:cTn id="67" fill="hold">
                            <p:stCondLst>
                              <p:cond delay="0"/>
                            </p:stCondLst>
                            <p:childTnLst>
                              <p:par>
                                <p:cTn id="68" presetID="35" presetClass="emph" presetSubtype="0" repeatCount="3000" fill="hold" nodeType="afterEffect">
                                  <p:stCondLst>
                                    <p:cond delay="0"/>
                                  </p:stCondLst>
                                  <p:childTnLst>
                                    <p:anim calcmode="discrete" valueType="str">
                                      <p:cBhvr>
                                        <p:cTn id="69" dur="1000" fill="hold"/>
                                        <p:tgtEl>
                                          <p:spTgt spid="42"/>
                                        </p:tgtEl>
                                        <p:attrNameLst>
                                          <p:attrName>style.visibility</p:attrName>
                                        </p:attrNameLst>
                                      </p:cBhvr>
                                      <p:tavLst>
                                        <p:tav tm="0">
                                          <p:val>
                                            <p:strVal val="hidden"/>
                                          </p:val>
                                        </p:tav>
                                        <p:tav tm="50000">
                                          <p:val>
                                            <p:strVal val="visible"/>
                                          </p:val>
                                        </p:tav>
                                      </p:tavLst>
                                    </p:anim>
                                  </p:childTnLst>
                                </p:cTn>
                              </p:par>
                              <p:par>
                                <p:cTn id="70" presetID="35" presetClass="emph" presetSubtype="0" repeatCount="3000" fill="hold" grpId="0" nodeType="withEffect">
                                  <p:stCondLst>
                                    <p:cond delay="0"/>
                                  </p:stCondLst>
                                  <p:childTnLst>
                                    <p:anim calcmode="discrete" valueType="str">
                                      <p:cBhvr>
                                        <p:cTn id="71" dur="1000" fill="hold"/>
                                        <p:tgtEl>
                                          <p:spTgt spid="16"/>
                                        </p:tgtEl>
                                        <p:attrNameLst>
                                          <p:attrName>style.visibility</p:attrName>
                                        </p:attrNameLst>
                                      </p:cBhvr>
                                      <p:tavLst>
                                        <p:tav tm="0">
                                          <p:val>
                                            <p:strVal val="hidden"/>
                                          </p:val>
                                        </p:tav>
                                        <p:tav tm="50000">
                                          <p:val>
                                            <p:strVal val="visible"/>
                                          </p:val>
                                        </p:tav>
                                      </p:tavLst>
                                    </p:anim>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7"/>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69"/>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70"/>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71"/>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74"/>
                                        </p:tgtEl>
                                        <p:attrNameLst>
                                          <p:attrName>style.visibility</p:attrName>
                                        </p:attrNameLst>
                                      </p:cBhvr>
                                      <p:to>
                                        <p:strVal val="visible"/>
                                      </p:to>
                                    </p:set>
                                  </p:childTnLst>
                                </p:cTn>
                              </p:par>
                            </p:childTnLst>
                          </p:cTn>
                        </p:par>
                        <p:par>
                          <p:cTn id="84" fill="hold">
                            <p:stCondLst>
                              <p:cond delay="0"/>
                            </p:stCondLst>
                            <p:childTnLst>
                              <p:par>
                                <p:cTn id="85" presetID="35" presetClass="emph" presetSubtype="0" repeatCount="3000" fill="hold" nodeType="afterEffect">
                                  <p:stCondLst>
                                    <p:cond delay="500"/>
                                  </p:stCondLst>
                                  <p:childTnLst>
                                    <p:anim calcmode="discrete" valueType="str">
                                      <p:cBhvr>
                                        <p:cTn id="86" dur="1000" fill="hold"/>
                                        <p:tgtEl>
                                          <p:spTgt spid="71"/>
                                        </p:tgtEl>
                                        <p:attrNameLst>
                                          <p:attrName>style.visibility</p:attrName>
                                        </p:attrNameLst>
                                      </p:cBhvr>
                                      <p:tavLst>
                                        <p:tav tm="0">
                                          <p:val>
                                            <p:strVal val="hidden"/>
                                          </p:val>
                                        </p:tav>
                                        <p:tav tm="50000">
                                          <p:val>
                                            <p:strVal val="visible"/>
                                          </p:val>
                                        </p:tav>
                                      </p:tavLst>
                                    </p:anim>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8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1"/>
                                        </p:tgtEl>
                                        <p:attrNameLst>
                                          <p:attrName>style.visibility</p:attrName>
                                        </p:attrNameLst>
                                      </p:cBhvr>
                                      <p:to>
                                        <p:strVal val="visible"/>
                                      </p:to>
                                    </p:set>
                                  </p:childTnLst>
                                </p:cTn>
                              </p:par>
                            </p:childTnLst>
                          </p:cTn>
                        </p:par>
                        <p:par>
                          <p:cTn id="105" fill="hold">
                            <p:stCondLst>
                              <p:cond delay="0"/>
                            </p:stCondLst>
                            <p:childTnLst>
                              <p:par>
                                <p:cTn id="106" presetID="35" presetClass="emph" presetSubtype="0" repeatCount="3000" fill="hold" grpId="1" nodeType="afterEffect">
                                  <p:stCondLst>
                                    <p:cond delay="500"/>
                                  </p:stCondLst>
                                  <p:childTnLst>
                                    <p:anim calcmode="discrete" valueType="str">
                                      <p:cBhvr>
                                        <p:cTn id="107" dur="1000" fill="hold"/>
                                        <p:tgtEl>
                                          <p:spTgt spid="68"/>
                                        </p:tgtEl>
                                        <p:attrNameLst>
                                          <p:attrName>style.visibility</p:attrName>
                                        </p:attrNameLst>
                                      </p:cBhvr>
                                      <p:tavLst>
                                        <p:tav tm="0">
                                          <p:val>
                                            <p:strVal val="hidden"/>
                                          </p:val>
                                        </p:tav>
                                        <p:tav tm="50000">
                                          <p:val>
                                            <p:strVal val="visible"/>
                                          </p:val>
                                        </p:tav>
                                      </p:tavLst>
                                    </p:anim>
                                  </p:childTnLst>
                                </p:cTn>
                              </p:par>
                              <p:par>
                                <p:cTn id="108" presetID="35" presetClass="emph" presetSubtype="0" repeatCount="3000" fill="hold" grpId="1" nodeType="withEffect">
                                  <p:stCondLst>
                                    <p:cond delay="500"/>
                                  </p:stCondLst>
                                  <p:childTnLst>
                                    <p:anim calcmode="discrete" valueType="str">
                                      <p:cBhvr>
                                        <p:cTn id="109" dur="1000" fill="hold"/>
                                        <p:tgtEl>
                                          <p:spTgt spid="78"/>
                                        </p:tgtEl>
                                        <p:attrNameLst>
                                          <p:attrName>style.visibility</p:attrName>
                                        </p:attrNameLst>
                                      </p:cBhvr>
                                      <p:tavLst>
                                        <p:tav tm="0">
                                          <p:val>
                                            <p:strVal val="hidden"/>
                                          </p:val>
                                        </p:tav>
                                        <p:tav tm="50000">
                                          <p:val>
                                            <p:strVal val="visible"/>
                                          </p:val>
                                        </p:tav>
                                      </p:tavLst>
                                    </p:anim>
                                  </p:childTnLst>
                                </p:cTn>
                              </p:par>
                              <p:par>
                                <p:cTn id="110" presetID="35" presetClass="emph" presetSubtype="0" repeatCount="3000" fill="hold" grpId="1" nodeType="withEffect">
                                  <p:stCondLst>
                                    <p:cond delay="500"/>
                                  </p:stCondLst>
                                  <p:childTnLst>
                                    <p:anim calcmode="discrete" valueType="str">
                                      <p:cBhvr>
                                        <p:cTn id="111" dur="1000" fill="hold"/>
                                        <p:tgtEl>
                                          <p:spTgt spid="79"/>
                                        </p:tgtEl>
                                        <p:attrNameLst>
                                          <p:attrName>style.visibility</p:attrName>
                                        </p:attrNameLst>
                                      </p:cBhvr>
                                      <p:tavLst>
                                        <p:tav tm="0">
                                          <p:val>
                                            <p:strVal val="hidden"/>
                                          </p:val>
                                        </p:tav>
                                        <p:tav tm="50000">
                                          <p:val>
                                            <p:strVal val="visible"/>
                                          </p:val>
                                        </p:tav>
                                      </p:tavLst>
                                    </p:anim>
                                  </p:childTnLst>
                                </p:cTn>
                              </p:par>
                            </p:childTnLst>
                          </p:cTn>
                        </p:par>
                        <p:par>
                          <p:cTn id="112" fill="hold">
                            <p:stCondLst>
                              <p:cond delay="1500"/>
                            </p:stCondLst>
                            <p:childTnLst>
                              <p:par>
                                <p:cTn id="113" presetID="10" presetClass="entr" presetSubtype="0" fill="hold" grpId="0" nodeType="afterEffect">
                                  <p:stCondLst>
                                    <p:cond delay="0"/>
                                  </p:stCondLst>
                                  <p:childTnLst>
                                    <p:set>
                                      <p:cBhvr>
                                        <p:cTn id="114" dur="1" fill="hold">
                                          <p:stCondLst>
                                            <p:cond delay="0"/>
                                          </p:stCondLst>
                                        </p:cTn>
                                        <p:tgtEl>
                                          <p:spTgt spid="87"/>
                                        </p:tgtEl>
                                        <p:attrNameLst>
                                          <p:attrName>style.visibility</p:attrName>
                                        </p:attrNameLst>
                                      </p:cBhvr>
                                      <p:to>
                                        <p:strVal val="visible"/>
                                      </p:to>
                                    </p:set>
                                    <p:animEffect transition="in" filter="fade">
                                      <p:cBhvr>
                                        <p:cTn id="115" dur="500"/>
                                        <p:tgtEl>
                                          <p:spTgt spid="87"/>
                                        </p:tgtEl>
                                      </p:cBhvr>
                                    </p:animEffect>
                                  </p:childTnLst>
                                </p:cTn>
                              </p:par>
                            </p:childTnLst>
                          </p:cTn>
                        </p:par>
                        <p:par>
                          <p:cTn id="116" fill="hold">
                            <p:stCondLst>
                              <p:cond delay="2000"/>
                            </p:stCondLst>
                            <p:childTnLst>
                              <p:par>
                                <p:cTn id="117" presetID="10" presetClass="entr" presetSubtype="0" fill="hold" nodeType="afterEffect">
                                  <p:stCondLst>
                                    <p:cond delay="0"/>
                                  </p:stCondLst>
                                  <p:childTnLst>
                                    <p:set>
                                      <p:cBhvr>
                                        <p:cTn id="118" dur="1" fill="hold">
                                          <p:stCondLst>
                                            <p:cond delay="0"/>
                                          </p:stCondLst>
                                        </p:cTn>
                                        <p:tgtEl>
                                          <p:spTgt spid="2"/>
                                        </p:tgtEl>
                                        <p:attrNameLst>
                                          <p:attrName>style.visibility</p:attrName>
                                        </p:attrNameLst>
                                      </p:cBhvr>
                                      <p:to>
                                        <p:strVal val="visible"/>
                                      </p:to>
                                    </p:set>
                                    <p:animEffect transition="in" filter="fade">
                                      <p:cBhvr>
                                        <p:cTn id="119" dur="500"/>
                                        <p:tgtEl>
                                          <p:spTgt spid="2"/>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3"/>
                                        </p:tgtEl>
                                        <p:attrNameLst>
                                          <p:attrName>style.visibility</p:attrName>
                                        </p:attrNameLst>
                                      </p:cBhvr>
                                      <p:to>
                                        <p:strVal val="visible"/>
                                      </p:to>
                                    </p:set>
                                    <p:animEffect transition="in" filter="fade">
                                      <p:cBhvr>
                                        <p:cTn id="124" dur="500"/>
                                        <p:tgtEl>
                                          <p:spTgt spid="3"/>
                                        </p:tgtEl>
                                      </p:cBhvr>
                                    </p:animEffect>
                                  </p:childTnLst>
                                </p:cTn>
                              </p:par>
                            </p:childTnLst>
                          </p:cTn>
                        </p:par>
                        <p:par>
                          <p:cTn id="125" fill="hold">
                            <p:stCondLst>
                              <p:cond delay="500"/>
                            </p:stCondLst>
                            <p:childTnLst>
                              <p:par>
                                <p:cTn id="126" presetID="26" presetClass="emph" presetSubtype="0" repeatCount="3000" fill="hold" grpId="1" nodeType="afterEffect">
                                  <p:stCondLst>
                                    <p:cond delay="0"/>
                                  </p:stCondLst>
                                  <p:childTnLst>
                                    <p:animEffect transition="out" filter="fade">
                                      <p:cBhvr>
                                        <p:cTn id="127" dur="500" tmFilter="0, 0; .2, .5; .8, .5; 1, 0"/>
                                        <p:tgtEl>
                                          <p:spTgt spid="3"/>
                                        </p:tgtEl>
                                      </p:cBhvr>
                                    </p:animEffect>
                                    <p:animScale>
                                      <p:cBhvr>
                                        <p:cTn id="128"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ldLvl="0" animBg="1"/>
      <p:bldP spid="16" grpId="0" bldLvl="0" animBg="1"/>
      <p:bldP spid="16" grpId="1" bldLvl="0" animBg="1"/>
      <p:bldP spid="25" grpId="0" bldLvl="0" animBg="1"/>
      <p:bldP spid="27" grpId="0"/>
      <p:bldP spid="33" grpId="0" bldLvl="0" animBg="1"/>
      <p:bldP spid="34" grpId="0"/>
      <p:bldP spid="35" grpId="0"/>
      <p:bldP spid="36" grpId="0"/>
      <p:bldP spid="37" grpId="0" bldLvl="0" animBg="1"/>
      <p:bldP spid="39" grpId="0"/>
      <p:bldP spid="40" grpId="0" bldLvl="0" animBg="1"/>
      <p:bldP spid="47" grpId="0"/>
      <p:bldP spid="62" grpId="0" bldLvl="0" animBg="1"/>
      <p:bldP spid="64" grpId="0" bldLvl="0" animBg="1"/>
      <p:bldP spid="68" grpId="0"/>
      <p:bldP spid="68" grpId="1"/>
      <p:bldP spid="69" grpId="0" bldLvl="0" animBg="1"/>
      <p:bldP spid="70" grpId="0" bldLvl="0" animBg="1"/>
      <p:bldP spid="75" grpId="0" bldLvl="0" animBg="1"/>
      <p:bldP spid="76" grpId="0" bldLvl="0" animBg="1"/>
      <p:bldP spid="78" grpId="0"/>
      <p:bldP spid="78" grpId="1"/>
      <p:bldP spid="79" grpId="0"/>
      <p:bldP spid="79" grpId="1"/>
      <p:bldP spid="80" grpId="0"/>
      <p:bldP spid="87" grpId="0" bldLvl="0" animBg="1"/>
      <p:bldP spid="3" grpId="0" bldLvl="0" animBg="1"/>
      <p:bldP spid="3" grpId="1"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 name="组合 143"/>
          <p:cNvGrpSpPr/>
          <p:nvPr/>
        </p:nvGrpSpPr>
        <p:grpSpPr>
          <a:xfrm>
            <a:off x="629529" y="315996"/>
            <a:ext cx="4280302" cy="1007402"/>
            <a:chOff x="658104" y="373146"/>
            <a:chExt cx="4280302" cy="1007402"/>
          </a:xfrm>
        </p:grpSpPr>
        <p:grpSp>
          <p:nvGrpSpPr>
            <p:cNvPr id="145" name="组合 144"/>
            <p:cNvGrpSpPr/>
            <p:nvPr/>
          </p:nvGrpSpPr>
          <p:grpSpPr>
            <a:xfrm>
              <a:off x="1080814" y="763297"/>
              <a:ext cx="3857592" cy="617251"/>
              <a:chOff x="1839058" y="1058437"/>
              <a:chExt cx="3857592" cy="617251"/>
            </a:xfrm>
          </p:grpSpPr>
          <p:sp>
            <p:nvSpPr>
              <p:cNvPr id="147" name="矩形: 圆角 11"/>
              <p:cNvSpPr/>
              <p:nvPr/>
            </p:nvSpPr>
            <p:spPr>
              <a:xfrm>
                <a:off x="1839058" y="1058437"/>
                <a:ext cx="3776935"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48" name="文本框 147"/>
              <p:cNvSpPr txBox="1"/>
              <p:nvPr/>
            </p:nvSpPr>
            <p:spPr>
              <a:xfrm>
                <a:off x="2628625" y="1090913"/>
                <a:ext cx="3068025"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子网掩码作用</a:t>
                </a:r>
              </a:p>
            </p:txBody>
          </p:sp>
        </p:grpSp>
        <p:pic>
          <p:nvPicPr>
            <p:cNvPr id="146" name="图片 145"/>
            <p:cNvPicPr>
              <a:picLocks noChangeAspect="1"/>
            </p:cNvPicPr>
            <p:nvPr/>
          </p:nvPicPr>
          <p:blipFill>
            <a:blip r:embed="rId3">
              <a:lum contrast="20000"/>
            </a:blip>
            <a:stretch>
              <a:fillRect/>
            </a:stretch>
          </p:blipFill>
          <p:spPr>
            <a:xfrm>
              <a:off x="658104" y="373146"/>
              <a:ext cx="1178667" cy="987480"/>
            </a:xfrm>
            <a:prstGeom prst="rect">
              <a:avLst/>
            </a:prstGeom>
          </p:spPr>
        </p:pic>
      </p:grpSp>
      <p:grpSp>
        <p:nvGrpSpPr>
          <p:cNvPr id="82" name="组合 81"/>
          <p:cNvGrpSpPr/>
          <p:nvPr/>
        </p:nvGrpSpPr>
        <p:grpSpPr>
          <a:xfrm>
            <a:off x="514846" y="1515207"/>
            <a:ext cx="2380755" cy="525841"/>
            <a:chOff x="720965" y="1303980"/>
            <a:chExt cx="2273214" cy="502089"/>
          </a:xfrm>
        </p:grpSpPr>
        <p:grpSp>
          <p:nvGrpSpPr>
            <p:cNvPr id="83" name="组合 82"/>
            <p:cNvGrpSpPr/>
            <p:nvPr/>
          </p:nvGrpSpPr>
          <p:grpSpPr>
            <a:xfrm>
              <a:off x="720965" y="1303980"/>
              <a:ext cx="370792" cy="475865"/>
              <a:chOff x="707874" y="1296608"/>
              <a:chExt cx="308484" cy="283828"/>
            </a:xfrm>
          </p:grpSpPr>
          <p:sp>
            <p:nvSpPr>
              <p:cNvPr id="86" name="平行四边形 85"/>
              <p:cNvSpPr/>
              <p:nvPr/>
            </p:nvSpPr>
            <p:spPr>
              <a:xfrm>
                <a:off x="707874" y="1296608"/>
                <a:ext cx="206112" cy="283827"/>
              </a:xfrm>
              <a:prstGeom prst="parallelogram">
                <a:avLst>
                  <a:gd name="adj" fmla="val 6110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87" name="平行四边形 86"/>
              <p:cNvSpPr/>
              <p:nvPr/>
            </p:nvSpPr>
            <p:spPr>
              <a:xfrm>
                <a:off x="811614" y="1296608"/>
                <a:ext cx="204744" cy="283828"/>
              </a:xfrm>
              <a:prstGeom prst="parallelogram">
                <a:avLst>
                  <a:gd name="adj" fmla="val 6149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84" name="流程图: 手动输入 6"/>
            <p:cNvSpPr/>
            <p:nvPr/>
          </p:nvSpPr>
          <p:spPr>
            <a:xfrm rot="5400000" flipV="1">
              <a:off x="1535183" y="759952"/>
              <a:ext cx="475861" cy="156903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85" name="Text Box 79"/>
            <p:cNvSpPr txBox="1">
              <a:spLocks noChangeArrowheads="1"/>
            </p:cNvSpPr>
            <p:nvPr/>
          </p:nvSpPr>
          <p:spPr bwMode="auto">
            <a:xfrm>
              <a:off x="1351236" y="1335869"/>
              <a:ext cx="1642943"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作用</a:t>
              </a:r>
            </a:p>
          </p:txBody>
        </p:sp>
      </p:grpSp>
      <p:grpSp>
        <p:nvGrpSpPr>
          <p:cNvPr id="88" name="组合 87"/>
          <p:cNvGrpSpPr/>
          <p:nvPr/>
        </p:nvGrpSpPr>
        <p:grpSpPr>
          <a:xfrm>
            <a:off x="2548076" y="1444136"/>
            <a:ext cx="8004100" cy="652918"/>
            <a:chOff x="612316" y="5296240"/>
            <a:chExt cx="2661329" cy="2322859"/>
          </a:xfrm>
        </p:grpSpPr>
        <p:sp>
          <p:nvSpPr>
            <p:cNvPr id="89" name="矩形: 圆角 47"/>
            <p:cNvSpPr/>
            <p:nvPr/>
          </p:nvSpPr>
          <p:spPr>
            <a:xfrm>
              <a:off x="612316" y="5299868"/>
              <a:ext cx="2661329" cy="2317419"/>
            </a:xfrm>
            <a:prstGeom prst="roundRect">
              <a:avLst>
                <a:gd name="adj" fmla="val 7327"/>
              </a:avLst>
            </a:prstGeom>
            <a:solidFill>
              <a:srgbClr val="00B0F0"/>
            </a:solidFill>
            <a:ln>
              <a:solidFill>
                <a:schemeClr val="bg1"/>
              </a:solidFill>
            </a:ln>
            <a:effectLst>
              <a:innerShdw blurRad="114300">
                <a:schemeClr val="accent2">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6" tIns="37802" rIns="75606" bIns="37802" numCol="1" spcCol="0" rtlCol="0" fromWordArt="0" anchor="ctr" anchorCtr="0" forceAA="0" compatLnSpc="1">
              <a:noAutofit/>
            </a:bodyPr>
            <a:lstStyle/>
            <a:p>
              <a:pPr algn="ctr"/>
              <a:endParaRPr lang="zh-CN" altLang="en-US" sz="985"/>
            </a:p>
          </p:txBody>
        </p:sp>
        <p:sp>
          <p:nvSpPr>
            <p:cNvPr id="90" name="Text Box 79"/>
            <p:cNvSpPr txBox="1">
              <a:spLocks noChangeArrowheads="1"/>
            </p:cNvSpPr>
            <p:nvPr/>
          </p:nvSpPr>
          <p:spPr bwMode="auto">
            <a:xfrm>
              <a:off x="669645" y="5296240"/>
              <a:ext cx="2524451" cy="2322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30000"/>
                </a:lnSpc>
              </a:pPr>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对外隐藏子网的存在，对内指示网络号和子网号的位置</a:t>
              </a:r>
            </a:p>
          </p:txBody>
        </p:sp>
      </p:grpSp>
      <p:sp>
        <p:nvSpPr>
          <p:cNvPr id="91" name="Rectangle 4"/>
          <p:cNvSpPr>
            <a:spLocks noChangeArrowheads="1"/>
          </p:cNvSpPr>
          <p:nvPr/>
        </p:nvSpPr>
        <p:spPr bwMode="auto">
          <a:xfrm>
            <a:off x="2035326" y="5206683"/>
            <a:ext cx="777557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spcBef>
                <a:spcPct val="20000"/>
              </a:spcBef>
              <a:buClr>
                <a:schemeClr val="accent1"/>
              </a:buClr>
              <a:buSzPct val="65000"/>
              <a:buFont typeface="Wingdings" panose="05000000000000000000" pitchFamily="2" charset="2"/>
              <a:buNone/>
            </a:pPr>
            <a:r>
              <a:rPr lang="en-US" altLang="zh-CN" sz="2400" u="none" dirty="0">
                <a:solidFill>
                  <a:srgbClr val="009FF6"/>
                </a:solidFill>
                <a:latin typeface="思源黑体 CN Medium" panose="020B0600000000000000" pitchFamily="34" charset="-122"/>
                <a:ea typeface="思源黑体 CN Medium" panose="020B0600000000000000" pitchFamily="34" charset="-122"/>
                <a:cs typeface="Arial" panose="020B0704020202020204" pitchFamily="34" charset="0"/>
              </a:rPr>
              <a:t>  ★  </a:t>
            </a:r>
            <a:r>
              <a:rPr lang="zh-CN" altLang="en-US" sz="2400" u="none" dirty="0">
                <a:solidFill>
                  <a:srgbClr val="009FF6"/>
                </a:solidFill>
                <a:latin typeface="思源黑体 CN Medium" panose="020B0600000000000000" pitchFamily="34" charset="-122"/>
                <a:ea typeface="思源黑体 CN Medium" panose="020B0600000000000000" pitchFamily="34" charset="-122"/>
                <a:cs typeface="Arial" panose="020B0704020202020204" pitchFamily="34" charset="0"/>
              </a:rPr>
              <a:t>对外，网络地址是 </a:t>
            </a:r>
            <a:r>
              <a:rPr lang="en-US" altLang="zh-CN" sz="2400" u="none" dirty="0">
                <a:solidFill>
                  <a:srgbClr val="009FF6"/>
                </a:solidFill>
                <a:latin typeface="思源黑体 CN Medium" panose="020B0600000000000000" pitchFamily="34" charset="-122"/>
                <a:ea typeface="思源黑体 CN Medium" panose="020B0600000000000000" pitchFamily="34" charset="-122"/>
                <a:cs typeface="Arial" panose="020B0704020202020204" pitchFamily="34" charset="0"/>
              </a:rPr>
              <a:t>172.16.0.0</a:t>
            </a:r>
          </a:p>
          <a:p>
            <a:pPr eaLnBrk="1" hangingPunct="1">
              <a:spcBef>
                <a:spcPct val="20000"/>
              </a:spcBef>
              <a:buClr>
                <a:schemeClr val="accent1"/>
              </a:buClr>
              <a:buSzPct val="65000"/>
              <a:buFont typeface="Wingdings" panose="05000000000000000000" pitchFamily="2" charset="2"/>
              <a:buNone/>
            </a:pPr>
            <a:r>
              <a:rPr lang="en-US" altLang="zh-CN" sz="2400" u="none" dirty="0">
                <a:solidFill>
                  <a:srgbClr val="009FF6"/>
                </a:solidFill>
                <a:latin typeface="思源黑体 CN Medium" panose="020B0600000000000000" pitchFamily="34" charset="-122"/>
                <a:ea typeface="思源黑体 CN Medium" panose="020B0600000000000000" pitchFamily="34" charset="-122"/>
                <a:cs typeface="Arial" panose="020B0704020202020204" pitchFamily="34" charset="0"/>
              </a:rPr>
              <a:t>  ★  </a:t>
            </a:r>
            <a:r>
              <a:rPr lang="zh-CN" altLang="en-US" sz="2400" u="none" dirty="0">
                <a:solidFill>
                  <a:srgbClr val="009FF6"/>
                </a:solidFill>
                <a:latin typeface="思源黑体 CN Medium" panose="020B0600000000000000" pitchFamily="34" charset="-122"/>
                <a:ea typeface="思源黑体 CN Medium" panose="020B0600000000000000" pitchFamily="34" charset="-122"/>
                <a:cs typeface="Arial" panose="020B0704020202020204" pitchFamily="34" charset="0"/>
              </a:rPr>
              <a:t>对内，存在四个子网，子网掩码为</a:t>
            </a:r>
            <a:r>
              <a:rPr lang="en-US" altLang="zh-CN" sz="2400" u="none" dirty="0">
                <a:solidFill>
                  <a:srgbClr val="009FF6"/>
                </a:solidFill>
                <a:latin typeface="思源黑体 CN Medium" panose="020B0600000000000000" pitchFamily="34" charset="-122"/>
                <a:ea typeface="思源黑体 CN Medium" panose="020B0600000000000000" pitchFamily="34" charset="-122"/>
                <a:cs typeface="Arial" panose="020B0704020202020204" pitchFamily="34" charset="0"/>
              </a:rPr>
              <a:t>255.255.255.0</a:t>
            </a:r>
          </a:p>
        </p:txBody>
      </p:sp>
      <p:grpSp>
        <p:nvGrpSpPr>
          <p:cNvPr id="92" name="Group 5"/>
          <p:cNvGrpSpPr/>
          <p:nvPr/>
        </p:nvGrpSpPr>
        <p:grpSpPr bwMode="auto">
          <a:xfrm>
            <a:off x="2035326" y="2795270"/>
            <a:ext cx="7435344" cy="2122488"/>
            <a:chOff x="340" y="1026"/>
            <a:chExt cx="4956" cy="1415"/>
          </a:xfrm>
        </p:grpSpPr>
        <p:pic>
          <p:nvPicPr>
            <p:cNvPr id="93" name="Picture 6" descr="j022336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9" y="1706"/>
              <a:ext cx="45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7" descr="j022336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9" y="2296"/>
              <a:ext cx="454"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5" name="Group 8"/>
            <p:cNvGrpSpPr/>
            <p:nvPr/>
          </p:nvGrpSpPr>
          <p:grpSpPr bwMode="auto">
            <a:xfrm>
              <a:off x="2200" y="1026"/>
              <a:ext cx="1678" cy="408"/>
              <a:chOff x="1655" y="1026"/>
              <a:chExt cx="1633" cy="408"/>
            </a:xfrm>
          </p:grpSpPr>
          <p:pic>
            <p:nvPicPr>
              <p:cNvPr id="119" name="Picture 9" descr="BS00094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1" y="1026"/>
                <a:ext cx="22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10" descr="BS00094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45" y="1026"/>
                <a:ext cx="22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11" descr="BS00094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99" y="1026"/>
                <a:ext cx="22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Line 12"/>
              <p:cNvSpPr>
                <a:spLocks noChangeShapeType="1"/>
              </p:cNvSpPr>
              <p:nvPr/>
            </p:nvSpPr>
            <p:spPr bwMode="auto">
              <a:xfrm>
                <a:off x="1655" y="1434"/>
                <a:ext cx="163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23" name="Line 13"/>
              <p:cNvSpPr>
                <a:spLocks noChangeShapeType="1"/>
              </p:cNvSpPr>
              <p:nvPr/>
            </p:nvSpPr>
            <p:spPr bwMode="auto">
              <a:xfrm>
                <a:off x="1927" y="1253"/>
                <a:ext cx="0" cy="1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24" name="Line 14"/>
              <p:cNvSpPr>
                <a:spLocks noChangeShapeType="1"/>
              </p:cNvSpPr>
              <p:nvPr/>
            </p:nvSpPr>
            <p:spPr bwMode="auto">
              <a:xfrm>
                <a:off x="2381" y="1253"/>
                <a:ext cx="0" cy="1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25" name="Line 15"/>
              <p:cNvSpPr>
                <a:spLocks noChangeShapeType="1"/>
              </p:cNvSpPr>
              <p:nvPr/>
            </p:nvSpPr>
            <p:spPr bwMode="auto">
              <a:xfrm>
                <a:off x="2835" y="1253"/>
                <a:ext cx="0" cy="1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grpSp>
        <p:grpSp>
          <p:nvGrpSpPr>
            <p:cNvPr id="96" name="Group 16"/>
            <p:cNvGrpSpPr/>
            <p:nvPr/>
          </p:nvGrpSpPr>
          <p:grpSpPr bwMode="auto">
            <a:xfrm>
              <a:off x="1066" y="1979"/>
              <a:ext cx="1633" cy="408"/>
              <a:chOff x="1655" y="1026"/>
              <a:chExt cx="1633" cy="408"/>
            </a:xfrm>
          </p:grpSpPr>
          <p:pic>
            <p:nvPicPr>
              <p:cNvPr id="112" name="Picture 17" descr="BS00094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1" y="1026"/>
                <a:ext cx="22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18" descr="BS00094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45" y="1026"/>
                <a:ext cx="22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19" descr="BS00094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99" y="1026"/>
                <a:ext cx="22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Line 20"/>
              <p:cNvSpPr>
                <a:spLocks noChangeShapeType="1"/>
              </p:cNvSpPr>
              <p:nvPr/>
            </p:nvSpPr>
            <p:spPr bwMode="auto">
              <a:xfrm>
                <a:off x="1655" y="1434"/>
                <a:ext cx="163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16" name="Line 21"/>
              <p:cNvSpPr>
                <a:spLocks noChangeShapeType="1"/>
              </p:cNvSpPr>
              <p:nvPr/>
            </p:nvSpPr>
            <p:spPr bwMode="auto">
              <a:xfrm>
                <a:off x="1927" y="1253"/>
                <a:ext cx="0" cy="1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17" name="Line 22"/>
              <p:cNvSpPr>
                <a:spLocks noChangeShapeType="1"/>
              </p:cNvSpPr>
              <p:nvPr/>
            </p:nvSpPr>
            <p:spPr bwMode="auto">
              <a:xfrm>
                <a:off x="2381" y="1253"/>
                <a:ext cx="0" cy="1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18" name="Line 23"/>
              <p:cNvSpPr>
                <a:spLocks noChangeShapeType="1"/>
              </p:cNvSpPr>
              <p:nvPr/>
            </p:nvSpPr>
            <p:spPr bwMode="auto">
              <a:xfrm>
                <a:off x="2835" y="1253"/>
                <a:ext cx="0" cy="1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grpSp>
        <p:sp>
          <p:nvSpPr>
            <p:cNvPr id="97" name="Line 24"/>
            <p:cNvSpPr>
              <a:spLocks noChangeShapeType="1"/>
            </p:cNvSpPr>
            <p:nvPr/>
          </p:nvSpPr>
          <p:spPr bwMode="auto">
            <a:xfrm flipV="1">
              <a:off x="2926" y="1434"/>
              <a:ext cx="0" cy="2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grpSp>
          <p:nvGrpSpPr>
            <p:cNvPr id="98" name="Group 25"/>
            <p:cNvGrpSpPr/>
            <p:nvPr/>
          </p:nvGrpSpPr>
          <p:grpSpPr bwMode="auto">
            <a:xfrm>
              <a:off x="3107" y="1979"/>
              <a:ext cx="1633" cy="408"/>
              <a:chOff x="1655" y="1026"/>
              <a:chExt cx="1633" cy="408"/>
            </a:xfrm>
          </p:grpSpPr>
          <p:pic>
            <p:nvPicPr>
              <p:cNvPr id="105" name="Picture 26" descr="BS00094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1" y="1026"/>
                <a:ext cx="22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27" descr="BS00094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45" y="1026"/>
                <a:ext cx="22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28" descr="BS00094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99" y="1026"/>
                <a:ext cx="22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Line 29"/>
              <p:cNvSpPr>
                <a:spLocks noChangeShapeType="1"/>
              </p:cNvSpPr>
              <p:nvPr/>
            </p:nvSpPr>
            <p:spPr bwMode="auto">
              <a:xfrm>
                <a:off x="1655" y="1434"/>
                <a:ext cx="163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09" name="Line 30"/>
              <p:cNvSpPr>
                <a:spLocks noChangeShapeType="1"/>
              </p:cNvSpPr>
              <p:nvPr/>
            </p:nvSpPr>
            <p:spPr bwMode="auto">
              <a:xfrm>
                <a:off x="1927" y="1253"/>
                <a:ext cx="0" cy="1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10" name="Line 31"/>
              <p:cNvSpPr>
                <a:spLocks noChangeShapeType="1"/>
              </p:cNvSpPr>
              <p:nvPr/>
            </p:nvSpPr>
            <p:spPr bwMode="auto">
              <a:xfrm>
                <a:off x="2381" y="1253"/>
                <a:ext cx="0" cy="1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11" name="Line 32"/>
              <p:cNvSpPr>
                <a:spLocks noChangeShapeType="1"/>
              </p:cNvSpPr>
              <p:nvPr/>
            </p:nvSpPr>
            <p:spPr bwMode="auto">
              <a:xfrm>
                <a:off x="2835" y="1253"/>
                <a:ext cx="0" cy="1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grpSp>
        <p:sp>
          <p:nvSpPr>
            <p:cNvPr id="99" name="Freeform 33"/>
            <p:cNvSpPr/>
            <p:nvPr/>
          </p:nvSpPr>
          <p:spPr bwMode="auto">
            <a:xfrm>
              <a:off x="2812" y="1842"/>
              <a:ext cx="166" cy="499"/>
            </a:xfrm>
            <a:custGeom>
              <a:avLst/>
              <a:gdLst>
                <a:gd name="T0" fmla="*/ 23 w 166"/>
                <a:gd name="T1" fmla="*/ 0 h 499"/>
                <a:gd name="T2" fmla="*/ 23 w 166"/>
                <a:gd name="T3" fmla="*/ 227 h 499"/>
                <a:gd name="T4" fmla="*/ 159 w 166"/>
                <a:gd name="T5" fmla="*/ 182 h 499"/>
                <a:gd name="T6" fmla="*/ 68 w 166"/>
                <a:gd name="T7" fmla="*/ 499 h 499"/>
                <a:gd name="T8" fmla="*/ 0 60000 65536"/>
                <a:gd name="T9" fmla="*/ 0 60000 65536"/>
                <a:gd name="T10" fmla="*/ 0 60000 65536"/>
                <a:gd name="T11" fmla="*/ 0 60000 65536"/>
                <a:gd name="T12" fmla="*/ 0 w 166"/>
                <a:gd name="T13" fmla="*/ 0 h 499"/>
                <a:gd name="T14" fmla="*/ 166 w 166"/>
                <a:gd name="T15" fmla="*/ 499 h 499"/>
              </a:gdLst>
              <a:ahLst/>
              <a:cxnLst>
                <a:cxn ang="T8">
                  <a:pos x="T0" y="T1"/>
                </a:cxn>
                <a:cxn ang="T9">
                  <a:pos x="T2" y="T3"/>
                </a:cxn>
                <a:cxn ang="T10">
                  <a:pos x="T4" y="T5"/>
                </a:cxn>
                <a:cxn ang="T11">
                  <a:pos x="T6" y="T7"/>
                </a:cxn>
              </a:cxnLst>
              <a:rect l="T12" t="T13" r="T14" b="T15"/>
              <a:pathLst>
                <a:path w="166" h="499">
                  <a:moveTo>
                    <a:pt x="23" y="0"/>
                  </a:moveTo>
                  <a:cubicBezTo>
                    <a:pt x="11" y="98"/>
                    <a:pt x="0" y="197"/>
                    <a:pt x="23" y="227"/>
                  </a:cubicBezTo>
                  <a:cubicBezTo>
                    <a:pt x="46" y="257"/>
                    <a:pt x="152" y="137"/>
                    <a:pt x="159" y="182"/>
                  </a:cubicBezTo>
                  <a:cubicBezTo>
                    <a:pt x="166" y="227"/>
                    <a:pt x="83" y="454"/>
                    <a:pt x="68" y="499"/>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00" name="Text Box 34"/>
            <p:cNvSpPr txBox="1">
              <a:spLocks noChangeArrowheads="1"/>
            </p:cNvSpPr>
            <p:nvPr/>
          </p:nvSpPr>
          <p:spPr bwMode="auto">
            <a:xfrm>
              <a:off x="3651" y="1162"/>
              <a:ext cx="87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u="none">
                  <a:latin typeface="思源黑体 CN Medium" panose="020B0600000000000000" pitchFamily="34" charset="-122"/>
                  <a:ea typeface="思源黑体 CN Medium" panose="020B0600000000000000" pitchFamily="34" charset="-122"/>
                  <a:cs typeface="Arial" panose="020B0704020202020204" pitchFamily="34" charset="0"/>
                </a:rPr>
                <a:t>172.16.3.0</a:t>
              </a:r>
            </a:p>
          </p:txBody>
        </p:sp>
        <p:sp>
          <p:nvSpPr>
            <p:cNvPr id="101" name="Text Box 35"/>
            <p:cNvSpPr txBox="1">
              <a:spLocks noChangeArrowheads="1"/>
            </p:cNvSpPr>
            <p:nvPr/>
          </p:nvSpPr>
          <p:spPr bwMode="auto">
            <a:xfrm>
              <a:off x="1746" y="1661"/>
              <a:ext cx="87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u="none">
                  <a:latin typeface="思源黑体 CN Medium" panose="020B0600000000000000" pitchFamily="34" charset="-122"/>
                  <a:ea typeface="思源黑体 CN Medium" panose="020B0600000000000000" pitchFamily="34" charset="-122"/>
                  <a:cs typeface="Arial" panose="020B0704020202020204" pitchFamily="34" charset="0"/>
                </a:rPr>
                <a:t>172.16.4.0</a:t>
              </a:r>
            </a:p>
          </p:txBody>
        </p:sp>
        <p:sp>
          <p:nvSpPr>
            <p:cNvPr id="102" name="Text Box 36"/>
            <p:cNvSpPr txBox="1">
              <a:spLocks noChangeArrowheads="1"/>
            </p:cNvSpPr>
            <p:nvPr/>
          </p:nvSpPr>
          <p:spPr bwMode="auto">
            <a:xfrm>
              <a:off x="340" y="2115"/>
              <a:ext cx="87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u="none">
                  <a:latin typeface="思源黑体 CN Medium" panose="020B0600000000000000" pitchFamily="34" charset="-122"/>
                  <a:ea typeface="思源黑体 CN Medium" panose="020B0600000000000000" pitchFamily="34" charset="-122"/>
                  <a:cs typeface="Arial" panose="020B0704020202020204" pitchFamily="34" charset="0"/>
                </a:rPr>
                <a:t>172.16.1.0</a:t>
              </a:r>
            </a:p>
          </p:txBody>
        </p:sp>
        <p:sp>
          <p:nvSpPr>
            <p:cNvPr id="103" name="Text Box 37"/>
            <p:cNvSpPr txBox="1">
              <a:spLocks noChangeArrowheads="1"/>
            </p:cNvSpPr>
            <p:nvPr/>
          </p:nvSpPr>
          <p:spPr bwMode="auto">
            <a:xfrm>
              <a:off x="4422" y="2115"/>
              <a:ext cx="87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en-US" altLang="zh-CN" u="none">
                  <a:latin typeface="思源黑体 CN Medium" panose="020B0600000000000000" pitchFamily="34" charset="-122"/>
                  <a:ea typeface="思源黑体 CN Medium" panose="020B0600000000000000" pitchFamily="34" charset="-122"/>
                  <a:cs typeface="Arial" panose="020B0704020202020204" pitchFamily="34" charset="0"/>
                </a:rPr>
                <a:t>172.16.2.0</a:t>
              </a:r>
            </a:p>
          </p:txBody>
        </p:sp>
        <p:sp>
          <p:nvSpPr>
            <p:cNvPr id="104" name="Line 38"/>
            <p:cNvSpPr>
              <a:spLocks noChangeShapeType="1"/>
            </p:cNvSpPr>
            <p:nvPr/>
          </p:nvSpPr>
          <p:spPr bwMode="auto">
            <a:xfrm>
              <a:off x="2245" y="1842"/>
              <a:ext cx="544" cy="227"/>
            </a:xfrm>
            <a:prstGeom prst="line">
              <a:avLst/>
            </a:prstGeom>
            <a:noFill/>
            <a:ln w="9525">
              <a:solidFill>
                <a:schemeClr val="hlink"/>
              </a:solidFill>
              <a:round/>
              <a:tailEnd type="stealth" w="lg" len="lg"/>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grpSp>
      <p:sp>
        <p:nvSpPr>
          <p:cNvPr id="4" name="圆角矩形 3"/>
          <p:cNvSpPr/>
          <p:nvPr/>
        </p:nvSpPr>
        <p:spPr>
          <a:xfrm>
            <a:off x="2057253" y="2681486"/>
            <a:ext cx="7775575" cy="238760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2057253" y="2686018"/>
            <a:ext cx="7775575" cy="2387600"/>
            <a:chOff x="1808197" y="6281885"/>
            <a:chExt cx="7775575" cy="2387600"/>
          </a:xfrm>
        </p:grpSpPr>
        <p:sp>
          <p:nvSpPr>
            <p:cNvPr id="54" name="圆角矩形 53"/>
            <p:cNvSpPr/>
            <p:nvPr/>
          </p:nvSpPr>
          <p:spPr>
            <a:xfrm>
              <a:off x="1808197" y="6281885"/>
              <a:ext cx="7775575" cy="2387600"/>
            </a:xfrm>
            <a:prstGeom prst="roundRect">
              <a:avLst/>
            </a:prstGeom>
            <a:solidFill>
              <a:srgbClr val="5BCCF6">
                <a:alpha val="57000"/>
              </a:srgbClr>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45537" y="7183297"/>
              <a:ext cx="2188420" cy="584775"/>
            </a:xfrm>
            <a:prstGeom prst="rect">
              <a:avLst/>
            </a:prstGeom>
          </p:spPr>
          <p:txBody>
            <a:bodyPr wrap="none">
              <a:spAutoFit/>
            </a:bodyPr>
            <a:lstStyle/>
            <a:p>
              <a:pPr>
                <a:spcBef>
                  <a:spcPct val="20000"/>
                </a:spcBef>
                <a:buClr>
                  <a:schemeClr val="accent1"/>
                </a:buClr>
                <a:buSzPct val="65000"/>
              </a:pPr>
              <a:r>
                <a:rPr lang="en-US" altLang="zh-CN" sz="32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172.16.0.0</a:t>
              </a:r>
            </a:p>
          </p:txBody>
        </p:sp>
      </p:grpSp>
      <p:sp>
        <p:nvSpPr>
          <p:cNvPr id="2" name="灯片编号占位符 1">
            <a:extLst>
              <a:ext uri="{FF2B5EF4-FFF2-40B4-BE49-F238E27FC236}">
                <a16:creationId xmlns:a16="http://schemas.microsoft.com/office/drawing/2014/main" id="{FB79FEC4-0DD5-4E50-B64F-3E0B8555123E}"/>
              </a:ext>
            </a:extLst>
          </p:cNvPr>
          <p:cNvSpPr>
            <a:spLocks noGrp="1"/>
          </p:cNvSpPr>
          <p:nvPr>
            <p:ph type="sldNum" sz="quarter" idx="12"/>
          </p:nvPr>
        </p:nvSpPr>
        <p:spPr/>
        <p:txBody>
          <a:bodyPr/>
          <a:lstStyle/>
          <a:p>
            <a:fld id="{91F2D4EF-46D4-4764-B373-FC59CD1D281E}" type="slidenum">
              <a:rPr lang="zh-CN" altLang="en-US" smtClean="0"/>
              <a:t>66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wipe(left)">
                                      <p:cBhvr>
                                        <p:cTn id="11" dur="500"/>
                                        <p:tgtEl>
                                          <p:spTgt spid="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3" presetClass="entr" presetSubtype="10" fill="hold" nodeType="with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blinds(horizontal)">
                                      <p:cBhvr>
                                        <p:cTn id="22" dur="500"/>
                                        <p:tgtEl>
                                          <p:spTgt spid="92"/>
                                        </p:tgtEl>
                                      </p:cBhvr>
                                    </p:animEffect>
                                  </p:childTnLst>
                                </p:cTn>
                              </p:par>
                              <p:par>
                                <p:cTn id="23" presetID="27" presetClass="entr" presetSubtype="0" fill="hold" nodeType="withEffect">
                                  <p:stCondLst>
                                    <p:cond delay="0"/>
                                  </p:stCondLst>
                                  <p:iterate type="lt">
                                    <p:tmPct val="50000"/>
                                  </p:iterate>
                                  <p:childTnLst>
                                    <p:set>
                                      <p:cBhvr>
                                        <p:cTn id="24" dur="1" fill="hold">
                                          <p:stCondLst>
                                            <p:cond delay="0"/>
                                          </p:stCondLst>
                                        </p:cTn>
                                        <p:tgtEl>
                                          <p:spTgt spid="91">
                                            <p:txEl>
                                              <p:pRg st="0" end="0"/>
                                            </p:txEl>
                                          </p:spTgt>
                                        </p:tgtEl>
                                        <p:attrNameLst>
                                          <p:attrName>style.visibility</p:attrName>
                                        </p:attrNameLst>
                                      </p:cBhvr>
                                      <p:to>
                                        <p:strVal val="visible"/>
                                      </p:to>
                                    </p:set>
                                    <p:anim calcmode="discrete" valueType="clr">
                                      <p:cBhvr override="childStyle">
                                        <p:cTn id="25" dur="80"/>
                                        <p:tgtEl>
                                          <p:spTgt spid="9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91">
                                            <p:txEl>
                                              <p:pRg st="0" end="0"/>
                                            </p:txEl>
                                          </p:spTgt>
                                        </p:tgtEl>
                                        <p:attrNameLst>
                                          <p:attrName>fillcolor</p:attrName>
                                        </p:attrNameLst>
                                      </p:cBhvr>
                                      <p:tavLst>
                                        <p:tav tm="0">
                                          <p:val>
                                            <p:clrVal>
                                              <a:schemeClr val="accent2"/>
                                            </p:clrVal>
                                          </p:val>
                                        </p:tav>
                                        <p:tav tm="50000">
                                          <p:val>
                                            <p:clrVal>
                                              <a:schemeClr val="hlink"/>
                                            </p:clrVal>
                                          </p:val>
                                        </p:tav>
                                      </p:tavLst>
                                    </p:anim>
                                    <p:set>
                                      <p:cBhvr>
                                        <p:cTn id="27" dur="80"/>
                                        <p:tgtEl>
                                          <p:spTgt spid="91">
                                            <p:txEl>
                                              <p:pRg st="0" end="0"/>
                                            </p:txEl>
                                          </p:spTgt>
                                        </p:tgtEl>
                                        <p:attrNameLst>
                                          <p:attrName>fill.type</p:attrName>
                                        </p:attrNameLst>
                                      </p:cBhvr>
                                      <p:to>
                                        <p:strVal val="solid"/>
                                      </p:to>
                                    </p:set>
                                  </p:childTnLst>
                                </p:cTn>
                              </p:par>
                            </p:childTnLst>
                          </p:cTn>
                        </p:par>
                      </p:childTnLst>
                    </p:cTn>
                  </p:par>
                  <p:par>
                    <p:cTn id="28" fill="hold">
                      <p:stCondLst>
                        <p:cond delay="indefinite"/>
                      </p:stCondLst>
                      <p:childTnLst>
                        <p:par>
                          <p:cTn id="29" fill="hold">
                            <p:stCondLst>
                              <p:cond delay="0"/>
                            </p:stCondLst>
                            <p:childTnLst>
                              <p:par>
                                <p:cTn id="30" presetID="16" presetClass="exit" presetSubtype="37" fill="hold" nodeType="clickEffect">
                                  <p:stCondLst>
                                    <p:cond delay="0"/>
                                  </p:stCondLst>
                                  <p:childTnLst>
                                    <p:animEffect transition="out" filter="barn(outVertical)">
                                      <p:cBhvr>
                                        <p:cTn id="31" dur="1250"/>
                                        <p:tgtEl>
                                          <p:spTgt spid="7"/>
                                        </p:tgtEl>
                                      </p:cBhvr>
                                    </p:animEffect>
                                    <p:set>
                                      <p:cBhvr>
                                        <p:cTn id="32" dur="1" fill="hold">
                                          <p:stCondLst>
                                            <p:cond delay="1249"/>
                                          </p:stCondLst>
                                        </p:cTn>
                                        <p:tgtEl>
                                          <p:spTgt spid="7"/>
                                        </p:tgtEl>
                                        <p:attrNameLst>
                                          <p:attrName>style.visibility</p:attrName>
                                        </p:attrNameLst>
                                      </p:cBhvr>
                                      <p:to>
                                        <p:strVal val="hidden"/>
                                      </p:to>
                                    </p:set>
                                  </p:childTnLst>
                                </p:cTn>
                              </p:par>
                              <p:par>
                                <p:cTn id="33" presetID="27" presetClass="entr" presetSubtype="0" fill="hold" nodeType="withEffect">
                                  <p:stCondLst>
                                    <p:cond delay="0"/>
                                  </p:stCondLst>
                                  <p:iterate type="lt">
                                    <p:tmPct val="50000"/>
                                  </p:iterate>
                                  <p:childTnLst>
                                    <p:set>
                                      <p:cBhvr>
                                        <p:cTn id="34" dur="1" fill="hold">
                                          <p:stCondLst>
                                            <p:cond delay="0"/>
                                          </p:stCondLst>
                                        </p:cTn>
                                        <p:tgtEl>
                                          <p:spTgt spid="91">
                                            <p:txEl>
                                              <p:pRg st="1" end="1"/>
                                            </p:txEl>
                                          </p:spTgt>
                                        </p:tgtEl>
                                        <p:attrNameLst>
                                          <p:attrName>style.visibility</p:attrName>
                                        </p:attrNameLst>
                                      </p:cBhvr>
                                      <p:to>
                                        <p:strVal val="visible"/>
                                      </p:to>
                                    </p:set>
                                    <p:anim calcmode="discrete" valueType="clr">
                                      <p:cBhvr override="childStyle">
                                        <p:cTn id="35" dur="80"/>
                                        <p:tgtEl>
                                          <p:spTgt spid="91">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91">
                                            <p:txEl>
                                              <p:pRg st="1" end="1"/>
                                            </p:txEl>
                                          </p:spTgt>
                                        </p:tgtEl>
                                        <p:attrNameLst>
                                          <p:attrName>fillcolor</p:attrName>
                                        </p:attrNameLst>
                                      </p:cBhvr>
                                      <p:tavLst>
                                        <p:tav tm="0">
                                          <p:val>
                                            <p:clrVal>
                                              <a:schemeClr val="accent2"/>
                                            </p:clrVal>
                                          </p:val>
                                        </p:tav>
                                        <p:tav tm="50000">
                                          <p:val>
                                            <p:clrVal>
                                              <a:schemeClr val="hlink"/>
                                            </p:clrVal>
                                          </p:val>
                                        </p:tav>
                                      </p:tavLst>
                                    </p:anim>
                                    <p:set>
                                      <p:cBhvr>
                                        <p:cTn id="37" dur="80"/>
                                        <p:tgtEl>
                                          <p:spTgt spid="91">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Freeform 2">
            <a:extLst>
              <a:ext uri="{FF2B5EF4-FFF2-40B4-BE49-F238E27FC236}">
                <a16:creationId xmlns:a16="http://schemas.microsoft.com/office/drawing/2014/main" id="{11B29BEC-92DA-4963-A5A0-CF185B6CF7D6}"/>
              </a:ext>
            </a:extLst>
          </p:cNvPr>
          <p:cNvSpPr>
            <a:spLocks/>
          </p:cNvSpPr>
          <p:nvPr/>
        </p:nvSpPr>
        <p:spPr bwMode="auto">
          <a:xfrm>
            <a:off x="4073526" y="1587501"/>
            <a:ext cx="1681163" cy="1819275"/>
          </a:xfrm>
          <a:custGeom>
            <a:avLst/>
            <a:gdLst>
              <a:gd name="T0" fmla="*/ 2147483646 w 1059"/>
              <a:gd name="T1" fmla="*/ 2147483646 h 1146"/>
              <a:gd name="T2" fmla="*/ 2147483646 w 1059"/>
              <a:gd name="T3" fmla="*/ 0 h 1146"/>
              <a:gd name="T4" fmla="*/ 2147483646 w 1059"/>
              <a:gd name="T5" fmla="*/ 2147483646 h 1146"/>
              <a:gd name="T6" fmla="*/ 0 w 1059"/>
              <a:gd name="T7" fmla="*/ 2147483646 h 1146"/>
              <a:gd name="T8" fmla="*/ 0 60000 65536"/>
              <a:gd name="T9" fmla="*/ 0 60000 65536"/>
              <a:gd name="T10" fmla="*/ 0 60000 65536"/>
              <a:gd name="T11" fmla="*/ 0 60000 65536"/>
              <a:gd name="T12" fmla="*/ 0 w 1059"/>
              <a:gd name="T13" fmla="*/ 0 h 1146"/>
              <a:gd name="T14" fmla="*/ 1059 w 1059"/>
              <a:gd name="T15" fmla="*/ 1146 h 1146"/>
            </a:gdLst>
            <a:ahLst/>
            <a:cxnLst>
              <a:cxn ang="T8">
                <a:pos x="T0" y="T1"/>
              </a:cxn>
              <a:cxn ang="T9">
                <a:pos x="T2" y="T3"/>
              </a:cxn>
              <a:cxn ang="T10">
                <a:pos x="T4" y="T5"/>
              </a:cxn>
              <a:cxn ang="T11">
                <a:pos x="T6" y="T7"/>
              </a:cxn>
            </a:cxnLst>
            <a:rect l="T12" t="T13" r="T14" b="T15"/>
            <a:pathLst>
              <a:path w="1059" h="1146">
                <a:moveTo>
                  <a:pt x="5" y="1146"/>
                </a:moveTo>
                <a:lnTo>
                  <a:pt x="1048" y="0"/>
                </a:lnTo>
                <a:lnTo>
                  <a:pt x="1059" y="880"/>
                </a:lnTo>
                <a:lnTo>
                  <a:pt x="0" y="1111"/>
                </a:lnTo>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597" name="Text Box 3">
            <a:extLst>
              <a:ext uri="{FF2B5EF4-FFF2-40B4-BE49-F238E27FC236}">
                <a16:creationId xmlns:a16="http://schemas.microsoft.com/office/drawing/2014/main" id="{68EE40AC-7C0B-4E9D-95E3-ED8A28D051CE}"/>
              </a:ext>
            </a:extLst>
          </p:cNvPr>
          <p:cNvSpPr txBox="1">
            <a:spLocks noChangeArrowheads="1"/>
          </p:cNvSpPr>
          <p:nvPr/>
        </p:nvSpPr>
        <p:spPr bwMode="auto">
          <a:xfrm>
            <a:off x="2640013" y="2641601"/>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128.30.33.1</a:t>
            </a:r>
          </a:p>
        </p:txBody>
      </p:sp>
      <p:sp>
        <p:nvSpPr>
          <p:cNvPr id="110598" name="Text Box 4">
            <a:extLst>
              <a:ext uri="{FF2B5EF4-FFF2-40B4-BE49-F238E27FC236}">
                <a16:creationId xmlns:a16="http://schemas.microsoft.com/office/drawing/2014/main" id="{55A2292B-997B-4FB3-A69D-099BA54C9509}"/>
              </a:ext>
            </a:extLst>
          </p:cNvPr>
          <p:cNvSpPr txBox="1">
            <a:spLocks noChangeArrowheads="1"/>
          </p:cNvSpPr>
          <p:nvPr/>
        </p:nvSpPr>
        <p:spPr bwMode="auto">
          <a:xfrm>
            <a:off x="4073525" y="2670176"/>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0</a:t>
            </a:r>
            <a:endParaRPr kumimoji="1" lang="en-US" altLang="zh-CN" u="none" baseline="-25000">
              <a:ea typeface="黑体" panose="02010609060101010101" pitchFamily="49" charset="-122"/>
            </a:endParaRPr>
          </a:p>
        </p:txBody>
      </p:sp>
      <p:graphicFrame>
        <p:nvGraphicFramePr>
          <p:cNvPr id="346173" name="Group 61">
            <a:extLst>
              <a:ext uri="{FF2B5EF4-FFF2-40B4-BE49-F238E27FC236}">
                <a16:creationId xmlns:a16="http://schemas.microsoft.com/office/drawing/2014/main" id="{2D6BF638-34D3-4E42-A044-18D6FCF65B9E}"/>
              </a:ext>
            </a:extLst>
          </p:cNvPr>
          <p:cNvGraphicFramePr>
            <a:graphicFrameLocks noGrp="1"/>
          </p:cNvGraphicFramePr>
          <p:nvPr/>
        </p:nvGraphicFramePr>
        <p:xfrm>
          <a:off x="5591176" y="1595438"/>
          <a:ext cx="5076825" cy="1403350"/>
        </p:xfrm>
        <a:graphic>
          <a:graphicData uri="http://schemas.openxmlformats.org/drawingml/2006/table">
            <a:tbl>
              <a:tblPr/>
              <a:tblGrid>
                <a:gridCol w="1824038">
                  <a:extLst>
                    <a:ext uri="{9D8B030D-6E8A-4147-A177-3AD203B41FA5}">
                      <a16:colId xmlns:a16="http://schemas.microsoft.com/office/drawing/2014/main" val="20000"/>
                    </a:ext>
                  </a:extLst>
                </a:gridCol>
                <a:gridCol w="2182812">
                  <a:extLst>
                    <a:ext uri="{9D8B030D-6E8A-4147-A177-3AD203B41FA5}">
                      <a16:colId xmlns:a16="http://schemas.microsoft.com/office/drawing/2014/main" val="20001"/>
                    </a:ext>
                  </a:extLst>
                </a:gridCol>
                <a:gridCol w="1069975">
                  <a:extLst>
                    <a:ext uri="{9D8B030D-6E8A-4147-A177-3AD203B41FA5}">
                      <a16:colId xmlns:a16="http://schemas.microsoft.com/office/drawing/2014/main" val="20002"/>
                    </a:ext>
                  </a:extLst>
                </a:gridCol>
              </a:tblGrid>
              <a:tr h="365708">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目的网络地址</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子网掩码</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下一跳</a:t>
                      </a: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r h="1037642">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128.30.33.0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128.30.34.128</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128.30.36.0</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255.255.255.0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255.255.255.128</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255.255.255.0</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接口 </a:t>
                      </a:r>
                      <a:r>
                        <a:rPr kumimoji="0" lang="en-US" altLang="zh-CN" sz="2000" b="0" i="0" u="none" strike="noStrike" cap="none" normalizeH="0" baseline="0">
                          <a:ln>
                            <a:noFill/>
                          </a:ln>
                          <a:solidFill>
                            <a:schemeClr val="tx1"/>
                          </a:solidFill>
                          <a:effectLst/>
                          <a:latin typeface="Arial" pitchFamily="34" charset="0"/>
                          <a:ea typeface="宋体" pitchFamily="2" charset="-122"/>
                        </a:rPr>
                        <a:t>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接口 </a:t>
                      </a:r>
                      <a:r>
                        <a:rPr kumimoji="0" lang="en-US" altLang="zh-CN" sz="2000" b="0" i="0" u="none" strike="noStrike" cap="none" normalizeH="0" baseline="0">
                          <a:ln>
                            <a:noFill/>
                          </a:ln>
                          <a:solidFill>
                            <a:schemeClr val="tx1"/>
                          </a:solidFill>
                          <a:effectLst/>
                          <a:latin typeface="Arial" pitchFamily="34" charset="0"/>
                          <a:ea typeface="宋体" pitchFamily="2" charset="-122"/>
                        </a:rPr>
                        <a:t>1</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接口 </a:t>
                      </a:r>
                      <a:r>
                        <a:rPr kumimoji="0" lang="en-US" altLang="zh-CN" sz="2000" b="0" i="0" u="none" strike="noStrike" cap="none" normalizeH="0" baseline="0">
                          <a:ln>
                            <a:noFill/>
                          </a:ln>
                          <a:solidFill>
                            <a:schemeClr val="tx1"/>
                          </a:solidFill>
                          <a:effectLst/>
                          <a:latin typeface="Arial" pitchFamily="34" charset="0"/>
                          <a:ea typeface="宋体" pitchFamily="2" charset="-122"/>
                        </a:rPr>
                        <a:t>1</a:t>
                      </a:r>
                      <a:endParaRPr kumimoji="0" lang="en-US" altLang="zh-CN" sz="2000" b="0" i="0" u="none" strike="noStrike" cap="none" normalizeH="0" baseline="-25000">
                        <a:ln>
                          <a:noFill/>
                        </a:ln>
                        <a:solidFill>
                          <a:schemeClr val="tx1"/>
                        </a:solidFill>
                        <a:effectLst/>
                        <a:latin typeface="Arial" pitchFamily="34" charset="0"/>
                        <a:ea typeface="宋体" pitchFamily="2" charset="-122"/>
                      </a:endParaRP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1"/>
                  </a:ext>
                </a:extLst>
              </a:tr>
            </a:tbl>
          </a:graphicData>
        </a:graphic>
      </p:graphicFrame>
      <p:sp>
        <p:nvSpPr>
          <p:cNvPr id="110613" name="Line 19">
            <a:extLst>
              <a:ext uri="{FF2B5EF4-FFF2-40B4-BE49-F238E27FC236}">
                <a16:creationId xmlns:a16="http://schemas.microsoft.com/office/drawing/2014/main" id="{EBF4581F-9ABC-416A-89C1-60AE0D56D2B6}"/>
              </a:ext>
            </a:extLst>
          </p:cNvPr>
          <p:cNvSpPr>
            <a:spLocks noChangeShapeType="1"/>
          </p:cNvSpPr>
          <p:nvPr/>
        </p:nvSpPr>
        <p:spPr bwMode="auto">
          <a:xfrm>
            <a:off x="4046539" y="2647951"/>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14" name="Line 20">
            <a:extLst>
              <a:ext uri="{FF2B5EF4-FFF2-40B4-BE49-F238E27FC236}">
                <a16:creationId xmlns:a16="http://schemas.microsoft.com/office/drawing/2014/main" id="{FC8CA6E7-03F8-40C2-BB75-F2C42E869300}"/>
              </a:ext>
            </a:extLst>
          </p:cNvPr>
          <p:cNvSpPr>
            <a:spLocks noChangeShapeType="1"/>
          </p:cNvSpPr>
          <p:nvPr/>
        </p:nvSpPr>
        <p:spPr bwMode="auto">
          <a:xfrm>
            <a:off x="1558925" y="2619375"/>
            <a:ext cx="38163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15" name="Line 21">
            <a:extLst>
              <a:ext uri="{FF2B5EF4-FFF2-40B4-BE49-F238E27FC236}">
                <a16:creationId xmlns:a16="http://schemas.microsoft.com/office/drawing/2014/main" id="{D32CFEE0-B6F6-49E5-B739-A61999063AFD}"/>
              </a:ext>
            </a:extLst>
          </p:cNvPr>
          <p:cNvSpPr>
            <a:spLocks noChangeShapeType="1"/>
          </p:cNvSpPr>
          <p:nvPr/>
        </p:nvSpPr>
        <p:spPr bwMode="auto">
          <a:xfrm>
            <a:off x="2005014" y="2092326"/>
            <a:ext cx="1587"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0616" name="Picture 22">
            <a:extLst>
              <a:ext uri="{FF2B5EF4-FFF2-40B4-BE49-F238E27FC236}">
                <a16:creationId xmlns:a16="http://schemas.microsoft.com/office/drawing/2014/main" id="{E81C2B8C-F25B-4D65-9EA8-E01B1E1D09C1}"/>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9113" y="1682751"/>
            <a:ext cx="398462"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17" name="Text Box 23">
            <a:extLst>
              <a:ext uri="{FF2B5EF4-FFF2-40B4-BE49-F238E27FC236}">
                <a16:creationId xmlns:a16="http://schemas.microsoft.com/office/drawing/2014/main" id="{AFD5A5D5-95A2-40BE-805B-100A1F3C4D99}"/>
              </a:ext>
            </a:extLst>
          </p:cNvPr>
          <p:cNvSpPr txBox="1">
            <a:spLocks noChangeArrowheads="1"/>
          </p:cNvSpPr>
          <p:nvPr/>
        </p:nvSpPr>
        <p:spPr bwMode="auto">
          <a:xfrm>
            <a:off x="1524000" y="1384301"/>
            <a:ext cx="1517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128.30.33.13</a:t>
            </a:r>
          </a:p>
        </p:txBody>
      </p:sp>
      <p:sp>
        <p:nvSpPr>
          <p:cNvPr id="110618" name="Text Box 24">
            <a:extLst>
              <a:ext uri="{FF2B5EF4-FFF2-40B4-BE49-F238E27FC236}">
                <a16:creationId xmlns:a16="http://schemas.microsoft.com/office/drawing/2014/main" id="{D5C3E2E6-BFCE-4E25-8C09-BD9156150F19}"/>
              </a:ext>
            </a:extLst>
          </p:cNvPr>
          <p:cNvSpPr txBox="1">
            <a:spLocks noChangeArrowheads="1"/>
          </p:cNvSpPr>
          <p:nvPr/>
        </p:nvSpPr>
        <p:spPr bwMode="auto">
          <a:xfrm>
            <a:off x="1487487" y="2117726"/>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H</a:t>
            </a:r>
            <a:r>
              <a:rPr kumimoji="1" lang="en-US" altLang="zh-CN" u="none" baseline="-25000">
                <a:solidFill>
                  <a:srgbClr val="333399"/>
                </a:solidFill>
                <a:ea typeface="黑体" panose="02010609060101010101" pitchFamily="49" charset="-122"/>
              </a:rPr>
              <a:t>1</a:t>
            </a:r>
          </a:p>
        </p:txBody>
      </p:sp>
      <p:sp>
        <p:nvSpPr>
          <p:cNvPr id="110619" name="Text Box 25">
            <a:extLst>
              <a:ext uri="{FF2B5EF4-FFF2-40B4-BE49-F238E27FC236}">
                <a16:creationId xmlns:a16="http://schemas.microsoft.com/office/drawing/2014/main" id="{122CECF4-8BE8-4560-B71D-F1B41051CEF1}"/>
              </a:ext>
            </a:extLst>
          </p:cNvPr>
          <p:cNvSpPr txBox="1">
            <a:spLocks noChangeArrowheads="1"/>
          </p:cNvSpPr>
          <p:nvPr/>
        </p:nvSpPr>
        <p:spPr bwMode="auto">
          <a:xfrm>
            <a:off x="2193925" y="1703389"/>
            <a:ext cx="349408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zh-CN" altLang="en-US" u="none">
                <a:ea typeface="黑体" panose="02010609060101010101" pitchFamily="49" charset="-122"/>
              </a:rPr>
              <a:t>子网</a:t>
            </a:r>
            <a:r>
              <a:rPr kumimoji="1" lang="en-US" altLang="zh-CN" u="none">
                <a:ea typeface="黑体" panose="02010609060101010101" pitchFamily="49" charset="-122"/>
              </a:rPr>
              <a:t>1</a:t>
            </a:r>
            <a:r>
              <a:rPr kumimoji="1" lang="zh-CN" altLang="en-US" u="none">
                <a:ea typeface="黑体" panose="02010609060101010101" pitchFamily="49" charset="-122"/>
              </a:rPr>
              <a:t>：</a:t>
            </a:r>
          </a:p>
          <a:p>
            <a:pPr algn="ctr"/>
            <a:r>
              <a:rPr kumimoji="1" lang="zh-CN" altLang="en-US" u="none">
                <a:ea typeface="黑体" panose="02010609060101010101" pitchFamily="49" charset="-122"/>
              </a:rPr>
              <a:t>    网络地址 </a:t>
            </a:r>
            <a:r>
              <a:rPr kumimoji="1" lang="en-US" altLang="zh-CN" u="none">
                <a:ea typeface="黑体" panose="02010609060101010101" pitchFamily="49" charset="-122"/>
              </a:rPr>
              <a:t>128.30.33.0</a:t>
            </a:r>
          </a:p>
          <a:p>
            <a:pPr algn="ctr"/>
            <a:r>
              <a:rPr kumimoji="1" lang="en-US" altLang="zh-CN" u="none">
                <a:ea typeface="黑体" panose="02010609060101010101" pitchFamily="49" charset="-122"/>
              </a:rPr>
              <a:t>     </a:t>
            </a:r>
            <a:r>
              <a:rPr kumimoji="1" lang="zh-CN" altLang="en-US" u="none">
                <a:ea typeface="黑体" panose="02010609060101010101" pitchFamily="49" charset="-122"/>
              </a:rPr>
              <a:t>子网掩码 </a:t>
            </a:r>
            <a:r>
              <a:rPr kumimoji="1" lang="en-US" altLang="zh-CN" u="none">
                <a:ea typeface="黑体" panose="02010609060101010101" pitchFamily="49" charset="-122"/>
              </a:rPr>
              <a:t>255.255.255.0</a:t>
            </a:r>
          </a:p>
        </p:txBody>
      </p:sp>
      <p:sp>
        <p:nvSpPr>
          <p:cNvPr id="110620" name="Line 26">
            <a:extLst>
              <a:ext uri="{FF2B5EF4-FFF2-40B4-BE49-F238E27FC236}">
                <a16:creationId xmlns:a16="http://schemas.microsoft.com/office/drawing/2014/main" id="{7BC4FAE1-253D-4643-9357-FB50676A0420}"/>
              </a:ext>
            </a:extLst>
          </p:cNvPr>
          <p:cNvSpPr>
            <a:spLocks noChangeShapeType="1"/>
          </p:cNvSpPr>
          <p:nvPr/>
        </p:nvSpPr>
        <p:spPr bwMode="auto">
          <a:xfrm>
            <a:off x="3152775" y="4554538"/>
            <a:ext cx="1588" cy="7032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21" name="Line 27">
            <a:extLst>
              <a:ext uri="{FF2B5EF4-FFF2-40B4-BE49-F238E27FC236}">
                <a16:creationId xmlns:a16="http://schemas.microsoft.com/office/drawing/2014/main" id="{8FC7F6B9-9964-4249-BFB4-AC40159E5E7B}"/>
              </a:ext>
            </a:extLst>
          </p:cNvPr>
          <p:cNvSpPr>
            <a:spLocks noChangeShapeType="1"/>
          </p:cNvSpPr>
          <p:nvPr/>
        </p:nvSpPr>
        <p:spPr bwMode="auto">
          <a:xfrm>
            <a:off x="7680325" y="3943351"/>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22" name="Line 28">
            <a:extLst>
              <a:ext uri="{FF2B5EF4-FFF2-40B4-BE49-F238E27FC236}">
                <a16:creationId xmlns:a16="http://schemas.microsoft.com/office/drawing/2014/main" id="{62FA4B07-531C-46C1-80A0-6EB0D41EAF88}"/>
              </a:ext>
            </a:extLst>
          </p:cNvPr>
          <p:cNvSpPr>
            <a:spLocks noChangeShapeType="1"/>
          </p:cNvSpPr>
          <p:nvPr/>
        </p:nvSpPr>
        <p:spPr bwMode="auto">
          <a:xfrm>
            <a:off x="2357439" y="5251451"/>
            <a:ext cx="1587"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23" name="Line 29">
            <a:extLst>
              <a:ext uri="{FF2B5EF4-FFF2-40B4-BE49-F238E27FC236}">
                <a16:creationId xmlns:a16="http://schemas.microsoft.com/office/drawing/2014/main" id="{ED93B5CC-5BCC-48DB-B20E-ABF668BAC249}"/>
              </a:ext>
            </a:extLst>
          </p:cNvPr>
          <p:cNvSpPr>
            <a:spLocks noChangeShapeType="1"/>
          </p:cNvSpPr>
          <p:nvPr/>
        </p:nvSpPr>
        <p:spPr bwMode="auto">
          <a:xfrm>
            <a:off x="3152775" y="3943351"/>
            <a:ext cx="1588"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24" name="Line 30">
            <a:extLst>
              <a:ext uri="{FF2B5EF4-FFF2-40B4-BE49-F238E27FC236}">
                <a16:creationId xmlns:a16="http://schemas.microsoft.com/office/drawing/2014/main" id="{6A061D80-3762-4BBA-82C7-EBA79F52FD69}"/>
              </a:ext>
            </a:extLst>
          </p:cNvPr>
          <p:cNvSpPr>
            <a:spLocks noChangeShapeType="1"/>
          </p:cNvSpPr>
          <p:nvPr/>
        </p:nvSpPr>
        <p:spPr bwMode="auto">
          <a:xfrm>
            <a:off x="4052889" y="3219451"/>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0625" name="Picture 31">
            <a:extLst>
              <a:ext uri="{FF2B5EF4-FFF2-40B4-BE49-F238E27FC236}">
                <a16:creationId xmlns:a16="http://schemas.microsoft.com/office/drawing/2014/main" id="{D3D40C86-A717-42D7-9955-F3F7B0E28959}"/>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2813" y="5561014"/>
            <a:ext cx="39846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0626" name="Group 32">
            <a:extLst>
              <a:ext uri="{FF2B5EF4-FFF2-40B4-BE49-F238E27FC236}">
                <a16:creationId xmlns:a16="http://schemas.microsoft.com/office/drawing/2014/main" id="{3BC59C95-9601-4DD4-92B2-0B37764C65B8}"/>
              </a:ext>
            </a:extLst>
          </p:cNvPr>
          <p:cNvGrpSpPr>
            <a:grpSpLocks/>
          </p:cNvGrpSpPr>
          <p:nvPr/>
        </p:nvGrpSpPr>
        <p:grpSpPr bwMode="auto">
          <a:xfrm>
            <a:off x="3792539" y="3001964"/>
            <a:ext cx="612775" cy="460375"/>
            <a:chOff x="864" y="1824"/>
            <a:chExt cx="432" cy="288"/>
          </a:xfrm>
        </p:grpSpPr>
        <p:pic>
          <p:nvPicPr>
            <p:cNvPr id="110653" name="Picture 33">
              <a:extLst>
                <a:ext uri="{FF2B5EF4-FFF2-40B4-BE49-F238E27FC236}">
                  <a16:creationId xmlns:a16="http://schemas.microsoft.com/office/drawing/2014/main" id="{78249D09-3876-4759-B562-361E37E40FF1}"/>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0654" name="Picture 34">
              <a:extLst>
                <a:ext uri="{FF2B5EF4-FFF2-40B4-BE49-F238E27FC236}">
                  <a16:creationId xmlns:a16="http://schemas.microsoft.com/office/drawing/2014/main" id="{F5164586-7B07-4772-A660-74AB6BBA7D03}"/>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pic>
        <p:nvPicPr>
          <p:cNvPr id="110627" name="Picture 35">
            <a:extLst>
              <a:ext uri="{FF2B5EF4-FFF2-40B4-BE49-F238E27FC236}">
                <a16:creationId xmlns:a16="http://schemas.microsoft.com/office/drawing/2014/main" id="{772EE74E-0388-44BB-BD21-7D884D3AA201}"/>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15226" y="4322764"/>
            <a:ext cx="3984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28" name="Line 36">
            <a:extLst>
              <a:ext uri="{FF2B5EF4-FFF2-40B4-BE49-F238E27FC236}">
                <a16:creationId xmlns:a16="http://schemas.microsoft.com/office/drawing/2014/main" id="{89BE3D1E-0874-4C60-B163-825366C9D0C6}"/>
              </a:ext>
            </a:extLst>
          </p:cNvPr>
          <p:cNvSpPr>
            <a:spLocks noChangeShapeType="1"/>
          </p:cNvSpPr>
          <p:nvPr/>
        </p:nvSpPr>
        <p:spPr bwMode="auto">
          <a:xfrm>
            <a:off x="2459039" y="3922714"/>
            <a:ext cx="6948487"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29" name="Line 37">
            <a:extLst>
              <a:ext uri="{FF2B5EF4-FFF2-40B4-BE49-F238E27FC236}">
                <a16:creationId xmlns:a16="http://schemas.microsoft.com/office/drawing/2014/main" id="{D5269893-2A7C-4FB9-8681-F131EFC514E2}"/>
              </a:ext>
            </a:extLst>
          </p:cNvPr>
          <p:cNvSpPr>
            <a:spLocks noChangeShapeType="1"/>
          </p:cNvSpPr>
          <p:nvPr/>
        </p:nvSpPr>
        <p:spPr bwMode="auto">
          <a:xfrm>
            <a:off x="2044700" y="5272089"/>
            <a:ext cx="7835900"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30" name="Text Box 38">
            <a:extLst>
              <a:ext uri="{FF2B5EF4-FFF2-40B4-BE49-F238E27FC236}">
                <a16:creationId xmlns:a16="http://schemas.microsoft.com/office/drawing/2014/main" id="{821C7672-175E-47C3-9490-45A2537EB038}"/>
              </a:ext>
            </a:extLst>
          </p:cNvPr>
          <p:cNvSpPr txBox="1">
            <a:spLocks noChangeArrowheads="1"/>
          </p:cNvSpPr>
          <p:nvPr/>
        </p:nvSpPr>
        <p:spPr bwMode="auto">
          <a:xfrm>
            <a:off x="2363788" y="343376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128.30.34.130</a:t>
            </a:r>
          </a:p>
        </p:txBody>
      </p:sp>
      <p:sp>
        <p:nvSpPr>
          <p:cNvPr id="110631" name="Text Box 39">
            <a:extLst>
              <a:ext uri="{FF2B5EF4-FFF2-40B4-BE49-F238E27FC236}">
                <a16:creationId xmlns:a16="http://schemas.microsoft.com/office/drawing/2014/main" id="{EEAAF205-4B48-4DE9-8843-F2B2F05298CE}"/>
              </a:ext>
            </a:extLst>
          </p:cNvPr>
          <p:cNvSpPr txBox="1">
            <a:spLocks noChangeArrowheads="1"/>
          </p:cNvSpPr>
          <p:nvPr/>
        </p:nvSpPr>
        <p:spPr bwMode="auto">
          <a:xfrm>
            <a:off x="6118225" y="1171575"/>
            <a:ext cx="38699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sz="2000" u="none">
                <a:ea typeface="黑体" panose="02010609060101010101" pitchFamily="49" charset="-122"/>
              </a:rPr>
              <a:t>R</a:t>
            </a:r>
            <a:r>
              <a:rPr kumimoji="1" lang="en-US" altLang="zh-CN" sz="2000" u="none" baseline="-25000">
                <a:ea typeface="黑体" panose="02010609060101010101" pitchFamily="49" charset="-122"/>
              </a:rPr>
              <a:t>1</a:t>
            </a:r>
            <a:r>
              <a:rPr kumimoji="1" lang="en-US" altLang="zh-CN" sz="2000" u="none">
                <a:ea typeface="黑体" panose="02010609060101010101" pitchFamily="49" charset="-122"/>
              </a:rPr>
              <a:t> </a:t>
            </a:r>
            <a:r>
              <a:rPr kumimoji="1" lang="zh-CN" altLang="en-US" sz="2000" u="none">
                <a:ea typeface="黑体" panose="02010609060101010101" pitchFamily="49" charset="-122"/>
              </a:rPr>
              <a:t>的路由表（未给出默认路由）</a:t>
            </a:r>
            <a:endParaRPr kumimoji="1" lang="zh-CN" altLang="en-US" sz="2000" u="none" baseline="-25000">
              <a:ea typeface="黑体" panose="02010609060101010101" pitchFamily="49" charset="-122"/>
            </a:endParaRPr>
          </a:p>
        </p:txBody>
      </p:sp>
      <p:sp>
        <p:nvSpPr>
          <p:cNvPr id="110632" name="Text Box 40">
            <a:extLst>
              <a:ext uri="{FF2B5EF4-FFF2-40B4-BE49-F238E27FC236}">
                <a16:creationId xmlns:a16="http://schemas.microsoft.com/office/drawing/2014/main" id="{398E8E0D-CA36-4BEF-8E4E-FE143F0869A6}"/>
              </a:ext>
            </a:extLst>
          </p:cNvPr>
          <p:cNvSpPr txBox="1">
            <a:spLocks noChangeArrowheads="1"/>
          </p:cNvSpPr>
          <p:nvPr/>
        </p:nvSpPr>
        <p:spPr bwMode="auto">
          <a:xfrm>
            <a:off x="4438650" y="3079751"/>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R</a:t>
            </a:r>
            <a:r>
              <a:rPr kumimoji="1" lang="en-US" altLang="zh-CN" u="none" baseline="-25000">
                <a:ea typeface="黑体" panose="02010609060101010101" pitchFamily="49" charset="-122"/>
              </a:rPr>
              <a:t>1</a:t>
            </a:r>
          </a:p>
        </p:txBody>
      </p:sp>
      <p:sp>
        <p:nvSpPr>
          <p:cNvPr id="110633" name="Text Box 41">
            <a:extLst>
              <a:ext uri="{FF2B5EF4-FFF2-40B4-BE49-F238E27FC236}">
                <a16:creationId xmlns:a16="http://schemas.microsoft.com/office/drawing/2014/main" id="{EA82A4E1-3047-4F3B-8407-667C081D620F}"/>
              </a:ext>
            </a:extLst>
          </p:cNvPr>
          <p:cNvSpPr txBox="1">
            <a:spLocks noChangeArrowheads="1"/>
          </p:cNvSpPr>
          <p:nvPr/>
        </p:nvSpPr>
        <p:spPr bwMode="auto">
          <a:xfrm>
            <a:off x="4057650" y="3440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1</a:t>
            </a:r>
            <a:endParaRPr kumimoji="1" lang="en-US" altLang="zh-CN" u="none" baseline="-25000">
              <a:ea typeface="黑体" panose="02010609060101010101" pitchFamily="49" charset="-122"/>
            </a:endParaRPr>
          </a:p>
        </p:txBody>
      </p:sp>
      <p:sp>
        <p:nvSpPr>
          <p:cNvPr id="110634" name="Line 42">
            <a:extLst>
              <a:ext uri="{FF2B5EF4-FFF2-40B4-BE49-F238E27FC236}">
                <a16:creationId xmlns:a16="http://schemas.microsoft.com/office/drawing/2014/main" id="{EC9A9CEE-B3FE-4874-9F51-D9B0DF1F3A4F}"/>
              </a:ext>
            </a:extLst>
          </p:cNvPr>
          <p:cNvSpPr>
            <a:spLocks noChangeShapeType="1"/>
          </p:cNvSpPr>
          <p:nvPr/>
        </p:nvSpPr>
        <p:spPr bwMode="auto">
          <a:xfrm>
            <a:off x="5543550" y="3943351"/>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0635" name="Group 43">
            <a:extLst>
              <a:ext uri="{FF2B5EF4-FFF2-40B4-BE49-F238E27FC236}">
                <a16:creationId xmlns:a16="http://schemas.microsoft.com/office/drawing/2014/main" id="{7116D365-130E-4A1E-BB9C-143E0E04616D}"/>
              </a:ext>
            </a:extLst>
          </p:cNvPr>
          <p:cNvGrpSpPr>
            <a:grpSpLocks/>
          </p:cNvGrpSpPr>
          <p:nvPr/>
        </p:nvGrpSpPr>
        <p:grpSpPr bwMode="auto">
          <a:xfrm>
            <a:off x="2892426" y="4386264"/>
            <a:ext cx="612775" cy="460375"/>
            <a:chOff x="864" y="1824"/>
            <a:chExt cx="432" cy="288"/>
          </a:xfrm>
        </p:grpSpPr>
        <p:pic>
          <p:nvPicPr>
            <p:cNvPr id="110651" name="Picture 44">
              <a:extLst>
                <a:ext uri="{FF2B5EF4-FFF2-40B4-BE49-F238E27FC236}">
                  <a16:creationId xmlns:a16="http://schemas.microsoft.com/office/drawing/2014/main" id="{B08BDAC9-B645-4BFA-AFE6-6E7B20D52CDA}"/>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0652" name="Picture 45">
              <a:extLst>
                <a:ext uri="{FF2B5EF4-FFF2-40B4-BE49-F238E27FC236}">
                  <a16:creationId xmlns:a16="http://schemas.microsoft.com/office/drawing/2014/main" id="{31A12904-C2B8-4820-ADF9-AFB3196CE3C6}"/>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sp>
        <p:nvSpPr>
          <p:cNvPr id="110636" name="Text Box 46">
            <a:extLst>
              <a:ext uri="{FF2B5EF4-FFF2-40B4-BE49-F238E27FC236}">
                <a16:creationId xmlns:a16="http://schemas.microsoft.com/office/drawing/2014/main" id="{44AE32D7-5C18-479C-A079-677428A115D5}"/>
              </a:ext>
            </a:extLst>
          </p:cNvPr>
          <p:cNvSpPr txBox="1">
            <a:spLocks noChangeArrowheads="1"/>
          </p:cNvSpPr>
          <p:nvPr/>
        </p:nvSpPr>
        <p:spPr bwMode="auto">
          <a:xfrm>
            <a:off x="2495550" y="4368801"/>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R</a:t>
            </a:r>
            <a:r>
              <a:rPr kumimoji="1" lang="en-US" altLang="zh-CN" u="none" baseline="-25000">
                <a:ea typeface="黑体" panose="02010609060101010101" pitchFamily="49" charset="-122"/>
              </a:rPr>
              <a:t>2</a:t>
            </a:r>
          </a:p>
        </p:txBody>
      </p:sp>
      <p:sp>
        <p:nvSpPr>
          <p:cNvPr id="110637" name="Line 47">
            <a:extLst>
              <a:ext uri="{FF2B5EF4-FFF2-40B4-BE49-F238E27FC236}">
                <a16:creationId xmlns:a16="http://schemas.microsoft.com/office/drawing/2014/main" id="{DE8FC66F-86AA-4B65-A24D-8A878B354319}"/>
              </a:ext>
            </a:extLst>
          </p:cNvPr>
          <p:cNvSpPr>
            <a:spLocks noChangeShapeType="1"/>
          </p:cNvSpPr>
          <p:nvPr/>
        </p:nvSpPr>
        <p:spPr bwMode="auto">
          <a:xfrm>
            <a:off x="3741739" y="5249863"/>
            <a:ext cx="1587"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0638" name="Picture 48">
            <a:extLst>
              <a:ext uri="{FF2B5EF4-FFF2-40B4-BE49-F238E27FC236}">
                <a16:creationId xmlns:a16="http://schemas.microsoft.com/office/drawing/2014/main" id="{F8C9FFE2-4984-4FF9-965A-49E10D4C1F14}"/>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8926" y="4327525"/>
            <a:ext cx="3984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39" name="Text Box 49">
            <a:extLst>
              <a:ext uri="{FF2B5EF4-FFF2-40B4-BE49-F238E27FC236}">
                <a16:creationId xmlns:a16="http://schemas.microsoft.com/office/drawing/2014/main" id="{E5DB1237-DD4E-4194-AB9F-029D75F4D855}"/>
              </a:ext>
            </a:extLst>
          </p:cNvPr>
          <p:cNvSpPr txBox="1">
            <a:spLocks noChangeArrowheads="1"/>
          </p:cNvSpPr>
          <p:nvPr/>
        </p:nvSpPr>
        <p:spPr bwMode="auto">
          <a:xfrm>
            <a:off x="5475289" y="3224214"/>
            <a:ext cx="4581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sz="2000" u="none">
                <a:ea typeface="黑体" panose="02010609060101010101" pitchFamily="49" charset="-122"/>
              </a:rPr>
              <a:t>子网</a:t>
            </a:r>
            <a:r>
              <a:rPr kumimoji="1" lang="en-US" altLang="zh-CN" sz="2000" u="none">
                <a:ea typeface="黑体" panose="02010609060101010101" pitchFamily="49" charset="-122"/>
              </a:rPr>
              <a:t>2</a:t>
            </a:r>
            <a:r>
              <a:rPr kumimoji="1" lang="zh-CN" altLang="en-US" sz="2000" u="none">
                <a:ea typeface="黑体" panose="02010609060101010101" pitchFamily="49" charset="-122"/>
              </a:rPr>
              <a:t>：网络地址 </a:t>
            </a:r>
            <a:r>
              <a:rPr kumimoji="1" lang="en-US" altLang="zh-CN" sz="2000" u="none">
                <a:ea typeface="黑体" panose="02010609060101010101" pitchFamily="49" charset="-122"/>
              </a:rPr>
              <a:t>128.30.34.128</a:t>
            </a:r>
          </a:p>
          <a:p>
            <a:r>
              <a:rPr kumimoji="1" lang="en-US" altLang="zh-CN" sz="2000" u="none">
                <a:ea typeface="黑体" panose="02010609060101010101" pitchFamily="49" charset="-122"/>
              </a:rPr>
              <a:t>            </a:t>
            </a:r>
            <a:r>
              <a:rPr kumimoji="1" lang="zh-CN" altLang="en-US" sz="2000" u="none">
                <a:ea typeface="黑体" panose="02010609060101010101" pitchFamily="49" charset="-122"/>
              </a:rPr>
              <a:t>子网掩码 </a:t>
            </a:r>
            <a:r>
              <a:rPr kumimoji="1" lang="en-US" altLang="zh-CN" sz="2000" u="none">
                <a:ea typeface="黑体" panose="02010609060101010101" pitchFamily="49" charset="-122"/>
              </a:rPr>
              <a:t>255.255.255.128</a:t>
            </a:r>
            <a:endParaRPr kumimoji="1" lang="en-US" altLang="zh-CN" sz="2000" u="none" baseline="-25000">
              <a:ea typeface="黑体" panose="02010609060101010101" pitchFamily="49" charset="-122"/>
            </a:endParaRPr>
          </a:p>
        </p:txBody>
      </p:sp>
      <p:sp>
        <p:nvSpPr>
          <p:cNvPr id="110640" name="Text Box 50">
            <a:extLst>
              <a:ext uri="{FF2B5EF4-FFF2-40B4-BE49-F238E27FC236}">
                <a16:creationId xmlns:a16="http://schemas.microsoft.com/office/drawing/2014/main" id="{08265688-7A09-49C9-A60B-4AB1D1B5EE7A}"/>
              </a:ext>
            </a:extLst>
          </p:cNvPr>
          <p:cNvSpPr txBox="1">
            <a:spLocks noChangeArrowheads="1"/>
          </p:cNvSpPr>
          <p:nvPr/>
        </p:nvSpPr>
        <p:spPr bwMode="auto">
          <a:xfrm>
            <a:off x="5087939" y="4232276"/>
            <a:ext cx="433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H</a:t>
            </a:r>
            <a:r>
              <a:rPr kumimoji="1" lang="en-US" altLang="zh-CN" u="none" baseline="-25000">
                <a:ea typeface="黑体" panose="02010609060101010101" pitchFamily="49" charset="-122"/>
              </a:rPr>
              <a:t>2</a:t>
            </a:r>
          </a:p>
        </p:txBody>
      </p:sp>
      <p:sp>
        <p:nvSpPr>
          <p:cNvPr id="110641" name="Text Box 51">
            <a:extLst>
              <a:ext uri="{FF2B5EF4-FFF2-40B4-BE49-F238E27FC236}">
                <a16:creationId xmlns:a16="http://schemas.microsoft.com/office/drawing/2014/main" id="{C3506594-75E7-45C8-A3F7-3C48941726C8}"/>
              </a:ext>
            </a:extLst>
          </p:cNvPr>
          <p:cNvSpPr txBox="1">
            <a:spLocks noChangeArrowheads="1"/>
          </p:cNvSpPr>
          <p:nvPr/>
        </p:nvSpPr>
        <p:spPr bwMode="auto">
          <a:xfrm>
            <a:off x="5664201" y="4303713"/>
            <a:ext cx="17303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128.30.34.138</a:t>
            </a:r>
          </a:p>
        </p:txBody>
      </p:sp>
      <p:sp>
        <p:nvSpPr>
          <p:cNvPr id="110642" name="Text Box 52">
            <a:extLst>
              <a:ext uri="{FF2B5EF4-FFF2-40B4-BE49-F238E27FC236}">
                <a16:creationId xmlns:a16="http://schemas.microsoft.com/office/drawing/2014/main" id="{F1951FCA-00E8-4FA7-BD09-8457B2C24858}"/>
              </a:ext>
            </a:extLst>
          </p:cNvPr>
          <p:cNvSpPr txBox="1">
            <a:spLocks noChangeArrowheads="1"/>
          </p:cNvSpPr>
          <p:nvPr/>
        </p:nvSpPr>
        <p:spPr bwMode="auto">
          <a:xfrm>
            <a:off x="2832100" y="40814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0</a:t>
            </a:r>
            <a:endParaRPr kumimoji="1" lang="en-US" altLang="zh-CN" u="none" baseline="-25000">
              <a:ea typeface="黑体" panose="02010609060101010101" pitchFamily="49" charset="-122"/>
            </a:endParaRPr>
          </a:p>
        </p:txBody>
      </p:sp>
      <p:sp>
        <p:nvSpPr>
          <p:cNvPr id="110643" name="Text Box 53">
            <a:extLst>
              <a:ext uri="{FF2B5EF4-FFF2-40B4-BE49-F238E27FC236}">
                <a16:creationId xmlns:a16="http://schemas.microsoft.com/office/drawing/2014/main" id="{D838C07C-1543-40FE-9041-A861F8F6A7E1}"/>
              </a:ext>
            </a:extLst>
          </p:cNvPr>
          <p:cNvSpPr txBox="1">
            <a:spLocks noChangeArrowheads="1"/>
          </p:cNvSpPr>
          <p:nvPr/>
        </p:nvSpPr>
        <p:spPr bwMode="auto">
          <a:xfrm>
            <a:off x="2832100" y="48021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1</a:t>
            </a:r>
            <a:endParaRPr kumimoji="1" lang="en-US" altLang="zh-CN" u="none" baseline="-25000">
              <a:ea typeface="黑体" panose="02010609060101010101" pitchFamily="49" charset="-122"/>
            </a:endParaRPr>
          </a:p>
        </p:txBody>
      </p:sp>
      <p:sp>
        <p:nvSpPr>
          <p:cNvPr id="110644" name="Text Box 54">
            <a:extLst>
              <a:ext uri="{FF2B5EF4-FFF2-40B4-BE49-F238E27FC236}">
                <a16:creationId xmlns:a16="http://schemas.microsoft.com/office/drawing/2014/main" id="{B2D24E55-04D8-49B8-A336-EE690E393640}"/>
              </a:ext>
            </a:extLst>
          </p:cNvPr>
          <p:cNvSpPr txBox="1">
            <a:spLocks noChangeArrowheads="1"/>
          </p:cNvSpPr>
          <p:nvPr/>
        </p:nvSpPr>
        <p:spPr bwMode="auto">
          <a:xfrm>
            <a:off x="3143250" y="408146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128.30.34.129</a:t>
            </a:r>
          </a:p>
        </p:txBody>
      </p:sp>
      <p:pic>
        <p:nvPicPr>
          <p:cNvPr id="110645" name="Picture 55">
            <a:extLst>
              <a:ext uri="{FF2B5EF4-FFF2-40B4-BE49-F238E27FC236}">
                <a16:creationId xmlns:a16="http://schemas.microsoft.com/office/drawing/2014/main" id="{4AB45A2D-6261-4D79-AA27-92BA6F5E440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7113" y="5559426"/>
            <a:ext cx="4000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46" name="Text Box 56">
            <a:extLst>
              <a:ext uri="{FF2B5EF4-FFF2-40B4-BE49-F238E27FC236}">
                <a16:creationId xmlns:a16="http://schemas.microsoft.com/office/drawing/2014/main" id="{6737855F-A8FF-40C5-8C07-BE9E14F2F38E}"/>
              </a:ext>
            </a:extLst>
          </p:cNvPr>
          <p:cNvSpPr txBox="1">
            <a:spLocks noChangeArrowheads="1"/>
          </p:cNvSpPr>
          <p:nvPr/>
        </p:nvSpPr>
        <p:spPr bwMode="auto">
          <a:xfrm>
            <a:off x="3216275" y="5527676"/>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H</a:t>
            </a:r>
            <a:r>
              <a:rPr kumimoji="1" lang="en-US" altLang="zh-CN" u="none" baseline="-25000">
                <a:ea typeface="黑体" panose="02010609060101010101" pitchFamily="49" charset="-122"/>
              </a:rPr>
              <a:t>3</a:t>
            </a:r>
          </a:p>
        </p:txBody>
      </p:sp>
      <p:sp>
        <p:nvSpPr>
          <p:cNvPr id="110647" name="Text Box 57">
            <a:extLst>
              <a:ext uri="{FF2B5EF4-FFF2-40B4-BE49-F238E27FC236}">
                <a16:creationId xmlns:a16="http://schemas.microsoft.com/office/drawing/2014/main" id="{F3757342-7465-4DE2-9E0F-ECE0ED7627D6}"/>
              </a:ext>
            </a:extLst>
          </p:cNvPr>
          <p:cNvSpPr txBox="1">
            <a:spLocks noChangeArrowheads="1"/>
          </p:cNvSpPr>
          <p:nvPr/>
        </p:nvSpPr>
        <p:spPr bwMode="auto">
          <a:xfrm>
            <a:off x="3211513" y="4800601"/>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128.30.36.2</a:t>
            </a:r>
          </a:p>
        </p:txBody>
      </p:sp>
      <p:sp>
        <p:nvSpPr>
          <p:cNvPr id="110648" name="Text Box 58">
            <a:extLst>
              <a:ext uri="{FF2B5EF4-FFF2-40B4-BE49-F238E27FC236}">
                <a16:creationId xmlns:a16="http://schemas.microsoft.com/office/drawing/2014/main" id="{EB202559-98CE-4F42-A447-A5765E9F8D96}"/>
              </a:ext>
            </a:extLst>
          </p:cNvPr>
          <p:cNvSpPr txBox="1">
            <a:spLocks noChangeArrowheads="1"/>
          </p:cNvSpPr>
          <p:nvPr/>
        </p:nvSpPr>
        <p:spPr bwMode="auto">
          <a:xfrm>
            <a:off x="5543551" y="5330826"/>
            <a:ext cx="37306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sz="2000" u="none">
                <a:ea typeface="黑体" panose="02010609060101010101" pitchFamily="49" charset="-122"/>
              </a:rPr>
              <a:t>子网</a:t>
            </a:r>
            <a:r>
              <a:rPr kumimoji="1" lang="en-US" altLang="zh-CN" sz="2000" u="none">
                <a:ea typeface="黑体" panose="02010609060101010101" pitchFamily="49" charset="-122"/>
              </a:rPr>
              <a:t>3</a:t>
            </a:r>
            <a:r>
              <a:rPr kumimoji="1" lang="zh-CN" altLang="en-US" sz="2000" u="none">
                <a:ea typeface="黑体" panose="02010609060101010101" pitchFamily="49" charset="-122"/>
              </a:rPr>
              <a:t>：网络地址 </a:t>
            </a:r>
            <a:r>
              <a:rPr kumimoji="1" lang="en-US" altLang="zh-CN" sz="2000" u="none">
                <a:ea typeface="黑体" panose="02010609060101010101" pitchFamily="49" charset="-122"/>
              </a:rPr>
              <a:t>128.30.36.0</a:t>
            </a:r>
          </a:p>
          <a:p>
            <a:r>
              <a:rPr kumimoji="1" lang="en-US" altLang="zh-CN" sz="2000" u="none">
                <a:ea typeface="黑体" panose="02010609060101010101" pitchFamily="49" charset="-122"/>
              </a:rPr>
              <a:t>            </a:t>
            </a:r>
            <a:r>
              <a:rPr kumimoji="1" lang="zh-CN" altLang="en-US" sz="2000" u="none">
                <a:ea typeface="黑体" panose="02010609060101010101" pitchFamily="49" charset="-122"/>
              </a:rPr>
              <a:t>子网掩码 </a:t>
            </a:r>
            <a:r>
              <a:rPr kumimoji="1" lang="en-US" altLang="zh-CN" sz="2000" u="none">
                <a:ea typeface="黑体" panose="02010609060101010101" pitchFamily="49" charset="-122"/>
              </a:rPr>
              <a:t>255.255.255.0</a:t>
            </a:r>
            <a:endParaRPr kumimoji="1" lang="en-US" altLang="zh-CN" sz="2000" u="none" baseline="-25000">
              <a:ea typeface="黑体" panose="02010609060101010101" pitchFamily="49" charset="-122"/>
            </a:endParaRPr>
          </a:p>
        </p:txBody>
      </p:sp>
      <p:sp>
        <p:nvSpPr>
          <p:cNvPr id="110649" name="Text Box 59">
            <a:extLst>
              <a:ext uri="{FF2B5EF4-FFF2-40B4-BE49-F238E27FC236}">
                <a16:creationId xmlns:a16="http://schemas.microsoft.com/office/drawing/2014/main" id="{10797480-893C-4F26-BDBE-621AC7A81A08}"/>
              </a:ext>
            </a:extLst>
          </p:cNvPr>
          <p:cNvSpPr txBox="1">
            <a:spLocks noChangeArrowheads="1"/>
          </p:cNvSpPr>
          <p:nvPr/>
        </p:nvSpPr>
        <p:spPr bwMode="auto">
          <a:xfrm>
            <a:off x="3857625" y="5599113"/>
            <a:ext cx="151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128.30.36.12</a:t>
            </a:r>
          </a:p>
        </p:txBody>
      </p:sp>
      <p:sp>
        <p:nvSpPr>
          <p:cNvPr id="110650" name="Rectangle 60">
            <a:extLst>
              <a:ext uri="{FF2B5EF4-FFF2-40B4-BE49-F238E27FC236}">
                <a16:creationId xmlns:a16="http://schemas.microsoft.com/office/drawing/2014/main" id="{2B2CE87F-2114-4952-9EA9-DDDA31A5FFB1}"/>
              </a:ext>
            </a:extLst>
          </p:cNvPr>
          <p:cNvSpPr>
            <a:spLocks noGrp="1" noChangeArrowheads="1"/>
          </p:cNvSpPr>
          <p:nvPr>
            <p:ph type="title"/>
          </p:nvPr>
        </p:nvSpPr>
        <p:spPr>
          <a:xfrm>
            <a:off x="2063751" y="668338"/>
            <a:ext cx="6346602" cy="457200"/>
          </a:xfrm>
          <a:noFill/>
        </p:spPr>
        <p:txBody>
          <a:bodyPr anchor="b">
            <a:normAutofit fontScale="90000"/>
          </a:bodyPr>
          <a:lstStyle/>
          <a:p>
            <a:r>
              <a:rPr lang="zh-CN" altLang="en-US" dirty="0"/>
              <a:t>划分子网后分组的转发举例</a:t>
            </a:r>
            <a:r>
              <a:rPr lang="zh-CN" altLang="en-US" sz="3200" dirty="0"/>
              <a:t> </a:t>
            </a:r>
          </a:p>
        </p:txBody>
      </p:sp>
      <p:sp>
        <p:nvSpPr>
          <p:cNvPr id="2" name="灯片编号占位符 1">
            <a:extLst>
              <a:ext uri="{FF2B5EF4-FFF2-40B4-BE49-F238E27FC236}">
                <a16:creationId xmlns:a16="http://schemas.microsoft.com/office/drawing/2014/main" id="{ECF63103-1EDB-4FCD-BFF3-E3A3B5A7EBE1}"/>
              </a:ext>
            </a:extLst>
          </p:cNvPr>
          <p:cNvSpPr>
            <a:spLocks noGrp="1"/>
          </p:cNvSpPr>
          <p:nvPr>
            <p:ph type="sldNum" sz="quarter" idx="12"/>
          </p:nvPr>
        </p:nvSpPr>
        <p:spPr/>
        <p:txBody>
          <a:bodyPr/>
          <a:lstStyle/>
          <a:p>
            <a:fld id="{91F2D4EF-46D4-4764-B373-FC59CD1D281E}" type="slidenum">
              <a:rPr lang="zh-CN" altLang="en-US" smtClean="0"/>
              <a:t>67</a:t>
            </a:fld>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4" name="Rectangle 2">
            <a:extLst>
              <a:ext uri="{FF2B5EF4-FFF2-40B4-BE49-F238E27FC236}">
                <a16:creationId xmlns:a16="http://schemas.microsoft.com/office/drawing/2014/main" id="{345A2119-E42F-4DA7-8226-BCF7419BAA6C}"/>
              </a:ext>
            </a:extLst>
          </p:cNvPr>
          <p:cNvSpPr>
            <a:spLocks noGrp="1" noChangeArrowheads="1"/>
          </p:cNvSpPr>
          <p:nvPr>
            <p:ph type="title"/>
          </p:nvPr>
        </p:nvSpPr>
        <p:spPr>
          <a:xfrm>
            <a:off x="1812925" y="465139"/>
            <a:ext cx="4643438" cy="371475"/>
          </a:xfrm>
        </p:spPr>
        <p:txBody>
          <a:bodyPr>
            <a:normAutofit fontScale="90000"/>
          </a:bodyPr>
          <a:lstStyle/>
          <a:p>
            <a:r>
              <a:rPr lang="zh-CN" altLang="en-US" sz="3200"/>
              <a:t>主机 </a:t>
            </a:r>
            <a:r>
              <a:rPr lang="en-US" altLang="zh-CN" sz="3200"/>
              <a:t>H</a:t>
            </a:r>
            <a:r>
              <a:rPr lang="en-US" altLang="zh-CN" sz="3200" baseline="-25000"/>
              <a:t>1 </a:t>
            </a:r>
            <a:r>
              <a:rPr lang="zh-CN" altLang="en-US" sz="3200"/>
              <a:t>要发送分组给 </a:t>
            </a:r>
            <a:r>
              <a:rPr lang="en-US" altLang="zh-CN" sz="3200"/>
              <a:t>H</a:t>
            </a:r>
            <a:r>
              <a:rPr lang="en-US" altLang="zh-CN" sz="3200" baseline="-25000"/>
              <a:t>2</a:t>
            </a:r>
            <a:r>
              <a:rPr lang="en-US" altLang="zh-CN" sz="2400"/>
              <a:t> </a:t>
            </a:r>
          </a:p>
        </p:txBody>
      </p:sp>
      <p:sp>
        <p:nvSpPr>
          <p:cNvPr id="112645" name="Freeform 3">
            <a:extLst>
              <a:ext uri="{FF2B5EF4-FFF2-40B4-BE49-F238E27FC236}">
                <a16:creationId xmlns:a16="http://schemas.microsoft.com/office/drawing/2014/main" id="{02A43A7F-DB6D-46F1-8F55-B0D59CF96960}"/>
              </a:ext>
            </a:extLst>
          </p:cNvPr>
          <p:cNvSpPr>
            <a:spLocks/>
          </p:cNvSpPr>
          <p:nvPr/>
        </p:nvSpPr>
        <p:spPr bwMode="auto">
          <a:xfrm>
            <a:off x="4073526" y="2044701"/>
            <a:ext cx="1681163" cy="1819275"/>
          </a:xfrm>
          <a:custGeom>
            <a:avLst/>
            <a:gdLst>
              <a:gd name="T0" fmla="*/ 2147483646 w 1059"/>
              <a:gd name="T1" fmla="*/ 2147483646 h 1146"/>
              <a:gd name="T2" fmla="*/ 2147483646 w 1059"/>
              <a:gd name="T3" fmla="*/ 0 h 1146"/>
              <a:gd name="T4" fmla="*/ 2147483646 w 1059"/>
              <a:gd name="T5" fmla="*/ 2147483646 h 1146"/>
              <a:gd name="T6" fmla="*/ 0 w 1059"/>
              <a:gd name="T7" fmla="*/ 2147483646 h 1146"/>
              <a:gd name="T8" fmla="*/ 0 60000 65536"/>
              <a:gd name="T9" fmla="*/ 0 60000 65536"/>
              <a:gd name="T10" fmla="*/ 0 60000 65536"/>
              <a:gd name="T11" fmla="*/ 0 60000 65536"/>
              <a:gd name="T12" fmla="*/ 0 w 1059"/>
              <a:gd name="T13" fmla="*/ 0 h 1146"/>
              <a:gd name="T14" fmla="*/ 1059 w 1059"/>
              <a:gd name="T15" fmla="*/ 1146 h 1146"/>
            </a:gdLst>
            <a:ahLst/>
            <a:cxnLst>
              <a:cxn ang="T8">
                <a:pos x="T0" y="T1"/>
              </a:cxn>
              <a:cxn ang="T9">
                <a:pos x="T2" y="T3"/>
              </a:cxn>
              <a:cxn ang="T10">
                <a:pos x="T4" y="T5"/>
              </a:cxn>
              <a:cxn ang="T11">
                <a:pos x="T6" y="T7"/>
              </a:cxn>
            </a:cxnLst>
            <a:rect l="T12" t="T13" r="T14" b="T15"/>
            <a:pathLst>
              <a:path w="1059" h="1146">
                <a:moveTo>
                  <a:pt x="5" y="1146"/>
                </a:moveTo>
                <a:lnTo>
                  <a:pt x="1048" y="0"/>
                </a:lnTo>
                <a:lnTo>
                  <a:pt x="1059" y="880"/>
                </a:lnTo>
                <a:lnTo>
                  <a:pt x="0" y="1111"/>
                </a:lnTo>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646" name="Text Box 4">
            <a:extLst>
              <a:ext uri="{FF2B5EF4-FFF2-40B4-BE49-F238E27FC236}">
                <a16:creationId xmlns:a16="http://schemas.microsoft.com/office/drawing/2014/main" id="{F7B126FC-5F7A-401E-B5F9-A2089A1E4F50}"/>
              </a:ext>
            </a:extLst>
          </p:cNvPr>
          <p:cNvSpPr txBox="1">
            <a:spLocks noChangeArrowheads="1"/>
          </p:cNvSpPr>
          <p:nvPr/>
        </p:nvSpPr>
        <p:spPr bwMode="auto">
          <a:xfrm>
            <a:off x="2640013" y="3098801"/>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128.30.33.1</a:t>
            </a:r>
          </a:p>
        </p:txBody>
      </p:sp>
      <p:sp>
        <p:nvSpPr>
          <p:cNvPr id="112647" name="Text Box 5">
            <a:extLst>
              <a:ext uri="{FF2B5EF4-FFF2-40B4-BE49-F238E27FC236}">
                <a16:creationId xmlns:a16="http://schemas.microsoft.com/office/drawing/2014/main" id="{5F0F4181-AC4E-49B3-804E-DB6C89B8204C}"/>
              </a:ext>
            </a:extLst>
          </p:cNvPr>
          <p:cNvSpPr txBox="1">
            <a:spLocks noChangeArrowheads="1"/>
          </p:cNvSpPr>
          <p:nvPr/>
        </p:nvSpPr>
        <p:spPr bwMode="auto">
          <a:xfrm>
            <a:off x="4073525" y="3127376"/>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0</a:t>
            </a:r>
            <a:endParaRPr kumimoji="1" lang="en-US" altLang="zh-CN" u="none" baseline="-25000">
              <a:ea typeface="黑体" panose="02010609060101010101" pitchFamily="49" charset="-122"/>
            </a:endParaRPr>
          </a:p>
        </p:txBody>
      </p:sp>
      <p:graphicFrame>
        <p:nvGraphicFramePr>
          <p:cNvPr id="347210" name="Group 74">
            <a:extLst>
              <a:ext uri="{FF2B5EF4-FFF2-40B4-BE49-F238E27FC236}">
                <a16:creationId xmlns:a16="http://schemas.microsoft.com/office/drawing/2014/main" id="{DAA9E140-DA0D-4107-9485-B61C36ABB99D}"/>
              </a:ext>
            </a:extLst>
          </p:cNvPr>
          <p:cNvGraphicFramePr>
            <a:graphicFrameLocks noGrp="1"/>
          </p:cNvGraphicFramePr>
          <p:nvPr/>
        </p:nvGraphicFramePr>
        <p:xfrm>
          <a:off x="5551489" y="2052639"/>
          <a:ext cx="5057775" cy="1406525"/>
        </p:xfrm>
        <a:graphic>
          <a:graphicData uri="http://schemas.openxmlformats.org/drawingml/2006/table">
            <a:tbl>
              <a:tblPr/>
              <a:tblGrid>
                <a:gridCol w="1738312">
                  <a:extLst>
                    <a:ext uri="{9D8B030D-6E8A-4147-A177-3AD203B41FA5}">
                      <a16:colId xmlns:a16="http://schemas.microsoft.com/office/drawing/2014/main" val="20000"/>
                    </a:ext>
                  </a:extLst>
                </a:gridCol>
                <a:gridCol w="2082800">
                  <a:extLst>
                    <a:ext uri="{9D8B030D-6E8A-4147-A177-3AD203B41FA5}">
                      <a16:colId xmlns:a16="http://schemas.microsoft.com/office/drawing/2014/main" val="20001"/>
                    </a:ext>
                  </a:extLst>
                </a:gridCol>
                <a:gridCol w="1236663">
                  <a:extLst>
                    <a:ext uri="{9D8B030D-6E8A-4147-A177-3AD203B41FA5}">
                      <a16:colId xmlns:a16="http://schemas.microsoft.com/office/drawing/2014/main" val="20002"/>
                    </a:ext>
                  </a:extLst>
                </a:gridCol>
              </a:tblGrid>
              <a:tr h="367953">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目的网络地址</a:t>
                      </a:r>
                    </a:p>
                  </a:txBody>
                  <a:tcPr marL="18000" marR="0" marT="46804" marB="468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子网掩码</a:t>
                      </a:r>
                    </a:p>
                  </a:txBody>
                  <a:tcPr marL="18000" marR="0" marT="46804" marB="468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下一跳</a:t>
                      </a:r>
                    </a:p>
                  </a:txBody>
                  <a:tcPr marL="18000" marR="0" marT="46804" marB="468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r h="1038572">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128.30.33.0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128.30.34.128</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128.30.36.0</a:t>
                      </a:r>
                    </a:p>
                  </a:txBody>
                  <a:tcPr marL="18000" marR="0" marT="46804" marB="468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255.255.255.0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255.255.255.128</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255.255.255.0</a:t>
                      </a:r>
                    </a:p>
                  </a:txBody>
                  <a:tcPr marL="18000" marR="0" marT="46804" marB="468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接口 </a:t>
                      </a:r>
                      <a:r>
                        <a:rPr kumimoji="0" lang="en-US" altLang="zh-CN" sz="2000" b="0" i="0" u="none" strike="noStrike" cap="none" normalizeH="0" baseline="0">
                          <a:ln>
                            <a:noFill/>
                          </a:ln>
                          <a:solidFill>
                            <a:schemeClr val="tx1"/>
                          </a:solidFill>
                          <a:effectLst/>
                          <a:latin typeface="Arial" pitchFamily="34" charset="0"/>
                          <a:ea typeface="宋体" pitchFamily="2" charset="-122"/>
                        </a:rPr>
                        <a:t>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接口 </a:t>
                      </a:r>
                      <a:r>
                        <a:rPr kumimoji="0" lang="en-US" altLang="zh-CN" sz="2000" b="0" i="0" u="none" strike="noStrike" cap="none" normalizeH="0" baseline="0">
                          <a:ln>
                            <a:noFill/>
                          </a:ln>
                          <a:solidFill>
                            <a:schemeClr val="tx1"/>
                          </a:solidFill>
                          <a:effectLst/>
                          <a:latin typeface="Arial" pitchFamily="34" charset="0"/>
                          <a:ea typeface="宋体" pitchFamily="2" charset="-122"/>
                        </a:rPr>
                        <a:t>1</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接口 </a:t>
                      </a:r>
                      <a:r>
                        <a:rPr kumimoji="0" lang="en-US" altLang="zh-CN" sz="2000" b="0" i="0" u="none" strike="noStrike" cap="none" normalizeH="0" baseline="0">
                          <a:ln>
                            <a:noFill/>
                          </a:ln>
                          <a:solidFill>
                            <a:schemeClr val="tx1"/>
                          </a:solidFill>
                          <a:effectLst/>
                          <a:latin typeface="Arial" pitchFamily="34" charset="0"/>
                          <a:ea typeface="宋体" pitchFamily="2" charset="-122"/>
                        </a:rPr>
                        <a:t>1</a:t>
                      </a:r>
                    </a:p>
                  </a:txBody>
                  <a:tcPr marL="18000" marR="0" marT="46804" marB="468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1"/>
                  </a:ext>
                </a:extLst>
              </a:tr>
            </a:tbl>
          </a:graphicData>
        </a:graphic>
      </p:graphicFrame>
      <p:sp>
        <p:nvSpPr>
          <p:cNvPr id="112662" name="Text Box 20">
            <a:extLst>
              <a:ext uri="{FF2B5EF4-FFF2-40B4-BE49-F238E27FC236}">
                <a16:creationId xmlns:a16="http://schemas.microsoft.com/office/drawing/2014/main" id="{B528A66C-23EA-40DB-B422-4C92E3F6F497}"/>
              </a:ext>
            </a:extLst>
          </p:cNvPr>
          <p:cNvSpPr txBox="1">
            <a:spLocks noChangeArrowheads="1"/>
          </p:cNvSpPr>
          <p:nvPr/>
        </p:nvSpPr>
        <p:spPr bwMode="auto">
          <a:xfrm>
            <a:off x="6118226" y="1628775"/>
            <a:ext cx="41264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sz="2000" u="none">
                <a:ea typeface="黑体" panose="02010609060101010101" pitchFamily="49" charset="-122"/>
              </a:rPr>
              <a:t>R</a:t>
            </a:r>
            <a:r>
              <a:rPr kumimoji="1" lang="en-US" altLang="zh-CN" sz="2000" u="none" baseline="-25000">
                <a:ea typeface="黑体" panose="02010609060101010101" pitchFamily="49" charset="-122"/>
              </a:rPr>
              <a:t>1</a:t>
            </a:r>
            <a:r>
              <a:rPr kumimoji="1" lang="en-US" altLang="zh-CN" sz="2000" u="none">
                <a:ea typeface="黑体" panose="02010609060101010101" pitchFamily="49" charset="-122"/>
              </a:rPr>
              <a:t> </a:t>
            </a:r>
            <a:r>
              <a:rPr kumimoji="1" lang="zh-CN" altLang="en-US" sz="2000" u="none">
                <a:ea typeface="黑体" panose="02010609060101010101" pitchFamily="49" charset="-122"/>
              </a:rPr>
              <a:t>的路由表（未给出默认路由器）</a:t>
            </a:r>
            <a:endParaRPr kumimoji="1" lang="zh-CN" altLang="en-US" sz="2000" u="none" baseline="-25000">
              <a:ea typeface="黑体" panose="02010609060101010101" pitchFamily="49" charset="-122"/>
            </a:endParaRPr>
          </a:p>
        </p:txBody>
      </p:sp>
      <p:sp>
        <p:nvSpPr>
          <p:cNvPr id="112663" name="Line 21">
            <a:extLst>
              <a:ext uri="{FF2B5EF4-FFF2-40B4-BE49-F238E27FC236}">
                <a16:creationId xmlns:a16="http://schemas.microsoft.com/office/drawing/2014/main" id="{DD13B8DB-4D18-45B1-B462-4636EAC26318}"/>
              </a:ext>
            </a:extLst>
          </p:cNvPr>
          <p:cNvSpPr>
            <a:spLocks noChangeShapeType="1"/>
          </p:cNvSpPr>
          <p:nvPr/>
        </p:nvSpPr>
        <p:spPr bwMode="auto">
          <a:xfrm>
            <a:off x="4046539" y="3105151"/>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4" name="Line 22">
            <a:extLst>
              <a:ext uri="{FF2B5EF4-FFF2-40B4-BE49-F238E27FC236}">
                <a16:creationId xmlns:a16="http://schemas.microsoft.com/office/drawing/2014/main" id="{68B77A6A-E947-4543-AB33-A8284C3AD313}"/>
              </a:ext>
            </a:extLst>
          </p:cNvPr>
          <p:cNvSpPr>
            <a:spLocks noChangeShapeType="1"/>
          </p:cNvSpPr>
          <p:nvPr/>
        </p:nvSpPr>
        <p:spPr bwMode="auto">
          <a:xfrm>
            <a:off x="1838325" y="3087688"/>
            <a:ext cx="1588"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5" name="Line 23">
            <a:extLst>
              <a:ext uri="{FF2B5EF4-FFF2-40B4-BE49-F238E27FC236}">
                <a16:creationId xmlns:a16="http://schemas.microsoft.com/office/drawing/2014/main" id="{25B14BBD-45F2-4148-8AFC-A158EB554EC6}"/>
              </a:ext>
            </a:extLst>
          </p:cNvPr>
          <p:cNvSpPr>
            <a:spLocks noChangeShapeType="1"/>
          </p:cNvSpPr>
          <p:nvPr/>
        </p:nvSpPr>
        <p:spPr bwMode="auto">
          <a:xfrm>
            <a:off x="1558925" y="3105150"/>
            <a:ext cx="38163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66" name="Line 24">
            <a:extLst>
              <a:ext uri="{FF2B5EF4-FFF2-40B4-BE49-F238E27FC236}">
                <a16:creationId xmlns:a16="http://schemas.microsoft.com/office/drawing/2014/main" id="{96D2973D-6F68-4B4F-B64A-0C0B92699765}"/>
              </a:ext>
            </a:extLst>
          </p:cNvPr>
          <p:cNvSpPr>
            <a:spLocks noChangeShapeType="1"/>
          </p:cNvSpPr>
          <p:nvPr/>
        </p:nvSpPr>
        <p:spPr bwMode="auto">
          <a:xfrm>
            <a:off x="2005014" y="2535238"/>
            <a:ext cx="1587"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2667" name="Picture 25">
            <a:extLst>
              <a:ext uri="{FF2B5EF4-FFF2-40B4-BE49-F238E27FC236}">
                <a16:creationId xmlns:a16="http://schemas.microsoft.com/office/drawing/2014/main" id="{4082B1A2-4036-4E6D-8E17-B1E21BA233B4}"/>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3563" y="2276476"/>
            <a:ext cx="398462"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68" name="Text Box 26">
            <a:extLst>
              <a:ext uri="{FF2B5EF4-FFF2-40B4-BE49-F238E27FC236}">
                <a16:creationId xmlns:a16="http://schemas.microsoft.com/office/drawing/2014/main" id="{69659E28-62E2-472C-B69D-C13FAE6786D9}"/>
              </a:ext>
            </a:extLst>
          </p:cNvPr>
          <p:cNvSpPr txBox="1">
            <a:spLocks noChangeArrowheads="1"/>
          </p:cNvSpPr>
          <p:nvPr/>
        </p:nvSpPr>
        <p:spPr bwMode="auto">
          <a:xfrm>
            <a:off x="1487488" y="1922463"/>
            <a:ext cx="1517651"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128.30.33.13</a:t>
            </a:r>
          </a:p>
        </p:txBody>
      </p:sp>
      <p:sp>
        <p:nvSpPr>
          <p:cNvPr id="112669" name="Text Box 27">
            <a:extLst>
              <a:ext uri="{FF2B5EF4-FFF2-40B4-BE49-F238E27FC236}">
                <a16:creationId xmlns:a16="http://schemas.microsoft.com/office/drawing/2014/main" id="{833EE0A0-FD8E-467F-8DF5-25DFEC7C0659}"/>
              </a:ext>
            </a:extLst>
          </p:cNvPr>
          <p:cNvSpPr txBox="1">
            <a:spLocks noChangeArrowheads="1"/>
          </p:cNvSpPr>
          <p:nvPr/>
        </p:nvSpPr>
        <p:spPr bwMode="auto">
          <a:xfrm>
            <a:off x="1487487" y="2289176"/>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H</a:t>
            </a:r>
            <a:r>
              <a:rPr kumimoji="1" lang="en-US" altLang="zh-CN" u="none" baseline="-25000">
                <a:solidFill>
                  <a:srgbClr val="333399"/>
                </a:solidFill>
                <a:ea typeface="黑体" panose="02010609060101010101" pitchFamily="49" charset="-122"/>
              </a:rPr>
              <a:t>1</a:t>
            </a:r>
          </a:p>
        </p:txBody>
      </p:sp>
      <p:sp>
        <p:nvSpPr>
          <p:cNvPr id="112670" name="Text Box 28">
            <a:extLst>
              <a:ext uri="{FF2B5EF4-FFF2-40B4-BE49-F238E27FC236}">
                <a16:creationId xmlns:a16="http://schemas.microsoft.com/office/drawing/2014/main" id="{0F650BFA-04DE-4FD7-A132-329EB3F83CAA}"/>
              </a:ext>
            </a:extLst>
          </p:cNvPr>
          <p:cNvSpPr txBox="1">
            <a:spLocks noChangeArrowheads="1"/>
          </p:cNvSpPr>
          <p:nvPr/>
        </p:nvSpPr>
        <p:spPr bwMode="auto">
          <a:xfrm>
            <a:off x="1774825" y="2189164"/>
            <a:ext cx="349408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zh-CN" altLang="en-US" u="none">
                <a:ea typeface="黑体" panose="02010609060101010101" pitchFamily="49" charset="-122"/>
              </a:rPr>
              <a:t>子网</a:t>
            </a:r>
            <a:r>
              <a:rPr kumimoji="1" lang="en-US" altLang="zh-CN" u="none">
                <a:ea typeface="黑体" panose="02010609060101010101" pitchFamily="49" charset="-122"/>
              </a:rPr>
              <a:t>1</a:t>
            </a:r>
            <a:r>
              <a:rPr kumimoji="1" lang="zh-CN" altLang="en-US" u="none">
                <a:ea typeface="黑体" panose="02010609060101010101" pitchFamily="49" charset="-122"/>
              </a:rPr>
              <a:t>：</a:t>
            </a:r>
          </a:p>
          <a:p>
            <a:pPr algn="ctr"/>
            <a:r>
              <a:rPr kumimoji="1" lang="zh-CN" altLang="en-US" u="none">
                <a:ea typeface="黑体" panose="02010609060101010101" pitchFamily="49" charset="-122"/>
              </a:rPr>
              <a:t>    网络地址 </a:t>
            </a:r>
            <a:r>
              <a:rPr kumimoji="1" lang="en-US" altLang="zh-CN" b="1" u="none">
                <a:ea typeface="黑体" panose="02010609060101010101" pitchFamily="49" charset="-122"/>
              </a:rPr>
              <a:t>128.30.33.0</a:t>
            </a:r>
          </a:p>
          <a:p>
            <a:pPr algn="ctr"/>
            <a:r>
              <a:rPr kumimoji="1" lang="en-US" altLang="zh-CN" u="none">
                <a:ea typeface="黑体" panose="02010609060101010101" pitchFamily="49" charset="-122"/>
              </a:rPr>
              <a:t>     </a:t>
            </a:r>
            <a:r>
              <a:rPr kumimoji="1" lang="zh-CN" altLang="en-US" u="none">
                <a:ea typeface="黑体" panose="02010609060101010101" pitchFamily="49" charset="-122"/>
              </a:rPr>
              <a:t>子网掩码 </a:t>
            </a:r>
            <a:r>
              <a:rPr kumimoji="1" lang="en-US" altLang="zh-CN" b="1" u="none">
                <a:ea typeface="黑体" panose="02010609060101010101" pitchFamily="49" charset="-122"/>
              </a:rPr>
              <a:t>255.255.255.0</a:t>
            </a:r>
          </a:p>
        </p:txBody>
      </p:sp>
      <p:sp>
        <p:nvSpPr>
          <p:cNvPr id="112671" name="Line 29">
            <a:extLst>
              <a:ext uri="{FF2B5EF4-FFF2-40B4-BE49-F238E27FC236}">
                <a16:creationId xmlns:a16="http://schemas.microsoft.com/office/drawing/2014/main" id="{851FD1C5-AA2A-4130-BF15-A39CB7F6A357}"/>
              </a:ext>
            </a:extLst>
          </p:cNvPr>
          <p:cNvSpPr>
            <a:spLocks noChangeShapeType="1"/>
          </p:cNvSpPr>
          <p:nvPr/>
        </p:nvSpPr>
        <p:spPr bwMode="auto">
          <a:xfrm>
            <a:off x="3152775" y="5011738"/>
            <a:ext cx="1588" cy="7032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72" name="Line 30">
            <a:extLst>
              <a:ext uri="{FF2B5EF4-FFF2-40B4-BE49-F238E27FC236}">
                <a16:creationId xmlns:a16="http://schemas.microsoft.com/office/drawing/2014/main" id="{3239A6B8-ED0A-4D67-A590-9CA8BF7FC01C}"/>
              </a:ext>
            </a:extLst>
          </p:cNvPr>
          <p:cNvSpPr>
            <a:spLocks noChangeShapeType="1"/>
          </p:cNvSpPr>
          <p:nvPr/>
        </p:nvSpPr>
        <p:spPr bwMode="auto">
          <a:xfrm>
            <a:off x="7680325" y="4400551"/>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73" name="Line 31">
            <a:extLst>
              <a:ext uri="{FF2B5EF4-FFF2-40B4-BE49-F238E27FC236}">
                <a16:creationId xmlns:a16="http://schemas.microsoft.com/office/drawing/2014/main" id="{64683ADE-372B-45D8-8ABA-494FDB707700}"/>
              </a:ext>
            </a:extLst>
          </p:cNvPr>
          <p:cNvSpPr>
            <a:spLocks noChangeShapeType="1"/>
          </p:cNvSpPr>
          <p:nvPr/>
        </p:nvSpPr>
        <p:spPr bwMode="auto">
          <a:xfrm>
            <a:off x="2357439" y="5708651"/>
            <a:ext cx="1587"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74" name="Line 32">
            <a:extLst>
              <a:ext uri="{FF2B5EF4-FFF2-40B4-BE49-F238E27FC236}">
                <a16:creationId xmlns:a16="http://schemas.microsoft.com/office/drawing/2014/main" id="{54BB3034-50CF-4AF3-AA64-F1B1B6DE7BD1}"/>
              </a:ext>
            </a:extLst>
          </p:cNvPr>
          <p:cNvSpPr>
            <a:spLocks noChangeShapeType="1"/>
          </p:cNvSpPr>
          <p:nvPr/>
        </p:nvSpPr>
        <p:spPr bwMode="auto">
          <a:xfrm>
            <a:off x="3152775" y="4400551"/>
            <a:ext cx="1588"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75" name="Line 33">
            <a:extLst>
              <a:ext uri="{FF2B5EF4-FFF2-40B4-BE49-F238E27FC236}">
                <a16:creationId xmlns:a16="http://schemas.microsoft.com/office/drawing/2014/main" id="{E0243C47-5EE4-4B03-A9BD-448741D6BBDB}"/>
              </a:ext>
            </a:extLst>
          </p:cNvPr>
          <p:cNvSpPr>
            <a:spLocks noChangeShapeType="1"/>
          </p:cNvSpPr>
          <p:nvPr/>
        </p:nvSpPr>
        <p:spPr bwMode="auto">
          <a:xfrm>
            <a:off x="4052889" y="3676651"/>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2676" name="Picture 34">
            <a:extLst>
              <a:ext uri="{FF2B5EF4-FFF2-40B4-BE49-F238E27FC236}">
                <a16:creationId xmlns:a16="http://schemas.microsoft.com/office/drawing/2014/main" id="{199AC782-E75E-4BC2-9A01-2C5B13D3643B}"/>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82813" y="6018214"/>
            <a:ext cx="39846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7" name="Picture 35">
            <a:extLst>
              <a:ext uri="{FF2B5EF4-FFF2-40B4-BE49-F238E27FC236}">
                <a16:creationId xmlns:a16="http://schemas.microsoft.com/office/drawing/2014/main" id="{4CA35FBC-BD33-4D89-A2AF-EC60931893B4}"/>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8776" y="3413125"/>
            <a:ext cx="3984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678" name="Group 36">
            <a:extLst>
              <a:ext uri="{FF2B5EF4-FFF2-40B4-BE49-F238E27FC236}">
                <a16:creationId xmlns:a16="http://schemas.microsoft.com/office/drawing/2014/main" id="{02D71E9B-171E-4E2D-93DB-A30CC5A338C0}"/>
              </a:ext>
            </a:extLst>
          </p:cNvPr>
          <p:cNvGrpSpPr>
            <a:grpSpLocks/>
          </p:cNvGrpSpPr>
          <p:nvPr/>
        </p:nvGrpSpPr>
        <p:grpSpPr bwMode="auto">
          <a:xfrm>
            <a:off x="3792539" y="3459164"/>
            <a:ext cx="612775" cy="460375"/>
            <a:chOff x="864" y="1824"/>
            <a:chExt cx="432" cy="288"/>
          </a:xfrm>
        </p:grpSpPr>
        <p:pic>
          <p:nvPicPr>
            <p:cNvPr id="112708" name="Picture 37">
              <a:extLst>
                <a:ext uri="{FF2B5EF4-FFF2-40B4-BE49-F238E27FC236}">
                  <a16:creationId xmlns:a16="http://schemas.microsoft.com/office/drawing/2014/main" id="{32F60C74-9AA4-4E30-AE0C-F4690B23DA6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2709" name="Picture 38">
              <a:extLst>
                <a:ext uri="{FF2B5EF4-FFF2-40B4-BE49-F238E27FC236}">
                  <a16:creationId xmlns:a16="http://schemas.microsoft.com/office/drawing/2014/main" id="{C468FD18-8B0B-4E12-9F29-C0FAE947B432}"/>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pic>
        <p:nvPicPr>
          <p:cNvPr id="112679" name="Picture 39">
            <a:extLst>
              <a:ext uri="{FF2B5EF4-FFF2-40B4-BE49-F238E27FC236}">
                <a16:creationId xmlns:a16="http://schemas.microsoft.com/office/drawing/2014/main" id="{1C1D572E-6F66-4D1C-BE5B-0FBFB3BCC6FF}"/>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15226" y="4779964"/>
            <a:ext cx="3984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0" name="Line 40">
            <a:extLst>
              <a:ext uri="{FF2B5EF4-FFF2-40B4-BE49-F238E27FC236}">
                <a16:creationId xmlns:a16="http://schemas.microsoft.com/office/drawing/2014/main" id="{EE60DEC6-BD7F-4561-90FC-7CB3E5AE64C9}"/>
              </a:ext>
            </a:extLst>
          </p:cNvPr>
          <p:cNvSpPr>
            <a:spLocks noChangeShapeType="1"/>
          </p:cNvSpPr>
          <p:nvPr/>
        </p:nvSpPr>
        <p:spPr bwMode="auto">
          <a:xfrm>
            <a:off x="2459039" y="4379914"/>
            <a:ext cx="6948487"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81" name="Line 41">
            <a:extLst>
              <a:ext uri="{FF2B5EF4-FFF2-40B4-BE49-F238E27FC236}">
                <a16:creationId xmlns:a16="http://schemas.microsoft.com/office/drawing/2014/main" id="{45D8C8C8-4B38-45AB-8D6F-388261CB180F}"/>
              </a:ext>
            </a:extLst>
          </p:cNvPr>
          <p:cNvSpPr>
            <a:spLocks noChangeShapeType="1"/>
          </p:cNvSpPr>
          <p:nvPr/>
        </p:nvSpPr>
        <p:spPr bwMode="auto">
          <a:xfrm>
            <a:off x="2044700" y="5729289"/>
            <a:ext cx="7835900"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82" name="Text Box 42">
            <a:extLst>
              <a:ext uri="{FF2B5EF4-FFF2-40B4-BE49-F238E27FC236}">
                <a16:creationId xmlns:a16="http://schemas.microsoft.com/office/drawing/2014/main" id="{A126CB3C-74AD-46FD-AF6A-6D8A7A2DDED5}"/>
              </a:ext>
            </a:extLst>
          </p:cNvPr>
          <p:cNvSpPr txBox="1">
            <a:spLocks noChangeArrowheads="1"/>
          </p:cNvSpPr>
          <p:nvPr/>
        </p:nvSpPr>
        <p:spPr bwMode="auto">
          <a:xfrm>
            <a:off x="2363788" y="389096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128.30.34.130</a:t>
            </a:r>
          </a:p>
        </p:txBody>
      </p:sp>
      <p:sp>
        <p:nvSpPr>
          <p:cNvPr id="112683" name="Text Box 43">
            <a:extLst>
              <a:ext uri="{FF2B5EF4-FFF2-40B4-BE49-F238E27FC236}">
                <a16:creationId xmlns:a16="http://schemas.microsoft.com/office/drawing/2014/main" id="{5247C710-1375-4BA3-9184-43C49A798F76}"/>
              </a:ext>
            </a:extLst>
          </p:cNvPr>
          <p:cNvSpPr txBox="1">
            <a:spLocks noChangeArrowheads="1"/>
          </p:cNvSpPr>
          <p:nvPr/>
        </p:nvSpPr>
        <p:spPr bwMode="auto">
          <a:xfrm>
            <a:off x="4438650" y="3536951"/>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R</a:t>
            </a:r>
            <a:r>
              <a:rPr kumimoji="1" lang="en-US" altLang="zh-CN" u="none" baseline="-25000">
                <a:ea typeface="黑体" panose="02010609060101010101" pitchFamily="49" charset="-122"/>
              </a:rPr>
              <a:t>1</a:t>
            </a:r>
          </a:p>
        </p:txBody>
      </p:sp>
      <p:sp>
        <p:nvSpPr>
          <p:cNvPr id="112684" name="Text Box 44">
            <a:extLst>
              <a:ext uri="{FF2B5EF4-FFF2-40B4-BE49-F238E27FC236}">
                <a16:creationId xmlns:a16="http://schemas.microsoft.com/office/drawing/2014/main" id="{B777A6FF-489F-4D63-9596-B0E3C07C10CC}"/>
              </a:ext>
            </a:extLst>
          </p:cNvPr>
          <p:cNvSpPr txBox="1">
            <a:spLocks noChangeArrowheads="1"/>
          </p:cNvSpPr>
          <p:nvPr/>
        </p:nvSpPr>
        <p:spPr bwMode="auto">
          <a:xfrm>
            <a:off x="4057650" y="3897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1</a:t>
            </a:r>
            <a:endParaRPr kumimoji="1" lang="en-US" altLang="zh-CN" u="none" baseline="-25000">
              <a:ea typeface="黑体" panose="02010609060101010101" pitchFamily="49" charset="-122"/>
            </a:endParaRPr>
          </a:p>
        </p:txBody>
      </p:sp>
      <p:sp>
        <p:nvSpPr>
          <p:cNvPr id="112685" name="Line 45">
            <a:extLst>
              <a:ext uri="{FF2B5EF4-FFF2-40B4-BE49-F238E27FC236}">
                <a16:creationId xmlns:a16="http://schemas.microsoft.com/office/drawing/2014/main" id="{4ADACE2B-A326-4673-8087-09206881AC46}"/>
              </a:ext>
            </a:extLst>
          </p:cNvPr>
          <p:cNvSpPr>
            <a:spLocks noChangeShapeType="1"/>
          </p:cNvSpPr>
          <p:nvPr/>
        </p:nvSpPr>
        <p:spPr bwMode="auto">
          <a:xfrm>
            <a:off x="5543550" y="4400551"/>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2686" name="Group 46">
            <a:extLst>
              <a:ext uri="{FF2B5EF4-FFF2-40B4-BE49-F238E27FC236}">
                <a16:creationId xmlns:a16="http://schemas.microsoft.com/office/drawing/2014/main" id="{5E7397B3-0522-4FB0-AFA8-238E895313AB}"/>
              </a:ext>
            </a:extLst>
          </p:cNvPr>
          <p:cNvGrpSpPr>
            <a:grpSpLocks/>
          </p:cNvGrpSpPr>
          <p:nvPr/>
        </p:nvGrpSpPr>
        <p:grpSpPr bwMode="auto">
          <a:xfrm>
            <a:off x="2892426" y="4843464"/>
            <a:ext cx="612775" cy="460375"/>
            <a:chOff x="864" y="1824"/>
            <a:chExt cx="432" cy="288"/>
          </a:xfrm>
        </p:grpSpPr>
        <p:pic>
          <p:nvPicPr>
            <p:cNvPr id="112706" name="Picture 47">
              <a:extLst>
                <a:ext uri="{FF2B5EF4-FFF2-40B4-BE49-F238E27FC236}">
                  <a16:creationId xmlns:a16="http://schemas.microsoft.com/office/drawing/2014/main" id="{6F439A69-C708-4563-B8FC-33B221DB4A0B}"/>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2707" name="Picture 48">
              <a:extLst>
                <a:ext uri="{FF2B5EF4-FFF2-40B4-BE49-F238E27FC236}">
                  <a16:creationId xmlns:a16="http://schemas.microsoft.com/office/drawing/2014/main" id="{36149EFD-24CE-4433-8E0E-97CCBD45701C}"/>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sp>
        <p:nvSpPr>
          <p:cNvPr id="112687" name="Text Box 49">
            <a:extLst>
              <a:ext uri="{FF2B5EF4-FFF2-40B4-BE49-F238E27FC236}">
                <a16:creationId xmlns:a16="http://schemas.microsoft.com/office/drawing/2014/main" id="{D30EB04E-CA1D-49AA-A40B-FE4F76D5F9AA}"/>
              </a:ext>
            </a:extLst>
          </p:cNvPr>
          <p:cNvSpPr txBox="1">
            <a:spLocks noChangeArrowheads="1"/>
          </p:cNvSpPr>
          <p:nvPr/>
        </p:nvSpPr>
        <p:spPr bwMode="auto">
          <a:xfrm>
            <a:off x="2495550" y="4826001"/>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R</a:t>
            </a:r>
            <a:r>
              <a:rPr kumimoji="1" lang="en-US" altLang="zh-CN" u="none" baseline="-25000">
                <a:ea typeface="黑体" panose="02010609060101010101" pitchFamily="49" charset="-122"/>
              </a:rPr>
              <a:t>2</a:t>
            </a:r>
          </a:p>
        </p:txBody>
      </p:sp>
      <p:sp>
        <p:nvSpPr>
          <p:cNvPr id="112688" name="Line 50">
            <a:extLst>
              <a:ext uri="{FF2B5EF4-FFF2-40B4-BE49-F238E27FC236}">
                <a16:creationId xmlns:a16="http://schemas.microsoft.com/office/drawing/2014/main" id="{4A960381-D072-4E58-90E8-89FD966A7E15}"/>
              </a:ext>
            </a:extLst>
          </p:cNvPr>
          <p:cNvSpPr>
            <a:spLocks noChangeShapeType="1"/>
          </p:cNvSpPr>
          <p:nvPr/>
        </p:nvSpPr>
        <p:spPr bwMode="auto">
          <a:xfrm>
            <a:off x="3741739" y="5707063"/>
            <a:ext cx="1587"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2689" name="Picture 51">
            <a:extLst>
              <a:ext uri="{FF2B5EF4-FFF2-40B4-BE49-F238E27FC236}">
                <a16:creationId xmlns:a16="http://schemas.microsoft.com/office/drawing/2014/main" id="{E0CE0783-12FA-413A-91ED-35585AB09FCB}"/>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8926" y="4784725"/>
            <a:ext cx="3984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0" name="Text Box 52">
            <a:extLst>
              <a:ext uri="{FF2B5EF4-FFF2-40B4-BE49-F238E27FC236}">
                <a16:creationId xmlns:a16="http://schemas.microsoft.com/office/drawing/2014/main" id="{A99E506F-79D5-4E70-850F-803593F328C3}"/>
              </a:ext>
            </a:extLst>
          </p:cNvPr>
          <p:cNvSpPr txBox="1">
            <a:spLocks noChangeArrowheads="1"/>
          </p:cNvSpPr>
          <p:nvPr/>
        </p:nvSpPr>
        <p:spPr bwMode="auto">
          <a:xfrm>
            <a:off x="5475289" y="3681414"/>
            <a:ext cx="4581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sz="2000" u="none">
                <a:ea typeface="黑体" panose="02010609060101010101" pitchFamily="49" charset="-122"/>
              </a:rPr>
              <a:t>子网</a:t>
            </a:r>
            <a:r>
              <a:rPr kumimoji="1" lang="en-US" altLang="zh-CN" sz="2000" u="none">
                <a:ea typeface="黑体" panose="02010609060101010101" pitchFamily="49" charset="-122"/>
              </a:rPr>
              <a:t>2</a:t>
            </a:r>
            <a:r>
              <a:rPr kumimoji="1" lang="zh-CN" altLang="en-US" sz="2000" u="none">
                <a:ea typeface="黑体" panose="02010609060101010101" pitchFamily="49" charset="-122"/>
              </a:rPr>
              <a:t>：网络地址 </a:t>
            </a:r>
            <a:r>
              <a:rPr kumimoji="1" lang="en-US" altLang="zh-CN" sz="2000" u="none">
                <a:ea typeface="黑体" panose="02010609060101010101" pitchFamily="49" charset="-122"/>
              </a:rPr>
              <a:t>128.30.34.128</a:t>
            </a:r>
          </a:p>
          <a:p>
            <a:r>
              <a:rPr kumimoji="1" lang="en-US" altLang="zh-CN" sz="2000" u="none">
                <a:ea typeface="黑体" panose="02010609060101010101" pitchFamily="49" charset="-122"/>
              </a:rPr>
              <a:t>            </a:t>
            </a:r>
            <a:r>
              <a:rPr kumimoji="1" lang="zh-CN" altLang="en-US" sz="2000" u="none">
                <a:ea typeface="黑体" panose="02010609060101010101" pitchFamily="49" charset="-122"/>
              </a:rPr>
              <a:t>子网掩码 </a:t>
            </a:r>
            <a:r>
              <a:rPr kumimoji="1" lang="en-US" altLang="zh-CN" sz="2000" u="none">
                <a:ea typeface="黑体" panose="02010609060101010101" pitchFamily="49" charset="-122"/>
              </a:rPr>
              <a:t>255.255.255.128</a:t>
            </a:r>
            <a:endParaRPr kumimoji="1" lang="en-US" altLang="zh-CN" sz="2000" u="none" baseline="-25000">
              <a:ea typeface="黑体" panose="02010609060101010101" pitchFamily="49" charset="-122"/>
            </a:endParaRPr>
          </a:p>
        </p:txBody>
      </p:sp>
      <p:sp>
        <p:nvSpPr>
          <p:cNvPr id="112691" name="Text Box 53">
            <a:extLst>
              <a:ext uri="{FF2B5EF4-FFF2-40B4-BE49-F238E27FC236}">
                <a16:creationId xmlns:a16="http://schemas.microsoft.com/office/drawing/2014/main" id="{D431B855-C15C-4C5A-9667-F9793D8FA218}"/>
              </a:ext>
            </a:extLst>
          </p:cNvPr>
          <p:cNvSpPr txBox="1">
            <a:spLocks noChangeArrowheads="1"/>
          </p:cNvSpPr>
          <p:nvPr/>
        </p:nvSpPr>
        <p:spPr bwMode="auto">
          <a:xfrm>
            <a:off x="5014914" y="4797426"/>
            <a:ext cx="433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H</a:t>
            </a:r>
            <a:r>
              <a:rPr kumimoji="1" lang="en-US" altLang="zh-CN" u="none" baseline="-25000">
                <a:ea typeface="黑体" panose="02010609060101010101" pitchFamily="49" charset="-122"/>
              </a:rPr>
              <a:t>2</a:t>
            </a:r>
          </a:p>
        </p:txBody>
      </p:sp>
      <p:sp>
        <p:nvSpPr>
          <p:cNvPr id="112692" name="Text Box 54">
            <a:extLst>
              <a:ext uri="{FF2B5EF4-FFF2-40B4-BE49-F238E27FC236}">
                <a16:creationId xmlns:a16="http://schemas.microsoft.com/office/drawing/2014/main" id="{9046EF4F-82FE-4A7F-90F9-062B1E9C4B4B}"/>
              </a:ext>
            </a:extLst>
          </p:cNvPr>
          <p:cNvSpPr txBox="1">
            <a:spLocks noChangeArrowheads="1"/>
          </p:cNvSpPr>
          <p:nvPr/>
        </p:nvSpPr>
        <p:spPr bwMode="auto">
          <a:xfrm>
            <a:off x="5664200" y="476091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128.30.34.138</a:t>
            </a:r>
          </a:p>
        </p:txBody>
      </p:sp>
      <p:sp>
        <p:nvSpPr>
          <p:cNvPr id="112693" name="Text Box 55">
            <a:extLst>
              <a:ext uri="{FF2B5EF4-FFF2-40B4-BE49-F238E27FC236}">
                <a16:creationId xmlns:a16="http://schemas.microsoft.com/office/drawing/2014/main" id="{5A7BC5F0-3AF2-4B6C-8F09-F5AB9C65F22C}"/>
              </a:ext>
            </a:extLst>
          </p:cNvPr>
          <p:cNvSpPr txBox="1">
            <a:spLocks noChangeArrowheads="1"/>
          </p:cNvSpPr>
          <p:nvPr/>
        </p:nvSpPr>
        <p:spPr bwMode="auto">
          <a:xfrm>
            <a:off x="2832100" y="45386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0</a:t>
            </a:r>
            <a:endParaRPr kumimoji="1" lang="en-US" altLang="zh-CN" u="none" baseline="-25000">
              <a:ea typeface="黑体" panose="02010609060101010101" pitchFamily="49" charset="-122"/>
            </a:endParaRPr>
          </a:p>
        </p:txBody>
      </p:sp>
      <p:sp>
        <p:nvSpPr>
          <p:cNvPr id="112694" name="Text Box 56">
            <a:extLst>
              <a:ext uri="{FF2B5EF4-FFF2-40B4-BE49-F238E27FC236}">
                <a16:creationId xmlns:a16="http://schemas.microsoft.com/office/drawing/2014/main" id="{F1D7BEB5-C94E-47A6-A562-ABDEFDF807A4}"/>
              </a:ext>
            </a:extLst>
          </p:cNvPr>
          <p:cNvSpPr txBox="1">
            <a:spLocks noChangeArrowheads="1"/>
          </p:cNvSpPr>
          <p:nvPr/>
        </p:nvSpPr>
        <p:spPr bwMode="auto">
          <a:xfrm>
            <a:off x="2832100" y="52593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1</a:t>
            </a:r>
            <a:endParaRPr kumimoji="1" lang="en-US" altLang="zh-CN" u="none" baseline="-25000">
              <a:ea typeface="黑体" panose="02010609060101010101" pitchFamily="49" charset="-122"/>
            </a:endParaRPr>
          </a:p>
        </p:txBody>
      </p:sp>
      <p:sp>
        <p:nvSpPr>
          <p:cNvPr id="112695" name="Text Box 57">
            <a:extLst>
              <a:ext uri="{FF2B5EF4-FFF2-40B4-BE49-F238E27FC236}">
                <a16:creationId xmlns:a16="http://schemas.microsoft.com/office/drawing/2014/main" id="{DC1CE523-A9AB-4027-AAE9-6EA84AABAA2B}"/>
              </a:ext>
            </a:extLst>
          </p:cNvPr>
          <p:cNvSpPr txBox="1">
            <a:spLocks noChangeArrowheads="1"/>
          </p:cNvSpPr>
          <p:nvPr/>
        </p:nvSpPr>
        <p:spPr bwMode="auto">
          <a:xfrm>
            <a:off x="3143250" y="453866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128.30.34.129</a:t>
            </a:r>
          </a:p>
        </p:txBody>
      </p:sp>
      <p:pic>
        <p:nvPicPr>
          <p:cNvPr id="112696" name="Picture 58">
            <a:extLst>
              <a:ext uri="{FF2B5EF4-FFF2-40B4-BE49-F238E27FC236}">
                <a16:creationId xmlns:a16="http://schemas.microsoft.com/office/drawing/2014/main" id="{F9C4C8BD-49A0-469D-99AE-953C093CCA73}"/>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7113" y="6016626"/>
            <a:ext cx="4000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7" name="Text Box 59">
            <a:extLst>
              <a:ext uri="{FF2B5EF4-FFF2-40B4-BE49-F238E27FC236}">
                <a16:creationId xmlns:a16="http://schemas.microsoft.com/office/drawing/2014/main" id="{851F8DC4-3A27-4434-A5A3-71EF02026DE9}"/>
              </a:ext>
            </a:extLst>
          </p:cNvPr>
          <p:cNvSpPr txBox="1">
            <a:spLocks noChangeArrowheads="1"/>
          </p:cNvSpPr>
          <p:nvPr/>
        </p:nvSpPr>
        <p:spPr bwMode="auto">
          <a:xfrm>
            <a:off x="3216275" y="5984876"/>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H</a:t>
            </a:r>
            <a:r>
              <a:rPr kumimoji="1" lang="en-US" altLang="zh-CN" u="none" baseline="-25000">
                <a:ea typeface="黑体" panose="02010609060101010101" pitchFamily="49" charset="-122"/>
              </a:rPr>
              <a:t>3</a:t>
            </a:r>
          </a:p>
        </p:txBody>
      </p:sp>
      <p:sp>
        <p:nvSpPr>
          <p:cNvPr id="112698" name="Text Box 60">
            <a:extLst>
              <a:ext uri="{FF2B5EF4-FFF2-40B4-BE49-F238E27FC236}">
                <a16:creationId xmlns:a16="http://schemas.microsoft.com/office/drawing/2014/main" id="{9A8F1D70-9F5B-4E9D-9DEC-00C212127823}"/>
              </a:ext>
            </a:extLst>
          </p:cNvPr>
          <p:cNvSpPr txBox="1">
            <a:spLocks noChangeArrowheads="1"/>
          </p:cNvSpPr>
          <p:nvPr/>
        </p:nvSpPr>
        <p:spPr bwMode="auto">
          <a:xfrm>
            <a:off x="3211513" y="5257801"/>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128.30.36.2</a:t>
            </a:r>
          </a:p>
        </p:txBody>
      </p:sp>
      <p:sp>
        <p:nvSpPr>
          <p:cNvPr id="112699" name="Text Box 61">
            <a:extLst>
              <a:ext uri="{FF2B5EF4-FFF2-40B4-BE49-F238E27FC236}">
                <a16:creationId xmlns:a16="http://schemas.microsoft.com/office/drawing/2014/main" id="{53E3EBB1-079C-49E1-8F7A-9F3824606621}"/>
              </a:ext>
            </a:extLst>
          </p:cNvPr>
          <p:cNvSpPr txBox="1">
            <a:spLocks noChangeArrowheads="1"/>
          </p:cNvSpPr>
          <p:nvPr/>
        </p:nvSpPr>
        <p:spPr bwMode="auto">
          <a:xfrm>
            <a:off x="5543551" y="5788026"/>
            <a:ext cx="37306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sz="2000" u="none">
                <a:ea typeface="黑体" panose="02010609060101010101" pitchFamily="49" charset="-122"/>
              </a:rPr>
              <a:t>子网</a:t>
            </a:r>
            <a:r>
              <a:rPr kumimoji="1" lang="en-US" altLang="zh-CN" sz="2000" u="none">
                <a:ea typeface="黑体" panose="02010609060101010101" pitchFamily="49" charset="-122"/>
              </a:rPr>
              <a:t>3</a:t>
            </a:r>
            <a:r>
              <a:rPr kumimoji="1" lang="zh-CN" altLang="en-US" sz="2000" u="none">
                <a:ea typeface="黑体" panose="02010609060101010101" pitchFamily="49" charset="-122"/>
              </a:rPr>
              <a:t>：网络地址 </a:t>
            </a:r>
            <a:r>
              <a:rPr kumimoji="1" lang="en-US" altLang="zh-CN" sz="2000" u="none">
                <a:ea typeface="黑体" panose="02010609060101010101" pitchFamily="49" charset="-122"/>
              </a:rPr>
              <a:t>128.30.36.0</a:t>
            </a:r>
          </a:p>
          <a:p>
            <a:r>
              <a:rPr kumimoji="1" lang="en-US" altLang="zh-CN" sz="2000" u="none">
                <a:ea typeface="黑体" panose="02010609060101010101" pitchFamily="49" charset="-122"/>
              </a:rPr>
              <a:t>            </a:t>
            </a:r>
            <a:r>
              <a:rPr kumimoji="1" lang="zh-CN" altLang="en-US" sz="2000" u="none">
                <a:ea typeface="黑体" panose="02010609060101010101" pitchFamily="49" charset="-122"/>
              </a:rPr>
              <a:t>子网掩码 </a:t>
            </a:r>
            <a:r>
              <a:rPr kumimoji="1" lang="en-US" altLang="zh-CN" sz="2000" u="none">
                <a:ea typeface="黑体" panose="02010609060101010101" pitchFamily="49" charset="-122"/>
              </a:rPr>
              <a:t>255.255.255.0</a:t>
            </a:r>
            <a:endParaRPr kumimoji="1" lang="en-US" altLang="zh-CN" sz="2000" u="none" baseline="-25000">
              <a:ea typeface="黑体" panose="02010609060101010101" pitchFamily="49" charset="-122"/>
            </a:endParaRPr>
          </a:p>
        </p:txBody>
      </p:sp>
      <p:sp>
        <p:nvSpPr>
          <p:cNvPr id="112700" name="Text Box 62">
            <a:extLst>
              <a:ext uri="{FF2B5EF4-FFF2-40B4-BE49-F238E27FC236}">
                <a16:creationId xmlns:a16="http://schemas.microsoft.com/office/drawing/2014/main" id="{644A06DF-CE0B-404A-ADCF-D04DEF04B28A}"/>
              </a:ext>
            </a:extLst>
          </p:cNvPr>
          <p:cNvSpPr txBox="1">
            <a:spLocks noChangeArrowheads="1"/>
          </p:cNvSpPr>
          <p:nvPr/>
        </p:nvSpPr>
        <p:spPr bwMode="auto">
          <a:xfrm>
            <a:off x="3857625" y="6056313"/>
            <a:ext cx="151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ea typeface="黑体" panose="02010609060101010101" pitchFamily="49" charset="-122"/>
              </a:rPr>
              <a:t>128.30.36.12</a:t>
            </a:r>
          </a:p>
        </p:txBody>
      </p:sp>
      <p:sp>
        <p:nvSpPr>
          <p:cNvPr id="347199" name="Line 63">
            <a:extLst>
              <a:ext uri="{FF2B5EF4-FFF2-40B4-BE49-F238E27FC236}">
                <a16:creationId xmlns:a16="http://schemas.microsoft.com/office/drawing/2014/main" id="{2C10B6CE-C89A-430B-9E53-58693AE459CC}"/>
              </a:ext>
            </a:extLst>
          </p:cNvPr>
          <p:cNvSpPr>
            <a:spLocks noChangeShapeType="1"/>
          </p:cNvSpPr>
          <p:nvPr/>
        </p:nvSpPr>
        <p:spPr bwMode="auto">
          <a:xfrm>
            <a:off x="1992314" y="2420938"/>
            <a:ext cx="3527425" cy="252095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702" name="Rectangle 64">
            <a:extLst>
              <a:ext uri="{FF2B5EF4-FFF2-40B4-BE49-F238E27FC236}">
                <a16:creationId xmlns:a16="http://schemas.microsoft.com/office/drawing/2014/main" id="{A82C7C4D-5116-4868-8EE8-500C34436FAF}"/>
              </a:ext>
            </a:extLst>
          </p:cNvPr>
          <p:cNvSpPr>
            <a:spLocks noChangeArrowheads="1"/>
          </p:cNvSpPr>
          <p:nvPr/>
        </p:nvSpPr>
        <p:spPr bwMode="auto">
          <a:xfrm>
            <a:off x="5905501" y="981076"/>
            <a:ext cx="4303713" cy="504825"/>
          </a:xfrm>
          <a:prstGeom prst="rect">
            <a:avLst/>
          </a:prstGeom>
          <a:solidFill>
            <a:srgbClr val="CCFFFF"/>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a:r>
              <a:rPr lang="zh-CN" altLang="en-US" sz="1600" u="none">
                <a:ea typeface="黑体" panose="02010609060101010101" pitchFamily="49" charset="-122"/>
              </a:rPr>
              <a:t>要发送的分组的目的 </a:t>
            </a:r>
            <a:r>
              <a:rPr lang="en-US" altLang="zh-CN" sz="1600" u="none">
                <a:ea typeface="黑体" panose="02010609060101010101" pitchFamily="49" charset="-122"/>
              </a:rPr>
              <a:t>IP </a:t>
            </a:r>
            <a:r>
              <a:rPr lang="zh-CN" altLang="en-US" sz="1600" u="none">
                <a:ea typeface="黑体" panose="02010609060101010101" pitchFamily="49" charset="-122"/>
              </a:rPr>
              <a:t>地址：</a:t>
            </a:r>
            <a:r>
              <a:rPr lang="en-US" altLang="zh-CN" sz="1600" u="none">
                <a:ea typeface="黑体" panose="02010609060101010101" pitchFamily="49" charset="-122"/>
              </a:rPr>
              <a:t>128.30.34.138</a:t>
            </a:r>
          </a:p>
        </p:txBody>
      </p:sp>
      <p:sp>
        <p:nvSpPr>
          <p:cNvPr id="112703" name="Line 65">
            <a:extLst>
              <a:ext uri="{FF2B5EF4-FFF2-40B4-BE49-F238E27FC236}">
                <a16:creationId xmlns:a16="http://schemas.microsoft.com/office/drawing/2014/main" id="{96C4605D-FC65-4106-9BAD-7640A61C2853}"/>
              </a:ext>
            </a:extLst>
          </p:cNvPr>
          <p:cNvSpPr>
            <a:spLocks noChangeShapeType="1"/>
          </p:cNvSpPr>
          <p:nvPr/>
        </p:nvSpPr>
        <p:spPr bwMode="auto">
          <a:xfrm flipH="1">
            <a:off x="4725988" y="1335088"/>
            <a:ext cx="1122362" cy="2932112"/>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7202" name="Rectangle 66">
            <a:extLst>
              <a:ext uri="{FF2B5EF4-FFF2-40B4-BE49-F238E27FC236}">
                <a16:creationId xmlns:a16="http://schemas.microsoft.com/office/drawing/2014/main" id="{FE26630B-83E7-4B82-B7A7-611EE349E336}"/>
              </a:ext>
            </a:extLst>
          </p:cNvPr>
          <p:cNvSpPr>
            <a:spLocks noChangeArrowheads="1"/>
          </p:cNvSpPr>
          <p:nvPr/>
        </p:nvSpPr>
        <p:spPr bwMode="auto">
          <a:xfrm>
            <a:off x="6502400" y="1"/>
            <a:ext cx="4165600" cy="874713"/>
          </a:xfrm>
          <a:prstGeom prst="rect">
            <a:avLst/>
          </a:prstGeom>
          <a:solidFill>
            <a:srgbClr val="CCECFF"/>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ea typeface="黑体" panose="02010609060101010101" pitchFamily="49" charset="-122"/>
              </a:rPr>
              <a:t>H</a:t>
            </a:r>
            <a:r>
              <a:rPr lang="en-US" altLang="zh-CN" sz="1600" u="none" baseline="-25000">
                <a:ea typeface="黑体" panose="02010609060101010101" pitchFamily="49" charset="-122"/>
              </a:rPr>
              <a:t>1</a:t>
            </a:r>
            <a:r>
              <a:rPr lang="en-US" altLang="zh-CN" sz="1600" u="none">
                <a:ea typeface="黑体" panose="02010609060101010101" pitchFamily="49" charset="-122"/>
              </a:rPr>
              <a:t> </a:t>
            </a:r>
            <a:r>
              <a:rPr lang="zh-CN" altLang="en-US" sz="1600" u="none">
                <a:ea typeface="黑体" panose="02010609060101010101" pitchFamily="49" charset="-122"/>
              </a:rPr>
              <a:t>并不知道 </a:t>
            </a:r>
            <a:r>
              <a:rPr lang="en-US" altLang="zh-CN" sz="1600" u="none">
                <a:ea typeface="黑体" panose="02010609060101010101" pitchFamily="49" charset="-122"/>
              </a:rPr>
              <a:t>H</a:t>
            </a:r>
            <a:r>
              <a:rPr lang="en-US" altLang="zh-CN" sz="1600" u="none" baseline="-25000">
                <a:ea typeface="黑体" panose="02010609060101010101" pitchFamily="49" charset="-122"/>
              </a:rPr>
              <a:t>2</a:t>
            </a:r>
            <a:r>
              <a:rPr lang="en-US" altLang="zh-CN" sz="1600" u="none">
                <a:ea typeface="黑体" panose="02010609060101010101" pitchFamily="49" charset="-122"/>
              </a:rPr>
              <a:t> </a:t>
            </a:r>
            <a:r>
              <a:rPr lang="zh-CN" altLang="en-US" sz="1600" u="none">
                <a:ea typeface="黑体" panose="02010609060101010101" pitchFamily="49" charset="-122"/>
              </a:rPr>
              <a:t>连接在哪一个网络上。</a:t>
            </a:r>
          </a:p>
          <a:p>
            <a:r>
              <a:rPr lang="en-US" altLang="zh-CN" sz="1600" u="none">
                <a:ea typeface="黑体" panose="02010609060101010101" pitchFamily="49" charset="-122"/>
              </a:rPr>
              <a:t>H</a:t>
            </a:r>
            <a:r>
              <a:rPr lang="en-US" altLang="zh-CN" sz="1600" u="none" baseline="-25000">
                <a:ea typeface="黑体" panose="02010609060101010101" pitchFamily="49" charset="-122"/>
              </a:rPr>
              <a:t>1</a:t>
            </a:r>
            <a:r>
              <a:rPr lang="en-US" altLang="zh-CN" sz="1600" u="none">
                <a:ea typeface="黑体" panose="02010609060101010101" pitchFamily="49" charset="-122"/>
              </a:rPr>
              <a:t> </a:t>
            </a:r>
            <a:r>
              <a:rPr lang="zh-CN" altLang="en-US" sz="1600" u="none">
                <a:ea typeface="黑体" panose="02010609060101010101" pitchFamily="49" charset="-122"/>
              </a:rPr>
              <a:t>仅仅知道 </a:t>
            </a:r>
            <a:r>
              <a:rPr lang="en-US" altLang="zh-CN" sz="1600" u="none">
                <a:ea typeface="黑体" panose="02010609060101010101" pitchFamily="49" charset="-122"/>
              </a:rPr>
              <a:t>H</a:t>
            </a:r>
            <a:r>
              <a:rPr lang="en-US" altLang="zh-CN" sz="1600" u="none" baseline="-25000">
                <a:ea typeface="黑体" panose="02010609060101010101" pitchFamily="49" charset="-122"/>
              </a:rPr>
              <a:t>2</a:t>
            </a:r>
            <a:r>
              <a:rPr lang="en-US" altLang="zh-CN" sz="1600" u="none">
                <a:ea typeface="黑体" panose="02010609060101010101" pitchFamily="49" charset="-122"/>
              </a:rPr>
              <a:t> </a:t>
            </a:r>
            <a:r>
              <a:rPr lang="zh-CN" altLang="en-US" sz="1600" u="none">
                <a:ea typeface="黑体" panose="02010609060101010101" pitchFamily="49" charset="-122"/>
              </a:rPr>
              <a:t>的 </a:t>
            </a:r>
            <a:r>
              <a:rPr lang="en-US" altLang="zh-CN" sz="1600" u="none">
                <a:ea typeface="黑体" panose="02010609060101010101" pitchFamily="49" charset="-122"/>
              </a:rPr>
              <a:t>IP </a:t>
            </a:r>
            <a:r>
              <a:rPr lang="zh-CN" altLang="en-US" sz="1600" u="none">
                <a:ea typeface="黑体" panose="02010609060101010101" pitchFamily="49" charset="-122"/>
              </a:rPr>
              <a:t>地址是</a:t>
            </a:r>
            <a:r>
              <a:rPr lang="en-US" altLang="zh-CN" sz="1600" u="none">
                <a:ea typeface="黑体" panose="02010609060101010101" pitchFamily="49" charset="-122"/>
              </a:rPr>
              <a:t>128.30.34.138</a:t>
            </a:r>
          </a:p>
        </p:txBody>
      </p:sp>
      <p:sp>
        <p:nvSpPr>
          <p:cNvPr id="347203" name="Rectangle 67">
            <a:extLst>
              <a:ext uri="{FF2B5EF4-FFF2-40B4-BE49-F238E27FC236}">
                <a16:creationId xmlns:a16="http://schemas.microsoft.com/office/drawing/2014/main" id="{091D8794-7AFD-4B10-A829-DFCE4DFFA860}"/>
              </a:ext>
            </a:extLst>
          </p:cNvPr>
          <p:cNvSpPr>
            <a:spLocks noChangeArrowheads="1"/>
          </p:cNvSpPr>
          <p:nvPr/>
        </p:nvSpPr>
        <p:spPr bwMode="auto">
          <a:xfrm>
            <a:off x="1524001" y="1031876"/>
            <a:ext cx="4206875" cy="925513"/>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110000"/>
              </a:lnSpc>
            </a:pPr>
            <a:r>
              <a:rPr lang="zh-CN" altLang="en-US" sz="1600" u="none">
                <a:ea typeface="黑体" panose="02010609060101010101" pitchFamily="49" charset="-122"/>
              </a:rPr>
              <a:t>因此 </a:t>
            </a:r>
            <a:r>
              <a:rPr lang="en-US" altLang="zh-CN" sz="1600" u="none">
                <a:ea typeface="黑体" panose="02010609060101010101" pitchFamily="49" charset="-122"/>
              </a:rPr>
              <a:t>H</a:t>
            </a:r>
            <a:r>
              <a:rPr lang="en-US" altLang="zh-CN" sz="1600" u="none" baseline="-25000">
                <a:ea typeface="黑体" panose="02010609060101010101" pitchFamily="49" charset="-122"/>
              </a:rPr>
              <a:t>1 </a:t>
            </a:r>
            <a:r>
              <a:rPr lang="zh-CN" altLang="en-US" sz="1600" u="none">
                <a:ea typeface="黑体" panose="02010609060101010101" pitchFamily="49" charset="-122"/>
              </a:rPr>
              <a:t>首先检查主机 </a:t>
            </a:r>
            <a:r>
              <a:rPr lang="en-US" altLang="zh-CN" sz="1600" u="none">
                <a:ea typeface="黑体" panose="02010609060101010101" pitchFamily="49" charset="-122"/>
              </a:rPr>
              <a:t>128.30.34.138 </a:t>
            </a:r>
          </a:p>
          <a:p>
            <a:pPr>
              <a:lnSpc>
                <a:spcPct val="110000"/>
              </a:lnSpc>
            </a:pPr>
            <a:r>
              <a:rPr lang="zh-CN" altLang="en-US" sz="1600" u="none">
                <a:ea typeface="黑体" panose="02010609060101010101" pitchFamily="49" charset="-122"/>
              </a:rPr>
              <a:t>是否连接在本网络上如果是，则直接交付；</a:t>
            </a:r>
          </a:p>
          <a:p>
            <a:pPr>
              <a:lnSpc>
                <a:spcPct val="110000"/>
              </a:lnSpc>
            </a:pPr>
            <a:r>
              <a:rPr lang="zh-CN" altLang="en-US" sz="1600" u="none">
                <a:ea typeface="黑体" panose="02010609060101010101" pitchFamily="49" charset="-122"/>
              </a:rPr>
              <a:t>否则，就送交路由器 </a:t>
            </a:r>
            <a:r>
              <a:rPr lang="en-US" altLang="zh-CN" sz="1600" u="none">
                <a:ea typeface="黑体" panose="02010609060101010101" pitchFamily="49" charset="-122"/>
              </a:rPr>
              <a:t>R</a:t>
            </a:r>
            <a:r>
              <a:rPr lang="en-US" altLang="zh-CN" sz="1600" u="none" baseline="-25000">
                <a:ea typeface="黑体" panose="02010609060101010101" pitchFamily="49" charset="-122"/>
              </a:rPr>
              <a:t>1</a:t>
            </a:r>
            <a:r>
              <a:rPr lang="zh-CN" altLang="en-US" sz="1600" u="none">
                <a:ea typeface="黑体" panose="02010609060101010101" pitchFamily="49" charset="-122"/>
              </a:rPr>
              <a:t>，并逐项查找路由表。</a:t>
            </a:r>
          </a:p>
        </p:txBody>
      </p:sp>
      <p:sp>
        <p:nvSpPr>
          <p:cNvPr id="2" name="灯片编号占位符 1">
            <a:extLst>
              <a:ext uri="{FF2B5EF4-FFF2-40B4-BE49-F238E27FC236}">
                <a16:creationId xmlns:a16="http://schemas.microsoft.com/office/drawing/2014/main" id="{9F84E3A9-A451-4181-9236-0128AD3D5F99}"/>
              </a:ext>
            </a:extLst>
          </p:cNvPr>
          <p:cNvSpPr>
            <a:spLocks noGrp="1"/>
          </p:cNvSpPr>
          <p:nvPr>
            <p:ph type="sldNum" sz="quarter" idx="12"/>
          </p:nvPr>
        </p:nvSpPr>
        <p:spPr/>
        <p:txBody>
          <a:bodyPr/>
          <a:lstStyle/>
          <a:p>
            <a:fld id="{91F2D4EF-46D4-4764-B373-FC59CD1D281E}" type="slidenum">
              <a:rPr lang="zh-CN" altLang="en-US" smtClean="0"/>
              <a:t>68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47199"/>
                                        </p:tgtEl>
                                        <p:attrNameLst>
                                          <p:attrName>style.visibility</p:attrName>
                                        </p:attrNameLst>
                                      </p:cBhvr>
                                      <p:to>
                                        <p:strVal val="visible"/>
                                      </p:to>
                                    </p:set>
                                    <p:animEffect transition="in" filter="wipe(left)">
                                      <p:cBhvr>
                                        <p:cTn id="7" dur="2000"/>
                                        <p:tgtEl>
                                          <p:spTgt spid="347199"/>
                                        </p:tgtEl>
                                      </p:cBhvr>
                                    </p:animEffect>
                                  </p:childTnLst>
                                </p:cTn>
                              </p:par>
                            </p:childTnLst>
                          </p:cTn>
                        </p:par>
                        <p:par>
                          <p:cTn id="8" fill="hold" nodeType="afterGroup">
                            <p:stCondLst>
                              <p:cond delay="2000"/>
                            </p:stCondLst>
                            <p:childTnLst>
                              <p:par>
                                <p:cTn id="9" presetID="4" presetClass="entr" presetSubtype="32" fill="hold" grpId="0" nodeType="afterEffect">
                                  <p:stCondLst>
                                    <p:cond delay="0"/>
                                  </p:stCondLst>
                                  <p:childTnLst>
                                    <p:set>
                                      <p:cBhvr>
                                        <p:cTn id="10" dur="1" fill="hold">
                                          <p:stCondLst>
                                            <p:cond delay="0"/>
                                          </p:stCondLst>
                                        </p:cTn>
                                        <p:tgtEl>
                                          <p:spTgt spid="347202"/>
                                        </p:tgtEl>
                                        <p:attrNameLst>
                                          <p:attrName>style.visibility</p:attrName>
                                        </p:attrNameLst>
                                      </p:cBhvr>
                                      <p:to>
                                        <p:strVal val="visible"/>
                                      </p:to>
                                    </p:set>
                                    <p:animEffect transition="in" filter="box(out)">
                                      <p:cBhvr>
                                        <p:cTn id="11" dur="2000"/>
                                        <p:tgtEl>
                                          <p:spTgt spid="34720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47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202" grpId="0" animBg="1"/>
      <p:bldP spid="34720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Freeform 2">
            <a:extLst>
              <a:ext uri="{FF2B5EF4-FFF2-40B4-BE49-F238E27FC236}">
                <a16:creationId xmlns:a16="http://schemas.microsoft.com/office/drawing/2014/main" id="{CB6710CE-7828-4371-913B-95E8DBD691D0}"/>
              </a:ext>
            </a:extLst>
          </p:cNvPr>
          <p:cNvSpPr>
            <a:spLocks/>
          </p:cNvSpPr>
          <p:nvPr/>
        </p:nvSpPr>
        <p:spPr bwMode="auto">
          <a:xfrm>
            <a:off x="4073526" y="2044701"/>
            <a:ext cx="1681163" cy="1819275"/>
          </a:xfrm>
          <a:custGeom>
            <a:avLst/>
            <a:gdLst>
              <a:gd name="T0" fmla="*/ 2147483646 w 1059"/>
              <a:gd name="T1" fmla="*/ 2147483646 h 1146"/>
              <a:gd name="T2" fmla="*/ 2147483646 w 1059"/>
              <a:gd name="T3" fmla="*/ 0 h 1146"/>
              <a:gd name="T4" fmla="*/ 2147483646 w 1059"/>
              <a:gd name="T5" fmla="*/ 2147483646 h 1146"/>
              <a:gd name="T6" fmla="*/ 0 w 1059"/>
              <a:gd name="T7" fmla="*/ 2147483646 h 1146"/>
              <a:gd name="T8" fmla="*/ 0 60000 65536"/>
              <a:gd name="T9" fmla="*/ 0 60000 65536"/>
              <a:gd name="T10" fmla="*/ 0 60000 65536"/>
              <a:gd name="T11" fmla="*/ 0 60000 65536"/>
              <a:gd name="T12" fmla="*/ 0 w 1059"/>
              <a:gd name="T13" fmla="*/ 0 h 1146"/>
              <a:gd name="T14" fmla="*/ 1059 w 1059"/>
              <a:gd name="T15" fmla="*/ 1146 h 1146"/>
            </a:gdLst>
            <a:ahLst/>
            <a:cxnLst>
              <a:cxn ang="T8">
                <a:pos x="T0" y="T1"/>
              </a:cxn>
              <a:cxn ang="T9">
                <a:pos x="T2" y="T3"/>
              </a:cxn>
              <a:cxn ang="T10">
                <a:pos x="T4" y="T5"/>
              </a:cxn>
              <a:cxn ang="T11">
                <a:pos x="T6" y="T7"/>
              </a:cxn>
            </a:cxnLst>
            <a:rect l="T12" t="T13" r="T14" b="T15"/>
            <a:pathLst>
              <a:path w="1059" h="1146">
                <a:moveTo>
                  <a:pt x="5" y="1146"/>
                </a:moveTo>
                <a:lnTo>
                  <a:pt x="1048" y="0"/>
                </a:lnTo>
                <a:lnTo>
                  <a:pt x="1059" y="880"/>
                </a:lnTo>
                <a:lnTo>
                  <a:pt x="0" y="1111"/>
                </a:lnTo>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669" name="Text Box 3">
            <a:extLst>
              <a:ext uri="{FF2B5EF4-FFF2-40B4-BE49-F238E27FC236}">
                <a16:creationId xmlns:a16="http://schemas.microsoft.com/office/drawing/2014/main" id="{E906B645-A4A8-49B0-8278-390D7A7AEEF4}"/>
              </a:ext>
            </a:extLst>
          </p:cNvPr>
          <p:cNvSpPr txBox="1">
            <a:spLocks noChangeArrowheads="1"/>
          </p:cNvSpPr>
          <p:nvPr/>
        </p:nvSpPr>
        <p:spPr bwMode="auto">
          <a:xfrm>
            <a:off x="2855913" y="2624138"/>
            <a:ext cx="1390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128.30.33.1</a:t>
            </a:r>
          </a:p>
        </p:txBody>
      </p:sp>
      <p:sp>
        <p:nvSpPr>
          <p:cNvPr id="113670" name="Text Box 4">
            <a:extLst>
              <a:ext uri="{FF2B5EF4-FFF2-40B4-BE49-F238E27FC236}">
                <a16:creationId xmlns:a16="http://schemas.microsoft.com/office/drawing/2014/main" id="{781DFA3F-7AFE-416B-876E-7339893B54EB}"/>
              </a:ext>
            </a:extLst>
          </p:cNvPr>
          <p:cNvSpPr txBox="1">
            <a:spLocks noChangeArrowheads="1"/>
          </p:cNvSpPr>
          <p:nvPr/>
        </p:nvSpPr>
        <p:spPr bwMode="auto">
          <a:xfrm>
            <a:off x="4289425" y="26527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0</a:t>
            </a:r>
            <a:endParaRPr kumimoji="1" lang="en-US" altLang="zh-CN" u="none" baseline="-25000">
              <a:solidFill>
                <a:srgbClr val="333399"/>
              </a:solidFill>
              <a:ea typeface="黑体" panose="02010609060101010101" pitchFamily="49" charset="-122"/>
            </a:endParaRPr>
          </a:p>
        </p:txBody>
      </p:sp>
      <p:graphicFrame>
        <p:nvGraphicFramePr>
          <p:cNvPr id="348165" name="Group 5">
            <a:extLst>
              <a:ext uri="{FF2B5EF4-FFF2-40B4-BE49-F238E27FC236}">
                <a16:creationId xmlns:a16="http://schemas.microsoft.com/office/drawing/2014/main" id="{F1AADF27-BAB6-4E02-88E5-93844243BC11}"/>
              </a:ext>
            </a:extLst>
          </p:cNvPr>
          <p:cNvGraphicFramePr>
            <a:graphicFrameLocks noGrp="1"/>
          </p:cNvGraphicFramePr>
          <p:nvPr/>
        </p:nvGraphicFramePr>
        <p:xfrm>
          <a:off x="5754689" y="2052638"/>
          <a:ext cx="4645025" cy="1376362"/>
        </p:xfrm>
        <a:graphic>
          <a:graphicData uri="http://schemas.openxmlformats.org/drawingml/2006/table">
            <a:tbl>
              <a:tblPr/>
              <a:tblGrid>
                <a:gridCol w="1668462">
                  <a:extLst>
                    <a:ext uri="{9D8B030D-6E8A-4147-A177-3AD203B41FA5}">
                      <a16:colId xmlns:a16="http://schemas.microsoft.com/office/drawing/2014/main" val="20000"/>
                    </a:ext>
                  </a:extLst>
                </a:gridCol>
                <a:gridCol w="1998663">
                  <a:extLst>
                    <a:ext uri="{9D8B030D-6E8A-4147-A177-3AD203B41FA5}">
                      <a16:colId xmlns:a16="http://schemas.microsoft.com/office/drawing/2014/main" val="20001"/>
                    </a:ext>
                  </a:extLst>
                </a:gridCol>
                <a:gridCol w="977900">
                  <a:extLst>
                    <a:ext uri="{9D8B030D-6E8A-4147-A177-3AD203B41FA5}">
                      <a16:colId xmlns:a16="http://schemas.microsoft.com/office/drawing/2014/main" val="20002"/>
                    </a:ext>
                  </a:extLst>
                </a:gridCol>
              </a:tblGrid>
              <a:tr h="338314">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目的网络地址</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子网掩码</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下一跳</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0"/>
                  </a:ext>
                </a:extLst>
              </a:tr>
              <a:tr h="1038048">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128.30.33.0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128.30.33.128</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128.30.36.0</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255.255.255.128</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255.255.255.128</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255.255.255.0</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接口 </a:t>
                      </a:r>
                      <a:r>
                        <a:rPr kumimoji="0" lang="en-US" altLang="zh-CN" sz="1800" b="0" i="0" u="none" strike="noStrike" cap="none" normalizeH="0" baseline="0">
                          <a:ln>
                            <a:noFill/>
                          </a:ln>
                          <a:solidFill>
                            <a:schemeClr val="tx1"/>
                          </a:solidFill>
                          <a:effectLst/>
                          <a:latin typeface="Arial" pitchFamily="34" charset="0"/>
                          <a:ea typeface="宋体" pitchFamily="2" charset="-122"/>
                        </a:rPr>
                        <a:t>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1800" b="0" i="0" u="none" strike="noStrike" cap="none" normalizeH="0" baseline="0">
                          <a:ln>
                            <a:noFill/>
                          </a:ln>
                          <a:solidFill>
                            <a:schemeClr val="tx1"/>
                          </a:solidFill>
                          <a:effectLst/>
                          <a:latin typeface="Arial" pitchFamily="34" charset="0"/>
                          <a:ea typeface="宋体" pitchFamily="2" charset="-122"/>
                        </a:rPr>
                        <a:t>接口 </a:t>
                      </a:r>
                      <a:r>
                        <a:rPr kumimoji="0" lang="en-US" altLang="zh-CN" sz="1800" b="0" i="0" u="none" strike="noStrike" cap="none" normalizeH="0" baseline="0">
                          <a:ln>
                            <a:noFill/>
                          </a:ln>
                          <a:solidFill>
                            <a:schemeClr val="tx1"/>
                          </a:solidFill>
                          <a:effectLst/>
                          <a:latin typeface="Arial" pitchFamily="34" charset="0"/>
                          <a:ea typeface="宋体" pitchFamily="2" charset="-122"/>
                        </a:rPr>
                        <a:t>1</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R</a:t>
                      </a:r>
                      <a:r>
                        <a:rPr kumimoji="0" lang="en-US" altLang="zh-CN" sz="1800" b="0" i="0" u="none" strike="noStrike" cap="none" normalizeH="0" baseline="-25000">
                          <a:ln>
                            <a:noFill/>
                          </a:ln>
                          <a:solidFill>
                            <a:schemeClr val="tx1"/>
                          </a:solidFill>
                          <a:effectLst/>
                          <a:latin typeface="Arial" pitchFamily="34" charset="0"/>
                          <a:ea typeface="宋体" pitchFamily="2" charset="-122"/>
                        </a:rPr>
                        <a:t>2</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bl>
          </a:graphicData>
        </a:graphic>
      </p:graphicFrame>
      <p:sp>
        <p:nvSpPr>
          <p:cNvPr id="113685" name="Text Box 19">
            <a:extLst>
              <a:ext uri="{FF2B5EF4-FFF2-40B4-BE49-F238E27FC236}">
                <a16:creationId xmlns:a16="http://schemas.microsoft.com/office/drawing/2014/main" id="{8B7C792E-2A75-4152-B569-138561449C2E}"/>
              </a:ext>
            </a:extLst>
          </p:cNvPr>
          <p:cNvSpPr txBox="1">
            <a:spLocks noChangeArrowheads="1"/>
          </p:cNvSpPr>
          <p:nvPr/>
        </p:nvSpPr>
        <p:spPr bwMode="auto">
          <a:xfrm>
            <a:off x="6118226" y="1628775"/>
            <a:ext cx="41264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sz="2000" u="none">
                <a:solidFill>
                  <a:srgbClr val="333399"/>
                </a:solidFill>
                <a:ea typeface="黑体" panose="02010609060101010101" pitchFamily="49" charset="-122"/>
              </a:rPr>
              <a:t>R</a:t>
            </a:r>
            <a:r>
              <a:rPr kumimoji="1" lang="en-US" altLang="zh-CN" sz="2000" u="none" baseline="-25000">
                <a:solidFill>
                  <a:srgbClr val="333399"/>
                </a:solidFill>
                <a:ea typeface="黑体" panose="02010609060101010101" pitchFamily="49" charset="-122"/>
              </a:rPr>
              <a:t>1</a:t>
            </a:r>
            <a:r>
              <a:rPr kumimoji="1" lang="en-US" altLang="zh-CN" sz="2000" u="none">
                <a:solidFill>
                  <a:srgbClr val="333399"/>
                </a:solidFill>
                <a:ea typeface="黑体" panose="02010609060101010101" pitchFamily="49" charset="-122"/>
              </a:rPr>
              <a:t> </a:t>
            </a:r>
            <a:r>
              <a:rPr kumimoji="1" lang="zh-CN" altLang="en-US" sz="2000" u="none">
                <a:solidFill>
                  <a:srgbClr val="333399"/>
                </a:solidFill>
                <a:ea typeface="黑体" panose="02010609060101010101" pitchFamily="49" charset="-122"/>
              </a:rPr>
              <a:t>的路由表（未给出默认路由器）</a:t>
            </a:r>
            <a:endParaRPr kumimoji="1" lang="zh-CN" altLang="en-US" sz="2000" u="none" baseline="-25000">
              <a:solidFill>
                <a:srgbClr val="333399"/>
              </a:solidFill>
              <a:ea typeface="黑体" panose="02010609060101010101" pitchFamily="49" charset="-122"/>
            </a:endParaRPr>
          </a:p>
        </p:txBody>
      </p:sp>
      <p:sp>
        <p:nvSpPr>
          <p:cNvPr id="113686" name="Line 20">
            <a:extLst>
              <a:ext uri="{FF2B5EF4-FFF2-40B4-BE49-F238E27FC236}">
                <a16:creationId xmlns:a16="http://schemas.microsoft.com/office/drawing/2014/main" id="{00FB5925-F7EE-4027-98B2-6CB82EF57E63}"/>
              </a:ext>
            </a:extLst>
          </p:cNvPr>
          <p:cNvSpPr>
            <a:spLocks noChangeShapeType="1"/>
          </p:cNvSpPr>
          <p:nvPr/>
        </p:nvSpPr>
        <p:spPr bwMode="auto">
          <a:xfrm>
            <a:off x="4262439" y="2630488"/>
            <a:ext cx="1587" cy="7032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7" name="Line 21">
            <a:extLst>
              <a:ext uri="{FF2B5EF4-FFF2-40B4-BE49-F238E27FC236}">
                <a16:creationId xmlns:a16="http://schemas.microsoft.com/office/drawing/2014/main" id="{BD03EDDD-165D-4E71-8504-214DA4A20B9A}"/>
              </a:ext>
            </a:extLst>
          </p:cNvPr>
          <p:cNvSpPr>
            <a:spLocks noChangeShapeType="1"/>
          </p:cNvSpPr>
          <p:nvPr/>
        </p:nvSpPr>
        <p:spPr bwMode="auto">
          <a:xfrm>
            <a:off x="2054225" y="2613026"/>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8" name="Line 22">
            <a:extLst>
              <a:ext uri="{FF2B5EF4-FFF2-40B4-BE49-F238E27FC236}">
                <a16:creationId xmlns:a16="http://schemas.microsoft.com/office/drawing/2014/main" id="{9DAE0699-C035-458A-9438-ACAF2AC5D805}"/>
              </a:ext>
            </a:extLst>
          </p:cNvPr>
          <p:cNvSpPr>
            <a:spLocks noChangeShapeType="1"/>
          </p:cNvSpPr>
          <p:nvPr/>
        </p:nvSpPr>
        <p:spPr bwMode="auto">
          <a:xfrm>
            <a:off x="1774825" y="2630488"/>
            <a:ext cx="38163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89" name="Line 23">
            <a:extLst>
              <a:ext uri="{FF2B5EF4-FFF2-40B4-BE49-F238E27FC236}">
                <a16:creationId xmlns:a16="http://schemas.microsoft.com/office/drawing/2014/main" id="{F1606DB7-94D8-44C0-8207-3018C684E1C8}"/>
              </a:ext>
            </a:extLst>
          </p:cNvPr>
          <p:cNvSpPr>
            <a:spLocks noChangeShapeType="1"/>
          </p:cNvSpPr>
          <p:nvPr/>
        </p:nvSpPr>
        <p:spPr bwMode="auto">
          <a:xfrm>
            <a:off x="2220914" y="2060576"/>
            <a:ext cx="1587"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3690" name="Picture 24">
            <a:extLst>
              <a:ext uri="{FF2B5EF4-FFF2-40B4-BE49-F238E27FC236}">
                <a16:creationId xmlns:a16="http://schemas.microsoft.com/office/drawing/2014/main" id="{17DFCD1B-68F9-4287-AEC3-6F4885EE6D6D}"/>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9463" y="2101851"/>
            <a:ext cx="398462"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91" name="Text Box 25">
            <a:extLst>
              <a:ext uri="{FF2B5EF4-FFF2-40B4-BE49-F238E27FC236}">
                <a16:creationId xmlns:a16="http://schemas.microsoft.com/office/drawing/2014/main" id="{A7F0D2B2-7827-4D22-944A-1F6BA9A1C4C1}"/>
              </a:ext>
            </a:extLst>
          </p:cNvPr>
          <p:cNvSpPr txBox="1">
            <a:spLocks noChangeArrowheads="1"/>
          </p:cNvSpPr>
          <p:nvPr/>
        </p:nvSpPr>
        <p:spPr bwMode="auto">
          <a:xfrm>
            <a:off x="1487487" y="1989138"/>
            <a:ext cx="433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H</a:t>
            </a:r>
            <a:r>
              <a:rPr kumimoji="1" lang="en-US" altLang="zh-CN" u="none" baseline="-25000">
                <a:solidFill>
                  <a:srgbClr val="333399"/>
                </a:solidFill>
                <a:ea typeface="黑体" panose="02010609060101010101" pitchFamily="49" charset="-122"/>
              </a:rPr>
              <a:t>1</a:t>
            </a:r>
          </a:p>
        </p:txBody>
      </p:sp>
      <p:sp>
        <p:nvSpPr>
          <p:cNvPr id="113692" name="Text Box 26">
            <a:extLst>
              <a:ext uri="{FF2B5EF4-FFF2-40B4-BE49-F238E27FC236}">
                <a16:creationId xmlns:a16="http://schemas.microsoft.com/office/drawing/2014/main" id="{C303B6C6-E0E1-4258-971F-4CA12BE39655}"/>
              </a:ext>
            </a:extLst>
          </p:cNvPr>
          <p:cNvSpPr txBox="1">
            <a:spLocks noChangeArrowheads="1"/>
          </p:cNvSpPr>
          <p:nvPr/>
        </p:nvSpPr>
        <p:spPr bwMode="auto">
          <a:xfrm>
            <a:off x="1774825" y="2189164"/>
            <a:ext cx="349408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zh-CN" altLang="en-US" u="none">
                <a:solidFill>
                  <a:srgbClr val="333399"/>
                </a:solidFill>
                <a:ea typeface="黑体" panose="02010609060101010101" pitchFamily="49" charset="-122"/>
              </a:rPr>
              <a:t>子网</a:t>
            </a:r>
            <a:r>
              <a:rPr kumimoji="1" lang="en-US" altLang="zh-CN" u="none">
                <a:solidFill>
                  <a:srgbClr val="333399"/>
                </a:solidFill>
                <a:ea typeface="黑体" panose="02010609060101010101" pitchFamily="49" charset="-122"/>
              </a:rPr>
              <a:t>1</a:t>
            </a:r>
            <a:r>
              <a:rPr kumimoji="1" lang="zh-CN" altLang="en-US" u="none">
                <a:solidFill>
                  <a:srgbClr val="333399"/>
                </a:solidFill>
                <a:ea typeface="黑体" panose="02010609060101010101" pitchFamily="49" charset="-122"/>
              </a:rPr>
              <a:t>：</a:t>
            </a:r>
          </a:p>
          <a:p>
            <a:pPr algn="ctr"/>
            <a:r>
              <a:rPr kumimoji="1" lang="zh-CN" altLang="en-US" u="none">
                <a:solidFill>
                  <a:srgbClr val="333399"/>
                </a:solidFill>
                <a:ea typeface="黑体" panose="02010609060101010101" pitchFamily="49" charset="-122"/>
              </a:rPr>
              <a:t>    网络地址 </a:t>
            </a:r>
            <a:r>
              <a:rPr kumimoji="1" lang="en-US" altLang="zh-CN" u="none">
                <a:solidFill>
                  <a:srgbClr val="333399"/>
                </a:solidFill>
                <a:ea typeface="黑体" panose="02010609060101010101" pitchFamily="49" charset="-122"/>
              </a:rPr>
              <a:t>128.30.33.0</a:t>
            </a:r>
          </a:p>
          <a:p>
            <a:pPr algn="ctr"/>
            <a:r>
              <a:rPr kumimoji="1" lang="en-US" altLang="zh-CN" u="none">
                <a:solidFill>
                  <a:srgbClr val="333399"/>
                </a:solidFill>
                <a:ea typeface="黑体" panose="02010609060101010101" pitchFamily="49" charset="-122"/>
              </a:rPr>
              <a:t>     </a:t>
            </a:r>
            <a:r>
              <a:rPr kumimoji="1" lang="zh-CN" altLang="en-US" u="none">
                <a:solidFill>
                  <a:srgbClr val="333399"/>
                </a:solidFill>
                <a:ea typeface="黑体" panose="02010609060101010101" pitchFamily="49" charset="-122"/>
              </a:rPr>
              <a:t>子网掩码 </a:t>
            </a:r>
            <a:r>
              <a:rPr kumimoji="1" lang="en-US" altLang="zh-CN" u="none">
                <a:solidFill>
                  <a:srgbClr val="333399"/>
                </a:solidFill>
                <a:ea typeface="黑体" panose="02010609060101010101" pitchFamily="49" charset="-122"/>
              </a:rPr>
              <a:t>255.255.255.128</a:t>
            </a:r>
          </a:p>
        </p:txBody>
      </p:sp>
      <p:sp>
        <p:nvSpPr>
          <p:cNvPr id="113693" name="Line 27">
            <a:extLst>
              <a:ext uri="{FF2B5EF4-FFF2-40B4-BE49-F238E27FC236}">
                <a16:creationId xmlns:a16="http://schemas.microsoft.com/office/drawing/2014/main" id="{BA85DA04-E611-4A96-8B66-A8CED2C6989D}"/>
              </a:ext>
            </a:extLst>
          </p:cNvPr>
          <p:cNvSpPr>
            <a:spLocks noChangeShapeType="1"/>
          </p:cNvSpPr>
          <p:nvPr/>
        </p:nvSpPr>
        <p:spPr bwMode="auto">
          <a:xfrm>
            <a:off x="3729039" y="5011738"/>
            <a:ext cx="1587" cy="7032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4" name="Line 28">
            <a:extLst>
              <a:ext uri="{FF2B5EF4-FFF2-40B4-BE49-F238E27FC236}">
                <a16:creationId xmlns:a16="http://schemas.microsoft.com/office/drawing/2014/main" id="{037CCC4A-7C93-477E-9B9F-08A680A7FCA0}"/>
              </a:ext>
            </a:extLst>
          </p:cNvPr>
          <p:cNvSpPr>
            <a:spLocks noChangeShapeType="1"/>
          </p:cNvSpPr>
          <p:nvPr/>
        </p:nvSpPr>
        <p:spPr bwMode="auto">
          <a:xfrm>
            <a:off x="7896225" y="3925888"/>
            <a:ext cx="1588"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5" name="Line 29">
            <a:extLst>
              <a:ext uri="{FF2B5EF4-FFF2-40B4-BE49-F238E27FC236}">
                <a16:creationId xmlns:a16="http://schemas.microsoft.com/office/drawing/2014/main" id="{A27F34CB-C9C9-4E42-97C6-81B97DA3BB8D}"/>
              </a:ext>
            </a:extLst>
          </p:cNvPr>
          <p:cNvSpPr>
            <a:spLocks noChangeShapeType="1"/>
          </p:cNvSpPr>
          <p:nvPr/>
        </p:nvSpPr>
        <p:spPr bwMode="auto">
          <a:xfrm>
            <a:off x="2933700" y="5708651"/>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6" name="Line 30">
            <a:extLst>
              <a:ext uri="{FF2B5EF4-FFF2-40B4-BE49-F238E27FC236}">
                <a16:creationId xmlns:a16="http://schemas.microsoft.com/office/drawing/2014/main" id="{DB87A978-A01D-4DCC-8C79-39E3446328A9}"/>
              </a:ext>
            </a:extLst>
          </p:cNvPr>
          <p:cNvSpPr>
            <a:spLocks noChangeShapeType="1"/>
          </p:cNvSpPr>
          <p:nvPr/>
        </p:nvSpPr>
        <p:spPr bwMode="auto">
          <a:xfrm>
            <a:off x="3368675" y="3925888"/>
            <a:ext cx="1588" cy="7032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697" name="Line 31">
            <a:extLst>
              <a:ext uri="{FF2B5EF4-FFF2-40B4-BE49-F238E27FC236}">
                <a16:creationId xmlns:a16="http://schemas.microsoft.com/office/drawing/2014/main" id="{060302F6-D673-4306-89EA-BCEBABD79ED0}"/>
              </a:ext>
            </a:extLst>
          </p:cNvPr>
          <p:cNvSpPr>
            <a:spLocks noChangeShapeType="1"/>
          </p:cNvSpPr>
          <p:nvPr/>
        </p:nvSpPr>
        <p:spPr bwMode="auto">
          <a:xfrm>
            <a:off x="4268789" y="3201988"/>
            <a:ext cx="1587" cy="7032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3698" name="Picture 32">
            <a:extLst>
              <a:ext uri="{FF2B5EF4-FFF2-40B4-BE49-F238E27FC236}">
                <a16:creationId xmlns:a16="http://schemas.microsoft.com/office/drawing/2014/main" id="{FED775AD-FE74-4AEA-8F4C-C496D06BFB70}"/>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9076" y="6018214"/>
            <a:ext cx="3984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99" name="Picture 33">
            <a:extLst>
              <a:ext uri="{FF2B5EF4-FFF2-40B4-BE49-F238E27FC236}">
                <a16:creationId xmlns:a16="http://schemas.microsoft.com/office/drawing/2014/main" id="{AE720F05-2F72-49D1-8D28-1788F49BC5DD}"/>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4676" y="2938464"/>
            <a:ext cx="3984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3700" name="Group 34">
            <a:extLst>
              <a:ext uri="{FF2B5EF4-FFF2-40B4-BE49-F238E27FC236}">
                <a16:creationId xmlns:a16="http://schemas.microsoft.com/office/drawing/2014/main" id="{EF11D64B-788B-4753-8829-EA6DC2F53D90}"/>
              </a:ext>
            </a:extLst>
          </p:cNvPr>
          <p:cNvGrpSpPr>
            <a:grpSpLocks/>
          </p:cNvGrpSpPr>
          <p:nvPr/>
        </p:nvGrpSpPr>
        <p:grpSpPr bwMode="auto">
          <a:xfrm>
            <a:off x="4008439" y="2984501"/>
            <a:ext cx="612775" cy="460375"/>
            <a:chOff x="864" y="1824"/>
            <a:chExt cx="432" cy="288"/>
          </a:xfrm>
        </p:grpSpPr>
        <p:pic>
          <p:nvPicPr>
            <p:cNvPr id="113744" name="Picture 35">
              <a:extLst>
                <a:ext uri="{FF2B5EF4-FFF2-40B4-BE49-F238E27FC236}">
                  <a16:creationId xmlns:a16="http://schemas.microsoft.com/office/drawing/2014/main" id="{C84D7FDF-F972-4991-8DFE-EBF791CB9601}"/>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3745" name="Picture 36">
              <a:extLst>
                <a:ext uri="{FF2B5EF4-FFF2-40B4-BE49-F238E27FC236}">
                  <a16:creationId xmlns:a16="http://schemas.microsoft.com/office/drawing/2014/main" id="{0C491B04-34E9-4B7E-8189-19EED871128C}"/>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pic>
        <p:nvPicPr>
          <p:cNvPr id="113701" name="Picture 37">
            <a:extLst>
              <a:ext uri="{FF2B5EF4-FFF2-40B4-BE49-F238E27FC236}">
                <a16:creationId xmlns:a16="http://schemas.microsoft.com/office/drawing/2014/main" id="{E060E205-6BD7-42BA-8113-7AC31751E2D4}"/>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31126" y="4305300"/>
            <a:ext cx="3984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702" name="Line 38">
            <a:extLst>
              <a:ext uri="{FF2B5EF4-FFF2-40B4-BE49-F238E27FC236}">
                <a16:creationId xmlns:a16="http://schemas.microsoft.com/office/drawing/2014/main" id="{FDF93272-C88A-4CD9-AB15-ACF4CF9F702E}"/>
              </a:ext>
            </a:extLst>
          </p:cNvPr>
          <p:cNvSpPr>
            <a:spLocks noChangeShapeType="1"/>
          </p:cNvSpPr>
          <p:nvPr/>
        </p:nvSpPr>
        <p:spPr bwMode="auto">
          <a:xfrm>
            <a:off x="2674939" y="3905250"/>
            <a:ext cx="6948487" cy="1588"/>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03" name="Line 39">
            <a:extLst>
              <a:ext uri="{FF2B5EF4-FFF2-40B4-BE49-F238E27FC236}">
                <a16:creationId xmlns:a16="http://schemas.microsoft.com/office/drawing/2014/main" id="{1C9CA476-1935-486C-8F00-BA1EB532614B}"/>
              </a:ext>
            </a:extLst>
          </p:cNvPr>
          <p:cNvSpPr>
            <a:spLocks noChangeShapeType="1"/>
          </p:cNvSpPr>
          <p:nvPr/>
        </p:nvSpPr>
        <p:spPr bwMode="auto">
          <a:xfrm>
            <a:off x="2044700" y="5729289"/>
            <a:ext cx="7835900"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04" name="Text Box 40">
            <a:extLst>
              <a:ext uri="{FF2B5EF4-FFF2-40B4-BE49-F238E27FC236}">
                <a16:creationId xmlns:a16="http://schemas.microsoft.com/office/drawing/2014/main" id="{CF61C04B-42E1-42F2-BE62-7D42E32E0490}"/>
              </a:ext>
            </a:extLst>
          </p:cNvPr>
          <p:cNvSpPr txBox="1">
            <a:spLocks noChangeArrowheads="1"/>
          </p:cNvSpPr>
          <p:nvPr/>
        </p:nvSpPr>
        <p:spPr bwMode="auto">
          <a:xfrm>
            <a:off x="4164013" y="3416301"/>
            <a:ext cx="164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128.30.33.130</a:t>
            </a:r>
          </a:p>
        </p:txBody>
      </p:sp>
      <p:sp>
        <p:nvSpPr>
          <p:cNvPr id="113705" name="Text Box 41">
            <a:extLst>
              <a:ext uri="{FF2B5EF4-FFF2-40B4-BE49-F238E27FC236}">
                <a16:creationId xmlns:a16="http://schemas.microsoft.com/office/drawing/2014/main" id="{E9BB1950-FCBC-4256-AB15-869417DBDE62}"/>
              </a:ext>
            </a:extLst>
          </p:cNvPr>
          <p:cNvSpPr txBox="1">
            <a:spLocks noChangeArrowheads="1"/>
          </p:cNvSpPr>
          <p:nvPr/>
        </p:nvSpPr>
        <p:spPr bwMode="auto">
          <a:xfrm>
            <a:off x="4654550" y="3062288"/>
            <a:ext cx="433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R</a:t>
            </a:r>
            <a:r>
              <a:rPr kumimoji="1" lang="en-US" altLang="zh-CN" u="none" baseline="-25000">
                <a:solidFill>
                  <a:srgbClr val="333399"/>
                </a:solidFill>
                <a:ea typeface="黑体" panose="02010609060101010101" pitchFamily="49" charset="-122"/>
              </a:rPr>
              <a:t>1</a:t>
            </a:r>
          </a:p>
        </p:txBody>
      </p:sp>
      <p:sp>
        <p:nvSpPr>
          <p:cNvPr id="113706" name="Text Box 42">
            <a:extLst>
              <a:ext uri="{FF2B5EF4-FFF2-40B4-BE49-F238E27FC236}">
                <a16:creationId xmlns:a16="http://schemas.microsoft.com/office/drawing/2014/main" id="{D2CD4761-B863-4A54-A2C2-06BC3809DE1A}"/>
              </a:ext>
            </a:extLst>
          </p:cNvPr>
          <p:cNvSpPr txBox="1">
            <a:spLocks noChangeArrowheads="1"/>
          </p:cNvSpPr>
          <p:nvPr/>
        </p:nvSpPr>
        <p:spPr bwMode="auto">
          <a:xfrm>
            <a:off x="5857875" y="3422651"/>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a:t>
            </a:r>
            <a:endParaRPr kumimoji="1" lang="en-US" altLang="zh-CN" u="none" baseline="-25000">
              <a:solidFill>
                <a:srgbClr val="333399"/>
              </a:solidFill>
              <a:ea typeface="黑体" panose="02010609060101010101" pitchFamily="49" charset="-122"/>
            </a:endParaRPr>
          </a:p>
        </p:txBody>
      </p:sp>
      <p:sp>
        <p:nvSpPr>
          <p:cNvPr id="113707" name="Line 43">
            <a:extLst>
              <a:ext uri="{FF2B5EF4-FFF2-40B4-BE49-F238E27FC236}">
                <a16:creationId xmlns:a16="http://schemas.microsoft.com/office/drawing/2014/main" id="{079BF99A-4A37-4561-BCBD-074F21614F42}"/>
              </a:ext>
            </a:extLst>
          </p:cNvPr>
          <p:cNvSpPr>
            <a:spLocks noChangeShapeType="1"/>
          </p:cNvSpPr>
          <p:nvPr/>
        </p:nvSpPr>
        <p:spPr bwMode="auto">
          <a:xfrm>
            <a:off x="6454775" y="3925888"/>
            <a:ext cx="1588"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3708" name="Group 44">
            <a:extLst>
              <a:ext uri="{FF2B5EF4-FFF2-40B4-BE49-F238E27FC236}">
                <a16:creationId xmlns:a16="http://schemas.microsoft.com/office/drawing/2014/main" id="{F37FB5FF-3AC1-4B89-A6DA-58CED4D65B4C}"/>
              </a:ext>
            </a:extLst>
          </p:cNvPr>
          <p:cNvGrpSpPr>
            <a:grpSpLocks/>
          </p:cNvGrpSpPr>
          <p:nvPr/>
        </p:nvGrpSpPr>
        <p:grpSpPr bwMode="auto">
          <a:xfrm>
            <a:off x="3108326" y="4368801"/>
            <a:ext cx="612775" cy="460375"/>
            <a:chOff x="864" y="1824"/>
            <a:chExt cx="432" cy="288"/>
          </a:xfrm>
        </p:grpSpPr>
        <p:pic>
          <p:nvPicPr>
            <p:cNvPr id="113742" name="Picture 45">
              <a:extLst>
                <a:ext uri="{FF2B5EF4-FFF2-40B4-BE49-F238E27FC236}">
                  <a16:creationId xmlns:a16="http://schemas.microsoft.com/office/drawing/2014/main" id="{633FB168-E9AC-4925-B40C-B85F0C87D6B3}"/>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3743" name="Picture 46">
              <a:extLst>
                <a:ext uri="{FF2B5EF4-FFF2-40B4-BE49-F238E27FC236}">
                  <a16:creationId xmlns:a16="http://schemas.microsoft.com/office/drawing/2014/main" id="{9ACD2520-0EC7-4F82-8E68-4808DC3EE41C}"/>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sp>
        <p:nvSpPr>
          <p:cNvPr id="113709" name="Text Box 47">
            <a:extLst>
              <a:ext uri="{FF2B5EF4-FFF2-40B4-BE49-F238E27FC236}">
                <a16:creationId xmlns:a16="http://schemas.microsoft.com/office/drawing/2014/main" id="{76A0D9E4-F8BC-4239-B412-C43A1B96A28E}"/>
              </a:ext>
            </a:extLst>
          </p:cNvPr>
          <p:cNvSpPr txBox="1">
            <a:spLocks noChangeArrowheads="1"/>
          </p:cNvSpPr>
          <p:nvPr/>
        </p:nvSpPr>
        <p:spPr bwMode="auto">
          <a:xfrm>
            <a:off x="2711450" y="4351338"/>
            <a:ext cx="433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R</a:t>
            </a:r>
            <a:r>
              <a:rPr kumimoji="1" lang="en-US" altLang="zh-CN" u="none" baseline="-25000">
                <a:solidFill>
                  <a:srgbClr val="333399"/>
                </a:solidFill>
                <a:ea typeface="黑体" panose="02010609060101010101" pitchFamily="49" charset="-122"/>
              </a:rPr>
              <a:t>2</a:t>
            </a:r>
          </a:p>
        </p:txBody>
      </p:sp>
      <p:sp>
        <p:nvSpPr>
          <p:cNvPr id="113710" name="Line 48">
            <a:extLst>
              <a:ext uri="{FF2B5EF4-FFF2-40B4-BE49-F238E27FC236}">
                <a16:creationId xmlns:a16="http://schemas.microsoft.com/office/drawing/2014/main" id="{682ACBD8-16A9-4D52-8664-8CA818FD94A9}"/>
              </a:ext>
            </a:extLst>
          </p:cNvPr>
          <p:cNvSpPr>
            <a:spLocks noChangeShapeType="1"/>
          </p:cNvSpPr>
          <p:nvPr/>
        </p:nvSpPr>
        <p:spPr bwMode="auto">
          <a:xfrm>
            <a:off x="4318000" y="5707063"/>
            <a:ext cx="1588"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3711" name="Picture 49">
            <a:extLst>
              <a:ext uri="{FF2B5EF4-FFF2-40B4-BE49-F238E27FC236}">
                <a16:creationId xmlns:a16="http://schemas.microsoft.com/office/drawing/2014/main" id="{B470EB1F-72C5-4DF0-B7C8-48F583B71FBD}"/>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4826" y="4310064"/>
            <a:ext cx="3984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712" name="Text Box 50">
            <a:extLst>
              <a:ext uri="{FF2B5EF4-FFF2-40B4-BE49-F238E27FC236}">
                <a16:creationId xmlns:a16="http://schemas.microsoft.com/office/drawing/2014/main" id="{AA42D3A8-FFA6-4B9E-8EBD-9C8FAA2B8272}"/>
              </a:ext>
            </a:extLst>
          </p:cNvPr>
          <p:cNvSpPr txBox="1">
            <a:spLocks noChangeArrowheads="1"/>
          </p:cNvSpPr>
          <p:nvPr/>
        </p:nvSpPr>
        <p:spPr bwMode="auto">
          <a:xfrm>
            <a:off x="5691189" y="3206751"/>
            <a:ext cx="4581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sz="2000" u="none">
                <a:solidFill>
                  <a:srgbClr val="333399"/>
                </a:solidFill>
                <a:ea typeface="黑体" panose="02010609060101010101" pitchFamily="49" charset="-122"/>
              </a:rPr>
              <a:t>子网</a:t>
            </a:r>
            <a:r>
              <a:rPr kumimoji="1" lang="en-US" altLang="zh-CN" sz="2000" u="none">
                <a:solidFill>
                  <a:srgbClr val="333399"/>
                </a:solidFill>
                <a:ea typeface="黑体" panose="02010609060101010101" pitchFamily="49" charset="-122"/>
              </a:rPr>
              <a:t>2</a:t>
            </a:r>
            <a:r>
              <a:rPr kumimoji="1" lang="zh-CN" altLang="en-US" sz="2000" u="none">
                <a:solidFill>
                  <a:srgbClr val="333399"/>
                </a:solidFill>
                <a:ea typeface="黑体" panose="02010609060101010101" pitchFamily="49" charset="-122"/>
              </a:rPr>
              <a:t>：网络地址 </a:t>
            </a:r>
            <a:r>
              <a:rPr kumimoji="1" lang="en-US" altLang="zh-CN" sz="2000" u="none">
                <a:solidFill>
                  <a:srgbClr val="333399"/>
                </a:solidFill>
                <a:ea typeface="黑体" panose="02010609060101010101" pitchFamily="49" charset="-122"/>
              </a:rPr>
              <a:t>128.30.33.128</a:t>
            </a:r>
          </a:p>
          <a:p>
            <a:r>
              <a:rPr kumimoji="1" lang="en-US" altLang="zh-CN" sz="2000" u="none">
                <a:solidFill>
                  <a:srgbClr val="333399"/>
                </a:solidFill>
                <a:ea typeface="黑体" panose="02010609060101010101" pitchFamily="49" charset="-122"/>
              </a:rPr>
              <a:t>            </a:t>
            </a:r>
            <a:r>
              <a:rPr kumimoji="1" lang="zh-CN" altLang="en-US" sz="2000" u="none">
                <a:solidFill>
                  <a:srgbClr val="333399"/>
                </a:solidFill>
                <a:ea typeface="黑体" panose="02010609060101010101" pitchFamily="49" charset="-122"/>
              </a:rPr>
              <a:t>子网掩码 </a:t>
            </a:r>
            <a:r>
              <a:rPr kumimoji="1" lang="en-US" altLang="zh-CN" sz="2000" u="none">
                <a:solidFill>
                  <a:srgbClr val="333399"/>
                </a:solidFill>
                <a:ea typeface="黑体" panose="02010609060101010101" pitchFamily="49" charset="-122"/>
              </a:rPr>
              <a:t>255.255.255.128</a:t>
            </a:r>
            <a:endParaRPr kumimoji="1" lang="en-US" altLang="zh-CN" sz="2000" u="none" baseline="-25000">
              <a:solidFill>
                <a:srgbClr val="333399"/>
              </a:solidFill>
              <a:ea typeface="黑体" panose="02010609060101010101" pitchFamily="49" charset="-122"/>
            </a:endParaRPr>
          </a:p>
        </p:txBody>
      </p:sp>
      <p:sp>
        <p:nvSpPr>
          <p:cNvPr id="113713" name="Text Box 51">
            <a:extLst>
              <a:ext uri="{FF2B5EF4-FFF2-40B4-BE49-F238E27FC236}">
                <a16:creationId xmlns:a16="http://schemas.microsoft.com/office/drawing/2014/main" id="{1C4284F7-56A5-44CB-859F-0D3A4FDF3849}"/>
              </a:ext>
            </a:extLst>
          </p:cNvPr>
          <p:cNvSpPr txBox="1">
            <a:spLocks noChangeArrowheads="1"/>
          </p:cNvSpPr>
          <p:nvPr/>
        </p:nvSpPr>
        <p:spPr bwMode="auto">
          <a:xfrm>
            <a:off x="5303839" y="4214813"/>
            <a:ext cx="4333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H</a:t>
            </a:r>
            <a:r>
              <a:rPr kumimoji="1" lang="en-US" altLang="zh-CN" u="none" baseline="-25000">
                <a:solidFill>
                  <a:srgbClr val="333399"/>
                </a:solidFill>
                <a:ea typeface="黑体" panose="02010609060101010101" pitchFamily="49" charset="-122"/>
              </a:rPr>
              <a:t>2</a:t>
            </a:r>
          </a:p>
        </p:txBody>
      </p:sp>
      <p:sp>
        <p:nvSpPr>
          <p:cNvPr id="113714" name="Text Box 52">
            <a:extLst>
              <a:ext uri="{FF2B5EF4-FFF2-40B4-BE49-F238E27FC236}">
                <a16:creationId xmlns:a16="http://schemas.microsoft.com/office/drawing/2014/main" id="{2A7AE4E3-E738-4259-9F67-65E75F9CDBAF}"/>
              </a:ext>
            </a:extLst>
          </p:cNvPr>
          <p:cNvSpPr txBox="1">
            <a:spLocks noChangeArrowheads="1"/>
          </p:cNvSpPr>
          <p:nvPr/>
        </p:nvSpPr>
        <p:spPr bwMode="auto">
          <a:xfrm>
            <a:off x="1487488" y="1922463"/>
            <a:ext cx="1517651"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128.30.33.13</a:t>
            </a:r>
          </a:p>
        </p:txBody>
      </p:sp>
      <p:sp>
        <p:nvSpPr>
          <p:cNvPr id="113715" name="Text Box 53">
            <a:extLst>
              <a:ext uri="{FF2B5EF4-FFF2-40B4-BE49-F238E27FC236}">
                <a16:creationId xmlns:a16="http://schemas.microsoft.com/office/drawing/2014/main" id="{64098DBC-794E-45C3-BAA1-42C70F7DC65E}"/>
              </a:ext>
            </a:extLst>
          </p:cNvPr>
          <p:cNvSpPr txBox="1">
            <a:spLocks noChangeArrowheads="1"/>
          </p:cNvSpPr>
          <p:nvPr/>
        </p:nvSpPr>
        <p:spPr bwMode="auto">
          <a:xfrm>
            <a:off x="5880100" y="4286251"/>
            <a:ext cx="164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128.30.33.138</a:t>
            </a:r>
          </a:p>
        </p:txBody>
      </p:sp>
      <p:sp>
        <p:nvSpPr>
          <p:cNvPr id="113716" name="Text Box 54">
            <a:extLst>
              <a:ext uri="{FF2B5EF4-FFF2-40B4-BE49-F238E27FC236}">
                <a16:creationId xmlns:a16="http://schemas.microsoft.com/office/drawing/2014/main" id="{A5BCFC17-EF65-4B08-A2FE-139658AB6C7D}"/>
              </a:ext>
            </a:extLst>
          </p:cNvPr>
          <p:cNvSpPr txBox="1">
            <a:spLocks noChangeArrowheads="1"/>
          </p:cNvSpPr>
          <p:nvPr/>
        </p:nvSpPr>
        <p:spPr bwMode="auto">
          <a:xfrm>
            <a:off x="4632325" y="4064001"/>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0</a:t>
            </a:r>
            <a:endParaRPr kumimoji="1" lang="en-US" altLang="zh-CN" u="none" baseline="-25000">
              <a:solidFill>
                <a:srgbClr val="333399"/>
              </a:solidFill>
              <a:ea typeface="黑体" panose="02010609060101010101" pitchFamily="49" charset="-122"/>
            </a:endParaRPr>
          </a:p>
        </p:txBody>
      </p:sp>
      <p:sp>
        <p:nvSpPr>
          <p:cNvPr id="113717" name="Text Box 55">
            <a:extLst>
              <a:ext uri="{FF2B5EF4-FFF2-40B4-BE49-F238E27FC236}">
                <a16:creationId xmlns:a16="http://schemas.microsoft.com/office/drawing/2014/main" id="{A1793F05-865D-40EF-93D5-9C8C57D1EB19}"/>
              </a:ext>
            </a:extLst>
          </p:cNvPr>
          <p:cNvSpPr txBox="1">
            <a:spLocks noChangeArrowheads="1"/>
          </p:cNvSpPr>
          <p:nvPr/>
        </p:nvSpPr>
        <p:spPr bwMode="auto">
          <a:xfrm>
            <a:off x="3408363" y="4959351"/>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a:t>
            </a:r>
            <a:endParaRPr kumimoji="1" lang="en-US" altLang="zh-CN" u="none" baseline="-25000">
              <a:solidFill>
                <a:srgbClr val="333399"/>
              </a:solidFill>
              <a:ea typeface="黑体" panose="02010609060101010101" pitchFamily="49" charset="-122"/>
            </a:endParaRPr>
          </a:p>
        </p:txBody>
      </p:sp>
      <p:sp>
        <p:nvSpPr>
          <p:cNvPr id="113718" name="Text Box 56">
            <a:extLst>
              <a:ext uri="{FF2B5EF4-FFF2-40B4-BE49-F238E27FC236}">
                <a16:creationId xmlns:a16="http://schemas.microsoft.com/office/drawing/2014/main" id="{DE7A0394-818C-47EC-8481-078F7FBD678F}"/>
              </a:ext>
            </a:extLst>
          </p:cNvPr>
          <p:cNvSpPr txBox="1">
            <a:spLocks noChangeArrowheads="1"/>
          </p:cNvSpPr>
          <p:nvPr/>
        </p:nvSpPr>
        <p:spPr bwMode="auto">
          <a:xfrm>
            <a:off x="4943475" y="4064001"/>
            <a:ext cx="164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128.30.33.129</a:t>
            </a:r>
          </a:p>
        </p:txBody>
      </p:sp>
      <p:pic>
        <p:nvPicPr>
          <p:cNvPr id="113719" name="Picture 57">
            <a:extLst>
              <a:ext uri="{FF2B5EF4-FFF2-40B4-BE49-F238E27FC236}">
                <a16:creationId xmlns:a16="http://schemas.microsoft.com/office/drawing/2014/main" id="{F0DFE194-29AD-4309-A7FF-EB24799DC73A}"/>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43375" y="6016626"/>
            <a:ext cx="4000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720" name="Text Box 58">
            <a:extLst>
              <a:ext uri="{FF2B5EF4-FFF2-40B4-BE49-F238E27FC236}">
                <a16:creationId xmlns:a16="http://schemas.microsoft.com/office/drawing/2014/main" id="{1BFC41BB-6C75-42CC-8EF3-45CBB174321E}"/>
              </a:ext>
            </a:extLst>
          </p:cNvPr>
          <p:cNvSpPr txBox="1">
            <a:spLocks noChangeArrowheads="1"/>
          </p:cNvSpPr>
          <p:nvPr/>
        </p:nvSpPr>
        <p:spPr bwMode="auto">
          <a:xfrm>
            <a:off x="3792539" y="5984876"/>
            <a:ext cx="433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H</a:t>
            </a:r>
            <a:r>
              <a:rPr kumimoji="1" lang="en-US" altLang="zh-CN" u="none" baseline="-25000">
                <a:solidFill>
                  <a:srgbClr val="333399"/>
                </a:solidFill>
                <a:ea typeface="黑体" panose="02010609060101010101" pitchFamily="49" charset="-122"/>
              </a:rPr>
              <a:t>3</a:t>
            </a:r>
          </a:p>
        </p:txBody>
      </p:sp>
      <p:sp>
        <p:nvSpPr>
          <p:cNvPr id="113721" name="Text Box 59">
            <a:extLst>
              <a:ext uri="{FF2B5EF4-FFF2-40B4-BE49-F238E27FC236}">
                <a16:creationId xmlns:a16="http://schemas.microsoft.com/office/drawing/2014/main" id="{A842F486-50F5-4393-A918-70C6DD594389}"/>
              </a:ext>
            </a:extLst>
          </p:cNvPr>
          <p:cNvSpPr txBox="1">
            <a:spLocks noChangeArrowheads="1"/>
          </p:cNvSpPr>
          <p:nvPr/>
        </p:nvSpPr>
        <p:spPr bwMode="auto">
          <a:xfrm>
            <a:off x="3787775" y="4957763"/>
            <a:ext cx="1390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128.30.36.2</a:t>
            </a:r>
          </a:p>
        </p:txBody>
      </p:sp>
      <p:sp>
        <p:nvSpPr>
          <p:cNvPr id="113722" name="Text Box 60">
            <a:extLst>
              <a:ext uri="{FF2B5EF4-FFF2-40B4-BE49-F238E27FC236}">
                <a16:creationId xmlns:a16="http://schemas.microsoft.com/office/drawing/2014/main" id="{01B291B5-FCFF-46C2-90E4-29D33A36C4F6}"/>
              </a:ext>
            </a:extLst>
          </p:cNvPr>
          <p:cNvSpPr txBox="1">
            <a:spLocks noChangeArrowheads="1"/>
          </p:cNvSpPr>
          <p:nvPr/>
        </p:nvSpPr>
        <p:spPr bwMode="auto">
          <a:xfrm>
            <a:off x="5543551" y="5788026"/>
            <a:ext cx="37306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sz="2000" u="none">
                <a:solidFill>
                  <a:srgbClr val="333399"/>
                </a:solidFill>
                <a:ea typeface="黑体" panose="02010609060101010101" pitchFamily="49" charset="-122"/>
              </a:rPr>
              <a:t>子网</a:t>
            </a:r>
            <a:r>
              <a:rPr kumimoji="1" lang="en-US" altLang="zh-CN" sz="2000" u="none">
                <a:solidFill>
                  <a:srgbClr val="333399"/>
                </a:solidFill>
                <a:ea typeface="黑体" panose="02010609060101010101" pitchFamily="49" charset="-122"/>
              </a:rPr>
              <a:t>3</a:t>
            </a:r>
            <a:r>
              <a:rPr kumimoji="1" lang="zh-CN" altLang="en-US" sz="2000" u="none">
                <a:solidFill>
                  <a:srgbClr val="333399"/>
                </a:solidFill>
                <a:ea typeface="黑体" panose="02010609060101010101" pitchFamily="49" charset="-122"/>
              </a:rPr>
              <a:t>：网络地址 </a:t>
            </a:r>
            <a:r>
              <a:rPr kumimoji="1" lang="en-US" altLang="zh-CN" sz="2000" u="none">
                <a:solidFill>
                  <a:srgbClr val="333399"/>
                </a:solidFill>
                <a:ea typeface="黑体" panose="02010609060101010101" pitchFamily="49" charset="-122"/>
              </a:rPr>
              <a:t>128.30.36.0</a:t>
            </a:r>
          </a:p>
          <a:p>
            <a:r>
              <a:rPr kumimoji="1" lang="en-US" altLang="zh-CN" sz="2000" u="none">
                <a:solidFill>
                  <a:srgbClr val="333399"/>
                </a:solidFill>
                <a:ea typeface="黑体" panose="02010609060101010101" pitchFamily="49" charset="-122"/>
              </a:rPr>
              <a:t>            </a:t>
            </a:r>
            <a:r>
              <a:rPr kumimoji="1" lang="zh-CN" altLang="en-US" sz="2000" u="none">
                <a:solidFill>
                  <a:srgbClr val="333399"/>
                </a:solidFill>
                <a:ea typeface="黑体" panose="02010609060101010101" pitchFamily="49" charset="-122"/>
              </a:rPr>
              <a:t>子网掩码 </a:t>
            </a:r>
            <a:r>
              <a:rPr kumimoji="1" lang="en-US" altLang="zh-CN" sz="2000" u="none">
                <a:solidFill>
                  <a:srgbClr val="333399"/>
                </a:solidFill>
                <a:ea typeface="黑体" panose="02010609060101010101" pitchFamily="49" charset="-122"/>
              </a:rPr>
              <a:t>255.255.255.0</a:t>
            </a:r>
            <a:endParaRPr kumimoji="1" lang="en-US" altLang="zh-CN" sz="2000" u="none" baseline="-25000">
              <a:solidFill>
                <a:srgbClr val="333399"/>
              </a:solidFill>
              <a:ea typeface="黑体" panose="02010609060101010101" pitchFamily="49" charset="-122"/>
            </a:endParaRPr>
          </a:p>
        </p:txBody>
      </p:sp>
      <p:sp>
        <p:nvSpPr>
          <p:cNvPr id="113723" name="Text Box 61">
            <a:extLst>
              <a:ext uri="{FF2B5EF4-FFF2-40B4-BE49-F238E27FC236}">
                <a16:creationId xmlns:a16="http://schemas.microsoft.com/office/drawing/2014/main" id="{930C8B2D-5A4D-447E-9361-6C48EE4F4DB3}"/>
              </a:ext>
            </a:extLst>
          </p:cNvPr>
          <p:cNvSpPr txBox="1">
            <a:spLocks noChangeArrowheads="1"/>
          </p:cNvSpPr>
          <p:nvPr/>
        </p:nvSpPr>
        <p:spPr bwMode="auto">
          <a:xfrm>
            <a:off x="4433888" y="6056313"/>
            <a:ext cx="151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128.30.36.12</a:t>
            </a:r>
          </a:p>
        </p:txBody>
      </p:sp>
      <p:sp>
        <p:nvSpPr>
          <p:cNvPr id="113724" name="Line 62">
            <a:extLst>
              <a:ext uri="{FF2B5EF4-FFF2-40B4-BE49-F238E27FC236}">
                <a16:creationId xmlns:a16="http://schemas.microsoft.com/office/drawing/2014/main" id="{2B50E723-407C-4DB7-9AFA-129EC09917E0}"/>
              </a:ext>
            </a:extLst>
          </p:cNvPr>
          <p:cNvSpPr>
            <a:spLocks noChangeShapeType="1"/>
          </p:cNvSpPr>
          <p:nvPr/>
        </p:nvSpPr>
        <p:spPr bwMode="auto">
          <a:xfrm>
            <a:off x="1992313" y="2120900"/>
            <a:ext cx="3598862" cy="2376488"/>
          </a:xfrm>
          <a:prstGeom prst="line">
            <a:avLst/>
          </a:prstGeom>
          <a:noFill/>
          <a:ln w="762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3725" name="Rectangle 63">
            <a:extLst>
              <a:ext uri="{FF2B5EF4-FFF2-40B4-BE49-F238E27FC236}">
                <a16:creationId xmlns:a16="http://schemas.microsoft.com/office/drawing/2014/main" id="{34755C3F-EB23-4B25-8FA8-E65176E86936}"/>
              </a:ext>
            </a:extLst>
          </p:cNvPr>
          <p:cNvSpPr>
            <a:spLocks noGrp="1" noChangeArrowheads="1"/>
          </p:cNvSpPr>
          <p:nvPr>
            <p:ph type="title"/>
          </p:nvPr>
        </p:nvSpPr>
        <p:spPr>
          <a:xfrm>
            <a:off x="1847850" y="549275"/>
            <a:ext cx="9144000" cy="865188"/>
          </a:xfrm>
          <a:noFill/>
        </p:spPr>
        <p:txBody>
          <a:bodyPr anchor="b">
            <a:normAutofit fontScale="90000"/>
          </a:bodyPr>
          <a:lstStyle/>
          <a:p>
            <a:pPr>
              <a:lnSpc>
                <a:spcPct val="110000"/>
              </a:lnSpc>
            </a:pPr>
            <a:r>
              <a:rPr lang="zh-CN" altLang="en-US" sz="2400"/>
              <a:t>主机 </a:t>
            </a:r>
            <a:r>
              <a:rPr lang="en-US" altLang="zh-CN" sz="2400"/>
              <a:t>H</a:t>
            </a:r>
            <a:r>
              <a:rPr lang="en-US" altLang="zh-CN" sz="2400" baseline="-25000"/>
              <a:t>1</a:t>
            </a:r>
            <a:r>
              <a:rPr lang="en-US" altLang="zh-CN" sz="2400"/>
              <a:t> </a:t>
            </a:r>
            <a:r>
              <a:rPr lang="zh-CN" altLang="en-US" sz="2400"/>
              <a:t>首先将本子网的子网掩码 </a:t>
            </a:r>
            <a:r>
              <a:rPr lang="en-US" altLang="zh-CN" sz="2400"/>
              <a:t>255.255.255.0</a:t>
            </a:r>
            <a:r>
              <a:rPr lang="zh-CN" altLang="en-US" sz="2400"/>
              <a:t>与分组的 </a:t>
            </a:r>
            <a:r>
              <a:rPr lang="en-US" altLang="zh-CN" sz="2400"/>
              <a:t>IP </a:t>
            </a:r>
            <a:r>
              <a:rPr lang="zh-CN" altLang="en-US" sz="2400"/>
              <a:t>地址 </a:t>
            </a:r>
            <a:r>
              <a:rPr lang="en-US" altLang="zh-CN" sz="2400"/>
              <a:t>128.30.34.138 </a:t>
            </a:r>
            <a:r>
              <a:rPr lang="zh-CN" altLang="en-US" sz="2400"/>
              <a:t>逐比特相</a:t>
            </a:r>
            <a:r>
              <a:rPr lang="zh-CN" altLang="en-US" sz="2400">
                <a:solidFill>
                  <a:srgbClr val="FF0000"/>
                </a:solidFill>
              </a:rPr>
              <a:t>“与”</a:t>
            </a:r>
            <a:r>
              <a:rPr lang="en-US" altLang="zh-CN" sz="2400">
                <a:solidFill>
                  <a:srgbClr val="FF0000"/>
                </a:solidFill>
              </a:rPr>
              <a:t>(AND</a:t>
            </a:r>
            <a:r>
              <a:rPr lang="en-US" altLang="zh-CN" sz="2400"/>
              <a:t> </a:t>
            </a:r>
            <a:r>
              <a:rPr lang="zh-CN" altLang="en-US" sz="2400"/>
              <a:t>操作</a:t>
            </a:r>
            <a:r>
              <a:rPr lang="en-US" altLang="zh-CN" sz="2400"/>
              <a:t>)</a:t>
            </a:r>
            <a:r>
              <a:rPr lang="en-US" altLang="zh-CN" sz="2000"/>
              <a:t> </a:t>
            </a:r>
          </a:p>
        </p:txBody>
      </p:sp>
      <p:sp>
        <p:nvSpPr>
          <p:cNvPr id="113726" name="Rectangle 64">
            <a:extLst>
              <a:ext uri="{FF2B5EF4-FFF2-40B4-BE49-F238E27FC236}">
                <a16:creationId xmlns:a16="http://schemas.microsoft.com/office/drawing/2014/main" id="{7524B84C-8A82-4159-A6F0-E1D6892CF901}"/>
              </a:ext>
            </a:extLst>
          </p:cNvPr>
          <p:cNvSpPr>
            <a:spLocks noChangeArrowheads="1"/>
          </p:cNvSpPr>
          <p:nvPr/>
        </p:nvSpPr>
        <p:spPr bwMode="auto">
          <a:xfrm>
            <a:off x="1524000" y="1557338"/>
            <a:ext cx="9144000" cy="5300662"/>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en-US" sz="2800" u="none">
              <a:latin typeface="Tahoma" panose="020B0604030504040204" pitchFamily="34" charset="0"/>
            </a:endParaRPr>
          </a:p>
        </p:txBody>
      </p:sp>
      <p:sp>
        <p:nvSpPr>
          <p:cNvPr id="113727" name="Text Box 65">
            <a:extLst>
              <a:ext uri="{FF2B5EF4-FFF2-40B4-BE49-F238E27FC236}">
                <a16:creationId xmlns:a16="http://schemas.microsoft.com/office/drawing/2014/main" id="{2991E55B-B89B-4720-AA38-2E2ACC8ECC27}"/>
              </a:ext>
            </a:extLst>
          </p:cNvPr>
          <p:cNvSpPr txBox="1">
            <a:spLocks noChangeArrowheads="1"/>
          </p:cNvSpPr>
          <p:nvPr/>
        </p:nvSpPr>
        <p:spPr bwMode="auto">
          <a:xfrm>
            <a:off x="2424113" y="1773238"/>
            <a:ext cx="68564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800" u="none"/>
              <a:t>255.255.255.0 </a:t>
            </a:r>
            <a:r>
              <a:rPr lang="en-US" altLang="zh-CN" sz="2800" u="none">
                <a:solidFill>
                  <a:srgbClr val="FF0000"/>
                </a:solidFill>
              </a:rPr>
              <a:t>AND </a:t>
            </a:r>
            <a:r>
              <a:rPr lang="en-US" altLang="zh-CN" sz="2800" u="none"/>
              <a:t>128.30.34.138 </a:t>
            </a:r>
            <a:r>
              <a:rPr lang="zh-CN" altLang="en-US" sz="2800" u="none">
                <a:ea typeface="黑体" panose="02010609060101010101" pitchFamily="49" charset="-122"/>
              </a:rPr>
              <a:t>的计算</a:t>
            </a:r>
          </a:p>
        </p:txBody>
      </p:sp>
      <p:sp>
        <p:nvSpPr>
          <p:cNvPr id="113728" name="Text Box 66">
            <a:extLst>
              <a:ext uri="{FF2B5EF4-FFF2-40B4-BE49-F238E27FC236}">
                <a16:creationId xmlns:a16="http://schemas.microsoft.com/office/drawing/2014/main" id="{430B35E1-27E2-42D3-BB76-AB2AD02BB1E9}"/>
              </a:ext>
            </a:extLst>
          </p:cNvPr>
          <p:cNvSpPr txBox="1">
            <a:spLocks noChangeArrowheads="1"/>
          </p:cNvSpPr>
          <p:nvPr/>
        </p:nvSpPr>
        <p:spPr bwMode="auto">
          <a:xfrm>
            <a:off x="1990725" y="2378075"/>
            <a:ext cx="81994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800" u="none">
                <a:ea typeface="黑体" panose="02010609060101010101" pitchFamily="49" charset="-122"/>
              </a:rPr>
              <a:t>255 </a:t>
            </a:r>
            <a:r>
              <a:rPr lang="zh-CN" altLang="en-US" sz="2800" u="none">
                <a:ea typeface="黑体" panose="02010609060101010101" pitchFamily="49" charset="-122"/>
              </a:rPr>
              <a:t>就是二进制的全 </a:t>
            </a:r>
            <a:r>
              <a:rPr lang="en-US" altLang="zh-CN" sz="2800" u="none">
                <a:ea typeface="黑体" panose="02010609060101010101" pitchFamily="49" charset="-122"/>
              </a:rPr>
              <a:t>1</a:t>
            </a:r>
            <a:r>
              <a:rPr lang="zh-CN" altLang="en-US" sz="2800" u="none">
                <a:ea typeface="黑体" panose="02010609060101010101" pitchFamily="49" charset="-122"/>
              </a:rPr>
              <a:t>，因此 </a:t>
            </a:r>
            <a:r>
              <a:rPr lang="en-US" altLang="zh-CN" sz="2800" u="none">
                <a:ea typeface="黑体" panose="02010609060101010101" pitchFamily="49" charset="-122"/>
              </a:rPr>
              <a:t>255 </a:t>
            </a:r>
            <a:r>
              <a:rPr lang="en-US" altLang="zh-CN" sz="2800" u="none">
                <a:solidFill>
                  <a:srgbClr val="FF0000"/>
                </a:solidFill>
                <a:ea typeface="黑体" panose="02010609060101010101" pitchFamily="49" charset="-122"/>
              </a:rPr>
              <a:t>AND</a:t>
            </a:r>
            <a:r>
              <a:rPr lang="en-US" altLang="zh-CN" sz="2800" u="none">
                <a:ea typeface="黑体" panose="02010609060101010101" pitchFamily="49" charset="-122"/>
              </a:rPr>
              <a:t> xyz = xyz</a:t>
            </a:r>
            <a:r>
              <a:rPr lang="zh-CN" altLang="en-US" sz="2800" u="none">
                <a:ea typeface="黑体" panose="02010609060101010101" pitchFamily="49" charset="-122"/>
              </a:rPr>
              <a:t>，</a:t>
            </a:r>
          </a:p>
          <a:p>
            <a:r>
              <a:rPr lang="zh-CN" altLang="en-US" sz="2800" u="none">
                <a:ea typeface="黑体" panose="02010609060101010101" pitchFamily="49" charset="-122"/>
              </a:rPr>
              <a:t>这里只需计算最后的 </a:t>
            </a:r>
            <a:r>
              <a:rPr lang="en-US" altLang="zh-CN" sz="2800" u="none">
                <a:ea typeface="黑体" panose="02010609060101010101" pitchFamily="49" charset="-122"/>
              </a:rPr>
              <a:t>0 </a:t>
            </a:r>
            <a:r>
              <a:rPr lang="en-US" altLang="zh-CN" sz="2800" u="none">
                <a:solidFill>
                  <a:srgbClr val="FF0000"/>
                </a:solidFill>
                <a:ea typeface="黑体" panose="02010609060101010101" pitchFamily="49" charset="-122"/>
              </a:rPr>
              <a:t>AND</a:t>
            </a:r>
            <a:r>
              <a:rPr lang="en-US" altLang="zh-CN" sz="2800" u="none">
                <a:ea typeface="黑体" panose="02010609060101010101" pitchFamily="49" charset="-122"/>
              </a:rPr>
              <a:t> 138 </a:t>
            </a:r>
            <a:r>
              <a:rPr lang="zh-CN" altLang="en-US" sz="2800" u="none">
                <a:ea typeface="黑体" panose="02010609060101010101" pitchFamily="49" charset="-122"/>
              </a:rPr>
              <a:t>即可</a:t>
            </a:r>
            <a:r>
              <a:rPr lang="zh-CN" altLang="en-US" sz="2800" u="none">
                <a:solidFill>
                  <a:srgbClr val="333399"/>
                </a:solidFill>
                <a:ea typeface="黑体" panose="02010609060101010101" pitchFamily="49" charset="-122"/>
              </a:rPr>
              <a:t>。</a:t>
            </a:r>
          </a:p>
        </p:txBody>
      </p:sp>
      <p:sp>
        <p:nvSpPr>
          <p:cNvPr id="113729" name="Text Box 67">
            <a:extLst>
              <a:ext uri="{FF2B5EF4-FFF2-40B4-BE49-F238E27FC236}">
                <a16:creationId xmlns:a16="http://schemas.microsoft.com/office/drawing/2014/main" id="{45110C7F-5F72-42FD-AAEF-54C91880C755}"/>
              </a:ext>
            </a:extLst>
          </p:cNvPr>
          <p:cNvSpPr txBox="1">
            <a:spLocks noChangeArrowheads="1"/>
          </p:cNvSpPr>
          <p:nvPr/>
        </p:nvSpPr>
        <p:spPr bwMode="auto">
          <a:xfrm>
            <a:off x="4008439" y="3314700"/>
            <a:ext cx="28209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800" u="none"/>
              <a:t>0     →00000000</a:t>
            </a:r>
          </a:p>
          <a:p>
            <a:r>
              <a:rPr lang="en-US" altLang="zh-CN" sz="2800" u="none"/>
              <a:t>138 →10001010</a:t>
            </a:r>
          </a:p>
        </p:txBody>
      </p:sp>
      <p:sp>
        <p:nvSpPr>
          <p:cNvPr id="113730" name="Line 68">
            <a:extLst>
              <a:ext uri="{FF2B5EF4-FFF2-40B4-BE49-F238E27FC236}">
                <a16:creationId xmlns:a16="http://schemas.microsoft.com/office/drawing/2014/main" id="{579D428C-DDEB-4522-A5CD-617A4DC13A0D}"/>
              </a:ext>
            </a:extLst>
          </p:cNvPr>
          <p:cNvSpPr>
            <a:spLocks noChangeShapeType="1"/>
          </p:cNvSpPr>
          <p:nvPr/>
        </p:nvSpPr>
        <p:spPr bwMode="auto">
          <a:xfrm>
            <a:off x="3792539" y="4249738"/>
            <a:ext cx="331152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31" name="Text Box 69">
            <a:extLst>
              <a:ext uri="{FF2B5EF4-FFF2-40B4-BE49-F238E27FC236}">
                <a16:creationId xmlns:a16="http://schemas.microsoft.com/office/drawing/2014/main" id="{AC11D40D-28EE-41F0-ADEA-48DFA9BC4A9D}"/>
              </a:ext>
            </a:extLst>
          </p:cNvPr>
          <p:cNvSpPr txBox="1">
            <a:spLocks noChangeArrowheads="1"/>
          </p:cNvSpPr>
          <p:nvPr/>
        </p:nvSpPr>
        <p:spPr bwMode="auto">
          <a:xfrm>
            <a:off x="1743075" y="4308476"/>
            <a:ext cx="5899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800" u="none">
                <a:latin typeface="Tahoma" panose="020B0604030504040204" pitchFamily="34" charset="0"/>
                <a:ea typeface="黑体" panose="02010609060101010101" pitchFamily="49" charset="-122"/>
              </a:rPr>
              <a:t>逐比特 </a:t>
            </a:r>
            <a:r>
              <a:rPr lang="en-US" altLang="zh-CN" sz="2800" u="none">
                <a:solidFill>
                  <a:srgbClr val="FF0000"/>
                </a:solidFill>
                <a:latin typeface="Tahoma" panose="020B0604030504040204" pitchFamily="34" charset="0"/>
                <a:ea typeface="黑体" panose="02010609060101010101" pitchFamily="49" charset="-122"/>
              </a:rPr>
              <a:t>AND </a:t>
            </a:r>
            <a:r>
              <a:rPr lang="zh-CN" altLang="en-US" sz="2800" u="none">
                <a:latin typeface="Tahoma" panose="020B0604030504040204" pitchFamily="34" charset="0"/>
                <a:ea typeface="黑体" panose="02010609060101010101" pitchFamily="49" charset="-122"/>
              </a:rPr>
              <a:t>操作后   </a:t>
            </a:r>
            <a:r>
              <a:rPr lang="en-US" altLang="zh-CN" sz="2800" u="none">
                <a:latin typeface="Tahoma" panose="020B0604030504040204" pitchFamily="34" charset="0"/>
                <a:ea typeface="黑体" panose="02010609060101010101" pitchFamily="49" charset="-122"/>
              </a:rPr>
              <a:t>0</a:t>
            </a:r>
            <a:r>
              <a:rPr lang="en-US" altLang="zh-CN" sz="2800" u="none">
                <a:ea typeface="黑体" panose="02010609060101010101" pitchFamily="49" charset="-122"/>
              </a:rPr>
              <a:t>0000000 → 0</a:t>
            </a:r>
          </a:p>
        </p:txBody>
      </p:sp>
      <p:sp>
        <p:nvSpPr>
          <p:cNvPr id="348230" name="Rectangle 70">
            <a:extLst>
              <a:ext uri="{FF2B5EF4-FFF2-40B4-BE49-F238E27FC236}">
                <a16:creationId xmlns:a16="http://schemas.microsoft.com/office/drawing/2014/main" id="{B7AE0ABA-83C4-4539-B27F-0C2815AB7CB1}"/>
              </a:ext>
            </a:extLst>
          </p:cNvPr>
          <p:cNvSpPr>
            <a:spLocks noChangeArrowheads="1"/>
          </p:cNvSpPr>
          <p:nvPr/>
        </p:nvSpPr>
        <p:spPr bwMode="auto">
          <a:xfrm>
            <a:off x="5146676" y="3317875"/>
            <a:ext cx="271463" cy="150018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48231" name="Rectangle 71">
            <a:extLst>
              <a:ext uri="{FF2B5EF4-FFF2-40B4-BE49-F238E27FC236}">
                <a16:creationId xmlns:a16="http://schemas.microsoft.com/office/drawing/2014/main" id="{01440C79-CA3F-47F0-B47E-575525CC8A1B}"/>
              </a:ext>
            </a:extLst>
          </p:cNvPr>
          <p:cNvSpPr>
            <a:spLocks noChangeArrowheads="1"/>
          </p:cNvSpPr>
          <p:nvPr/>
        </p:nvSpPr>
        <p:spPr bwMode="auto">
          <a:xfrm>
            <a:off x="5410201" y="3314700"/>
            <a:ext cx="1528763" cy="150018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4" name="Group 72">
            <a:extLst>
              <a:ext uri="{FF2B5EF4-FFF2-40B4-BE49-F238E27FC236}">
                <a16:creationId xmlns:a16="http://schemas.microsoft.com/office/drawing/2014/main" id="{1FBFDAD6-52C5-4A73-9280-21F002D47DC9}"/>
              </a:ext>
            </a:extLst>
          </p:cNvPr>
          <p:cNvGrpSpPr>
            <a:grpSpLocks/>
          </p:cNvGrpSpPr>
          <p:nvPr/>
        </p:nvGrpSpPr>
        <p:grpSpPr bwMode="auto">
          <a:xfrm>
            <a:off x="1924051" y="5013326"/>
            <a:ext cx="5756275" cy="1527175"/>
            <a:chOff x="252" y="3158"/>
            <a:chExt cx="3626" cy="962"/>
          </a:xfrm>
        </p:grpSpPr>
        <p:sp>
          <p:nvSpPr>
            <p:cNvPr id="113738" name="Text Box 73">
              <a:extLst>
                <a:ext uri="{FF2B5EF4-FFF2-40B4-BE49-F238E27FC236}">
                  <a16:creationId xmlns:a16="http://schemas.microsoft.com/office/drawing/2014/main" id="{8DCBA29D-9C42-47DC-AFD9-CD3B0365F6F3}"/>
                </a:ext>
              </a:extLst>
            </p:cNvPr>
            <p:cNvSpPr txBox="1">
              <a:spLocks noChangeArrowheads="1"/>
            </p:cNvSpPr>
            <p:nvPr/>
          </p:nvSpPr>
          <p:spPr bwMode="auto">
            <a:xfrm>
              <a:off x="2064" y="3158"/>
              <a:ext cx="1800"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800" u="none"/>
                <a:t>255.255.255.0</a:t>
              </a:r>
            </a:p>
            <a:p>
              <a:r>
                <a:rPr lang="en-US" altLang="zh-CN" sz="2800" u="none"/>
                <a:t>128.  30.  34.138</a:t>
              </a:r>
            </a:p>
          </p:txBody>
        </p:sp>
        <p:sp>
          <p:nvSpPr>
            <p:cNvPr id="113739" name="Text Box 74">
              <a:extLst>
                <a:ext uri="{FF2B5EF4-FFF2-40B4-BE49-F238E27FC236}">
                  <a16:creationId xmlns:a16="http://schemas.microsoft.com/office/drawing/2014/main" id="{70398238-305B-4837-BEE7-61842B5B04D9}"/>
                </a:ext>
              </a:extLst>
            </p:cNvPr>
            <p:cNvSpPr txBox="1">
              <a:spLocks noChangeArrowheads="1"/>
            </p:cNvSpPr>
            <p:nvPr/>
          </p:nvSpPr>
          <p:spPr bwMode="auto">
            <a:xfrm>
              <a:off x="2064" y="3793"/>
              <a:ext cx="15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800" u="none">
                  <a:ea typeface="黑体" panose="02010609060101010101" pitchFamily="49" charset="-122"/>
                </a:rPr>
                <a:t>128.  30.  34.0</a:t>
              </a:r>
              <a:endParaRPr lang="zh-CN" altLang="en-US" sz="2800" u="none">
                <a:ea typeface="黑体" panose="02010609060101010101" pitchFamily="49" charset="-122"/>
              </a:endParaRPr>
            </a:p>
          </p:txBody>
        </p:sp>
        <p:sp>
          <p:nvSpPr>
            <p:cNvPr id="113740" name="Line 75">
              <a:extLst>
                <a:ext uri="{FF2B5EF4-FFF2-40B4-BE49-F238E27FC236}">
                  <a16:creationId xmlns:a16="http://schemas.microsoft.com/office/drawing/2014/main" id="{A60EADD3-57F1-464D-BCD7-E229EF25E0E9}"/>
                </a:ext>
              </a:extLst>
            </p:cNvPr>
            <p:cNvSpPr>
              <a:spLocks noChangeShapeType="1"/>
            </p:cNvSpPr>
            <p:nvPr/>
          </p:nvSpPr>
          <p:spPr bwMode="auto">
            <a:xfrm>
              <a:off x="295" y="3748"/>
              <a:ext cx="3583"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741" name="Text Box 76">
              <a:extLst>
                <a:ext uri="{FF2B5EF4-FFF2-40B4-BE49-F238E27FC236}">
                  <a16:creationId xmlns:a16="http://schemas.microsoft.com/office/drawing/2014/main" id="{FBCC3FD1-82BA-4118-9928-D5F2D381E004}"/>
                </a:ext>
              </a:extLst>
            </p:cNvPr>
            <p:cNvSpPr txBox="1">
              <a:spLocks noChangeArrowheads="1"/>
            </p:cNvSpPr>
            <p:nvPr/>
          </p:nvSpPr>
          <p:spPr bwMode="auto">
            <a:xfrm>
              <a:off x="252" y="3421"/>
              <a:ext cx="18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800" u="none">
                  <a:latin typeface="Tahoma" panose="020B0604030504040204" pitchFamily="34" charset="0"/>
                  <a:ea typeface="黑体" panose="02010609060101010101" pitchFamily="49" charset="-122"/>
                </a:rPr>
                <a:t>逐比特 </a:t>
              </a:r>
              <a:r>
                <a:rPr lang="en-US" altLang="zh-CN" sz="2800" u="none">
                  <a:solidFill>
                    <a:srgbClr val="FF0000"/>
                  </a:solidFill>
                  <a:latin typeface="Tahoma" panose="020B0604030504040204" pitchFamily="34" charset="0"/>
                  <a:ea typeface="黑体" panose="02010609060101010101" pitchFamily="49" charset="-122"/>
                </a:rPr>
                <a:t>AND </a:t>
              </a:r>
              <a:r>
                <a:rPr lang="zh-CN" altLang="en-US" sz="2800" u="none">
                  <a:latin typeface="Tahoma" panose="020B0604030504040204" pitchFamily="34" charset="0"/>
                  <a:ea typeface="黑体" panose="02010609060101010101" pitchFamily="49" charset="-122"/>
                </a:rPr>
                <a:t>操作</a:t>
              </a:r>
              <a:endParaRPr lang="zh-CN" altLang="en-US" sz="2800" u="none">
                <a:ea typeface="黑体" panose="02010609060101010101" pitchFamily="49" charset="-122"/>
              </a:endParaRPr>
            </a:p>
          </p:txBody>
        </p:sp>
      </p:grpSp>
      <p:sp>
        <p:nvSpPr>
          <p:cNvPr id="348237" name="Rectangle 77">
            <a:extLst>
              <a:ext uri="{FF2B5EF4-FFF2-40B4-BE49-F238E27FC236}">
                <a16:creationId xmlns:a16="http://schemas.microsoft.com/office/drawing/2014/main" id="{888DC929-4C7C-4AEF-9699-B2D95BA3CF5A}"/>
              </a:ext>
            </a:extLst>
          </p:cNvPr>
          <p:cNvSpPr>
            <a:spLocks noChangeArrowheads="1"/>
          </p:cNvSpPr>
          <p:nvPr/>
        </p:nvSpPr>
        <p:spPr bwMode="auto">
          <a:xfrm>
            <a:off x="4800600" y="5024439"/>
            <a:ext cx="2159000" cy="150018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48238" name="Rectangle 78">
            <a:extLst>
              <a:ext uri="{FF2B5EF4-FFF2-40B4-BE49-F238E27FC236}">
                <a16:creationId xmlns:a16="http://schemas.microsoft.com/office/drawing/2014/main" id="{B7DAF703-308A-4E95-AA3B-FBD7982F29C7}"/>
              </a:ext>
            </a:extLst>
          </p:cNvPr>
          <p:cNvSpPr>
            <a:spLocks noChangeArrowheads="1"/>
          </p:cNvSpPr>
          <p:nvPr/>
        </p:nvSpPr>
        <p:spPr bwMode="auto">
          <a:xfrm>
            <a:off x="6961189" y="5013325"/>
            <a:ext cx="719137" cy="150018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48239" name="Text Box 79">
            <a:extLst>
              <a:ext uri="{FF2B5EF4-FFF2-40B4-BE49-F238E27FC236}">
                <a16:creationId xmlns:a16="http://schemas.microsoft.com/office/drawing/2014/main" id="{6B3F8C49-5A8A-41A8-ACFC-2E0DDDB9728C}"/>
              </a:ext>
            </a:extLst>
          </p:cNvPr>
          <p:cNvSpPr txBox="1">
            <a:spLocks noChangeArrowheads="1"/>
          </p:cNvSpPr>
          <p:nvPr/>
        </p:nvSpPr>
        <p:spPr bwMode="auto">
          <a:xfrm>
            <a:off x="7697789" y="5913439"/>
            <a:ext cx="27193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3200" b="1" u="none">
                <a:solidFill>
                  <a:srgbClr val="FF0000"/>
                </a:solidFill>
                <a:ea typeface="黑体" panose="02010609060101010101" pitchFamily="49" charset="-122"/>
                <a:sym typeface="Symbol" panose="05050102010706020507" pitchFamily="18" charset="2"/>
              </a:rPr>
              <a:t></a:t>
            </a:r>
            <a:r>
              <a:rPr lang="zh-CN" altLang="en-US" sz="2800" u="none">
                <a:solidFill>
                  <a:srgbClr val="FF0000"/>
                </a:solidFill>
                <a:ea typeface="黑体" panose="02010609060101010101" pitchFamily="49" charset="-122"/>
                <a:sym typeface="Symbol" panose="05050102010706020507" pitchFamily="18" charset="2"/>
              </a:rPr>
              <a:t> </a:t>
            </a:r>
            <a:r>
              <a:rPr lang="en-US" altLang="zh-CN" sz="2800" u="none">
                <a:ea typeface="黑体" panose="02010609060101010101" pitchFamily="49" charset="-122"/>
                <a:sym typeface="Symbol" panose="05050102010706020507" pitchFamily="18" charset="2"/>
              </a:rPr>
              <a:t>H</a:t>
            </a:r>
            <a:r>
              <a:rPr lang="en-US" altLang="zh-CN" sz="2800" u="none" baseline="-25000">
                <a:ea typeface="黑体" panose="02010609060101010101" pitchFamily="49" charset="-122"/>
                <a:sym typeface="Symbol" panose="05050102010706020507" pitchFamily="18" charset="2"/>
              </a:rPr>
              <a:t>1</a:t>
            </a:r>
            <a:r>
              <a:rPr lang="en-US" altLang="zh-CN" sz="1200" u="none">
                <a:ea typeface="黑体" panose="02010609060101010101" pitchFamily="49" charset="-122"/>
                <a:sym typeface="Symbol" panose="05050102010706020507" pitchFamily="18" charset="2"/>
              </a:rPr>
              <a:t> </a:t>
            </a:r>
            <a:r>
              <a:rPr lang="zh-CN" altLang="en-US" sz="2800" u="none">
                <a:ea typeface="黑体" panose="02010609060101010101" pitchFamily="49" charset="-122"/>
                <a:sym typeface="Symbol" panose="05050102010706020507" pitchFamily="18" charset="2"/>
              </a:rPr>
              <a:t>的网络地址</a:t>
            </a:r>
          </a:p>
        </p:txBody>
      </p:sp>
      <p:sp>
        <p:nvSpPr>
          <p:cNvPr id="2" name="灯片编号占位符 1">
            <a:extLst>
              <a:ext uri="{FF2B5EF4-FFF2-40B4-BE49-F238E27FC236}">
                <a16:creationId xmlns:a16="http://schemas.microsoft.com/office/drawing/2014/main" id="{B7E74A0D-1F49-4F84-AC1A-A425EDB83473}"/>
              </a:ext>
            </a:extLst>
          </p:cNvPr>
          <p:cNvSpPr>
            <a:spLocks noGrp="1"/>
          </p:cNvSpPr>
          <p:nvPr>
            <p:ph type="sldNum" sz="quarter" idx="12"/>
          </p:nvPr>
        </p:nvSpPr>
        <p:spPr/>
        <p:txBody>
          <a:bodyPr/>
          <a:lstStyle/>
          <a:p>
            <a:fld id="{91F2D4EF-46D4-4764-B373-FC59CD1D281E}" type="slidenum">
              <a:rPr lang="zh-CN" altLang="en-US" smtClean="0"/>
              <a:t>69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230"/>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grpId="1" nodeType="afterEffect">
                                  <p:stCondLst>
                                    <p:cond delay="500"/>
                                  </p:stCondLst>
                                  <p:childTnLst>
                                    <p:anim calcmode="discrete" valueType="str">
                                      <p:cBhvr>
                                        <p:cTn id="9" dur="1000" fill="hold"/>
                                        <p:tgtEl>
                                          <p:spTgt spid="348230"/>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2500"/>
                            </p:stCondLst>
                            <p:childTnLst>
                              <p:par>
                                <p:cTn id="11" presetID="1" presetClass="exit" presetSubtype="0" fill="hold" grpId="2" nodeType="afterEffect">
                                  <p:stCondLst>
                                    <p:cond delay="0"/>
                                  </p:stCondLst>
                                  <p:childTnLst>
                                    <p:set>
                                      <p:cBhvr>
                                        <p:cTn id="12" dur="1" fill="hold">
                                          <p:stCondLst>
                                            <p:cond delay="0"/>
                                          </p:stCondLst>
                                        </p:cTn>
                                        <p:tgtEl>
                                          <p:spTgt spid="348230"/>
                                        </p:tgtEl>
                                        <p:attrNameLst>
                                          <p:attrName>style.visibility</p:attrName>
                                        </p:attrNameLst>
                                      </p:cBhvr>
                                      <p:to>
                                        <p:strVal val="hidden"/>
                                      </p:to>
                                    </p:set>
                                  </p:childTnLst>
                                </p:cTn>
                              </p:par>
                            </p:childTnLst>
                          </p:cTn>
                        </p:par>
                        <p:par>
                          <p:cTn id="13" fill="hold" nodeType="afterGroup">
                            <p:stCondLst>
                              <p:cond delay="2500"/>
                            </p:stCondLst>
                            <p:childTnLst>
                              <p:par>
                                <p:cTn id="14" presetID="1" presetClass="entr" presetSubtype="0" fill="hold" grpId="0" nodeType="afterEffect">
                                  <p:stCondLst>
                                    <p:cond delay="0"/>
                                  </p:stCondLst>
                                  <p:childTnLst>
                                    <p:set>
                                      <p:cBhvr>
                                        <p:cTn id="15" dur="1" fill="hold">
                                          <p:stCondLst>
                                            <p:cond delay="0"/>
                                          </p:stCondLst>
                                        </p:cTn>
                                        <p:tgtEl>
                                          <p:spTgt spid="348231"/>
                                        </p:tgtEl>
                                        <p:attrNameLst>
                                          <p:attrName>style.visibility</p:attrName>
                                        </p:attrNameLst>
                                      </p:cBhvr>
                                      <p:to>
                                        <p:strVal val="visible"/>
                                      </p:to>
                                    </p:set>
                                  </p:childTnLst>
                                </p:cTn>
                              </p:par>
                            </p:childTnLst>
                          </p:cTn>
                        </p:par>
                        <p:par>
                          <p:cTn id="16" fill="hold" nodeType="afterGroup">
                            <p:stCondLst>
                              <p:cond delay="2500"/>
                            </p:stCondLst>
                            <p:childTnLst>
                              <p:par>
                                <p:cTn id="17" presetID="35" presetClass="emph" presetSubtype="0" repeatCount="3000" fill="hold" grpId="1" nodeType="afterEffect">
                                  <p:stCondLst>
                                    <p:cond delay="0"/>
                                  </p:stCondLst>
                                  <p:childTnLst>
                                    <p:anim calcmode="discrete" valueType="str">
                                      <p:cBhvr>
                                        <p:cTn id="18" dur="1000" fill="hold"/>
                                        <p:tgtEl>
                                          <p:spTgt spid="348231"/>
                                        </p:tgtEl>
                                        <p:attrNameLst>
                                          <p:attrName>style.visibility</p:attrName>
                                        </p:attrNameLst>
                                      </p:cBhvr>
                                      <p:tavLst>
                                        <p:tav tm="0">
                                          <p:val>
                                            <p:strVal val="hidden"/>
                                          </p:val>
                                        </p:tav>
                                        <p:tav tm="50000">
                                          <p:val>
                                            <p:strVal val="visible"/>
                                          </p:val>
                                        </p:tav>
                                      </p:tavLst>
                                    </p:anim>
                                  </p:childTnLst>
                                </p:cTn>
                              </p:par>
                            </p:childTnLst>
                          </p:cTn>
                        </p:par>
                        <p:par>
                          <p:cTn id="19" fill="hold" nodeType="afterGroup">
                            <p:stCondLst>
                              <p:cond delay="5500"/>
                            </p:stCondLst>
                            <p:childTnLst>
                              <p:par>
                                <p:cTn id="20" presetID="1" presetClass="exit" presetSubtype="0" fill="hold" grpId="2" nodeType="afterEffect">
                                  <p:stCondLst>
                                    <p:cond delay="0"/>
                                  </p:stCondLst>
                                  <p:childTnLst>
                                    <p:set>
                                      <p:cBhvr>
                                        <p:cTn id="21" dur="1" fill="hold">
                                          <p:stCondLst>
                                            <p:cond delay="0"/>
                                          </p:stCondLst>
                                        </p:cTn>
                                        <p:tgtEl>
                                          <p:spTgt spid="348231"/>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par>
                          <p:cTn id="26" fill="hold" nodeType="afterGroup">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348237"/>
                                        </p:tgtEl>
                                        <p:attrNameLst>
                                          <p:attrName>style.visibility</p:attrName>
                                        </p:attrNameLst>
                                      </p:cBhvr>
                                      <p:to>
                                        <p:strVal val="visible"/>
                                      </p:to>
                                    </p:set>
                                  </p:childTnLst>
                                </p:cTn>
                              </p:par>
                            </p:childTnLst>
                          </p:cTn>
                        </p:par>
                        <p:par>
                          <p:cTn id="29" fill="hold" nodeType="afterGroup">
                            <p:stCondLst>
                              <p:cond delay="0"/>
                            </p:stCondLst>
                            <p:childTnLst>
                              <p:par>
                                <p:cTn id="30" presetID="35" presetClass="emph" presetSubtype="0" repeatCount="3000" fill="hold" grpId="1" nodeType="afterEffect">
                                  <p:stCondLst>
                                    <p:cond delay="0"/>
                                  </p:stCondLst>
                                  <p:childTnLst>
                                    <p:anim calcmode="discrete" valueType="str">
                                      <p:cBhvr>
                                        <p:cTn id="31" dur="1000" fill="hold"/>
                                        <p:tgtEl>
                                          <p:spTgt spid="348237"/>
                                        </p:tgtEl>
                                        <p:attrNameLst>
                                          <p:attrName>style.visibility</p:attrName>
                                        </p:attrNameLst>
                                      </p:cBhvr>
                                      <p:tavLst>
                                        <p:tav tm="0">
                                          <p:val>
                                            <p:strVal val="hidden"/>
                                          </p:val>
                                        </p:tav>
                                        <p:tav tm="50000">
                                          <p:val>
                                            <p:strVal val="visible"/>
                                          </p:val>
                                        </p:tav>
                                      </p:tavLst>
                                    </p:anim>
                                  </p:childTnLst>
                                </p:cTn>
                              </p:par>
                            </p:childTnLst>
                          </p:cTn>
                        </p:par>
                        <p:par>
                          <p:cTn id="32" fill="hold" nodeType="afterGroup">
                            <p:stCondLst>
                              <p:cond delay="3000"/>
                            </p:stCondLst>
                            <p:childTnLst>
                              <p:par>
                                <p:cTn id="33" presetID="1" presetClass="exit" presetSubtype="0" fill="hold" grpId="2" nodeType="afterEffect">
                                  <p:stCondLst>
                                    <p:cond delay="0"/>
                                  </p:stCondLst>
                                  <p:childTnLst>
                                    <p:set>
                                      <p:cBhvr>
                                        <p:cTn id="34" dur="1" fill="hold">
                                          <p:stCondLst>
                                            <p:cond delay="0"/>
                                          </p:stCondLst>
                                        </p:cTn>
                                        <p:tgtEl>
                                          <p:spTgt spid="348237"/>
                                        </p:tgtEl>
                                        <p:attrNameLst>
                                          <p:attrName>style.visibility</p:attrName>
                                        </p:attrNameLst>
                                      </p:cBhvr>
                                      <p:to>
                                        <p:strVal val="hidden"/>
                                      </p:to>
                                    </p:set>
                                  </p:childTnLst>
                                </p:cTn>
                              </p:par>
                            </p:childTnLst>
                          </p:cTn>
                        </p:par>
                        <p:par>
                          <p:cTn id="35" fill="hold" nodeType="afterGroup">
                            <p:stCondLst>
                              <p:cond delay="3000"/>
                            </p:stCondLst>
                            <p:childTnLst>
                              <p:par>
                                <p:cTn id="36" presetID="1" presetClass="entr" presetSubtype="0" fill="hold" grpId="0" nodeType="afterEffect">
                                  <p:stCondLst>
                                    <p:cond delay="0"/>
                                  </p:stCondLst>
                                  <p:childTnLst>
                                    <p:set>
                                      <p:cBhvr>
                                        <p:cTn id="37" dur="1" fill="hold">
                                          <p:stCondLst>
                                            <p:cond delay="0"/>
                                          </p:stCondLst>
                                        </p:cTn>
                                        <p:tgtEl>
                                          <p:spTgt spid="348238"/>
                                        </p:tgtEl>
                                        <p:attrNameLst>
                                          <p:attrName>style.visibility</p:attrName>
                                        </p:attrNameLst>
                                      </p:cBhvr>
                                      <p:to>
                                        <p:strVal val="visible"/>
                                      </p:to>
                                    </p:set>
                                  </p:childTnLst>
                                </p:cTn>
                              </p:par>
                            </p:childTnLst>
                          </p:cTn>
                        </p:par>
                        <p:par>
                          <p:cTn id="38" fill="hold" nodeType="afterGroup">
                            <p:stCondLst>
                              <p:cond delay="3000"/>
                            </p:stCondLst>
                            <p:childTnLst>
                              <p:par>
                                <p:cTn id="39" presetID="35" presetClass="emph" presetSubtype="0" repeatCount="3000" fill="hold" grpId="1" nodeType="afterEffect">
                                  <p:stCondLst>
                                    <p:cond delay="0"/>
                                  </p:stCondLst>
                                  <p:childTnLst>
                                    <p:anim calcmode="discrete" valueType="str">
                                      <p:cBhvr>
                                        <p:cTn id="40" dur="1000" fill="hold"/>
                                        <p:tgtEl>
                                          <p:spTgt spid="348238"/>
                                        </p:tgtEl>
                                        <p:attrNameLst>
                                          <p:attrName>style.visibility</p:attrName>
                                        </p:attrNameLst>
                                      </p:cBhvr>
                                      <p:tavLst>
                                        <p:tav tm="0">
                                          <p:val>
                                            <p:strVal val="hidden"/>
                                          </p:val>
                                        </p:tav>
                                        <p:tav tm="50000">
                                          <p:val>
                                            <p:strVal val="visible"/>
                                          </p:val>
                                        </p:tav>
                                      </p:tavLst>
                                    </p:anim>
                                  </p:childTnLst>
                                </p:cTn>
                              </p:par>
                            </p:childTnLst>
                          </p:cTn>
                        </p:par>
                        <p:par>
                          <p:cTn id="41" fill="hold" nodeType="afterGroup">
                            <p:stCondLst>
                              <p:cond delay="6000"/>
                            </p:stCondLst>
                            <p:childTnLst>
                              <p:par>
                                <p:cTn id="42" presetID="1" presetClass="exit" presetSubtype="0" fill="hold" grpId="2" nodeType="afterEffect">
                                  <p:stCondLst>
                                    <p:cond delay="0"/>
                                  </p:stCondLst>
                                  <p:childTnLst>
                                    <p:set>
                                      <p:cBhvr>
                                        <p:cTn id="43" dur="1" fill="hold">
                                          <p:stCondLst>
                                            <p:cond delay="0"/>
                                          </p:stCondLst>
                                        </p:cTn>
                                        <p:tgtEl>
                                          <p:spTgt spid="348238"/>
                                        </p:tgtEl>
                                        <p:attrNameLst>
                                          <p:attrName>style.visibility</p:attrName>
                                        </p:attrNameLst>
                                      </p:cBhvr>
                                      <p:to>
                                        <p:strVal val="hidden"/>
                                      </p:to>
                                    </p:set>
                                  </p:childTnLst>
                                </p:cTn>
                              </p:par>
                            </p:childTnLst>
                          </p:cTn>
                        </p:par>
                        <p:par>
                          <p:cTn id="44" fill="hold" nodeType="afterGroup">
                            <p:stCondLst>
                              <p:cond delay="6000"/>
                            </p:stCondLst>
                            <p:childTnLst>
                              <p:par>
                                <p:cTn id="45" presetID="1" presetClass="entr" presetSubtype="0" fill="hold" grpId="0" nodeType="afterEffect">
                                  <p:stCondLst>
                                    <p:cond delay="500"/>
                                  </p:stCondLst>
                                  <p:childTnLst>
                                    <p:set>
                                      <p:cBhvr>
                                        <p:cTn id="46" dur="1" fill="hold">
                                          <p:stCondLst>
                                            <p:cond delay="0"/>
                                          </p:stCondLst>
                                        </p:cTn>
                                        <p:tgtEl>
                                          <p:spTgt spid="3482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30" grpId="0" animBg="1"/>
      <p:bldP spid="348230" grpId="1" animBg="1"/>
      <p:bldP spid="348230" grpId="2" animBg="1"/>
      <p:bldP spid="348231" grpId="0" animBg="1"/>
      <p:bldP spid="348231" grpId="1" animBg="1"/>
      <p:bldP spid="348231" grpId="2" animBg="1"/>
      <p:bldP spid="348237" grpId="0" animBg="1"/>
      <p:bldP spid="348237" grpId="1" animBg="1"/>
      <p:bldP spid="348237" grpId="2" animBg="1"/>
      <p:bldP spid="348238" grpId="0" animBg="1"/>
      <p:bldP spid="348238" grpId="1" animBg="1"/>
      <p:bldP spid="348238" grpId="2" animBg="1"/>
      <p:bldP spid="3482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539516" y="2117737"/>
            <a:ext cx="7749655" cy="3496688"/>
            <a:chOff x="398874" y="2288217"/>
            <a:chExt cx="7749655" cy="3496688"/>
          </a:xfrm>
        </p:grpSpPr>
        <p:grpSp>
          <p:nvGrpSpPr>
            <p:cNvPr id="13" name="组合 12"/>
            <p:cNvGrpSpPr/>
            <p:nvPr/>
          </p:nvGrpSpPr>
          <p:grpSpPr>
            <a:xfrm>
              <a:off x="398874" y="2622760"/>
              <a:ext cx="7749655" cy="2925393"/>
              <a:chOff x="398874" y="2622760"/>
              <a:chExt cx="7749655" cy="2925393"/>
            </a:xfrm>
          </p:grpSpPr>
          <p:cxnSp>
            <p:nvCxnSpPr>
              <p:cNvPr id="35" name="直线连接符 48"/>
              <p:cNvCxnSpPr/>
              <p:nvPr/>
            </p:nvCxnSpPr>
            <p:spPr>
              <a:xfrm flipH="1" flipV="1">
                <a:off x="1607258" y="2622760"/>
                <a:ext cx="641535" cy="53762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36" name="直线连接符 51"/>
              <p:cNvCxnSpPr/>
              <p:nvPr/>
            </p:nvCxnSpPr>
            <p:spPr>
              <a:xfrm>
                <a:off x="2389224" y="3307170"/>
                <a:ext cx="382097"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37" name="直线连接符 102"/>
              <p:cNvCxnSpPr/>
              <p:nvPr/>
            </p:nvCxnSpPr>
            <p:spPr>
              <a:xfrm flipH="1" flipV="1">
                <a:off x="3084996" y="3443827"/>
                <a:ext cx="1" cy="42982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38" name="直线连接符 137"/>
              <p:cNvCxnSpPr/>
              <p:nvPr/>
            </p:nvCxnSpPr>
            <p:spPr>
              <a:xfrm flipH="1" flipV="1">
                <a:off x="5215763" y="4272158"/>
                <a:ext cx="258497" cy="73271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39" name="直线连接符 90"/>
              <p:cNvCxnSpPr/>
              <p:nvPr/>
            </p:nvCxnSpPr>
            <p:spPr>
              <a:xfrm flipH="1">
                <a:off x="1500141" y="3244442"/>
                <a:ext cx="678196" cy="926177"/>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55" name="直线连接符 47"/>
              <p:cNvCxnSpPr/>
              <p:nvPr/>
            </p:nvCxnSpPr>
            <p:spPr>
              <a:xfrm flipV="1">
                <a:off x="782213" y="2800656"/>
                <a:ext cx="290554" cy="237792"/>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56" name="直线连接符 78"/>
              <p:cNvCxnSpPr/>
              <p:nvPr/>
            </p:nvCxnSpPr>
            <p:spPr>
              <a:xfrm>
                <a:off x="4673679" y="2706394"/>
                <a:ext cx="328928" cy="1412628"/>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0" name="直线连接符 88"/>
              <p:cNvCxnSpPr/>
              <p:nvPr/>
            </p:nvCxnSpPr>
            <p:spPr>
              <a:xfrm>
                <a:off x="927490" y="4094975"/>
                <a:ext cx="390259" cy="75643"/>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1" name="直线连接符 106"/>
              <p:cNvCxnSpPr/>
              <p:nvPr/>
            </p:nvCxnSpPr>
            <p:spPr>
              <a:xfrm flipV="1">
                <a:off x="3568591" y="2706394"/>
                <a:ext cx="291970" cy="136992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2" name="直线连接符 109"/>
              <p:cNvCxnSpPr/>
              <p:nvPr/>
            </p:nvCxnSpPr>
            <p:spPr>
              <a:xfrm flipV="1">
                <a:off x="3567985" y="3498463"/>
                <a:ext cx="292138" cy="58388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3" name="直线连接符 113"/>
              <p:cNvCxnSpPr/>
              <p:nvPr/>
            </p:nvCxnSpPr>
            <p:spPr>
              <a:xfrm>
                <a:off x="3574141" y="4076313"/>
                <a:ext cx="274278" cy="195845"/>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4" name="直线连接符 116"/>
              <p:cNvCxnSpPr/>
              <p:nvPr/>
            </p:nvCxnSpPr>
            <p:spPr>
              <a:xfrm>
                <a:off x="3551805" y="4071369"/>
                <a:ext cx="309222" cy="100930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5" name="直线连接符 121"/>
              <p:cNvCxnSpPr/>
              <p:nvPr/>
            </p:nvCxnSpPr>
            <p:spPr>
              <a:xfrm>
                <a:off x="4621677" y="3443827"/>
                <a:ext cx="380930" cy="675196"/>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6" name="直线连接符 124"/>
              <p:cNvCxnSpPr/>
              <p:nvPr/>
            </p:nvCxnSpPr>
            <p:spPr>
              <a:xfrm flipV="1">
                <a:off x="4708033" y="4119022"/>
                <a:ext cx="294574" cy="236123"/>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7" name="直线连接符 127"/>
              <p:cNvCxnSpPr/>
              <p:nvPr/>
            </p:nvCxnSpPr>
            <p:spPr>
              <a:xfrm flipV="1">
                <a:off x="4766099" y="4119022"/>
                <a:ext cx="236508" cy="961648"/>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69" name="直线连接符 134"/>
              <p:cNvCxnSpPr/>
              <p:nvPr/>
            </p:nvCxnSpPr>
            <p:spPr>
              <a:xfrm flipH="1">
                <a:off x="5271581" y="3142122"/>
                <a:ext cx="152213" cy="70137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0" name="直线连接符 145"/>
              <p:cNvCxnSpPr/>
              <p:nvPr/>
            </p:nvCxnSpPr>
            <p:spPr>
              <a:xfrm flipH="1">
                <a:off x="5965833" y="3142122"/>
                <a:ext cx="634728"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1" name="直线连接符 148"/>
              <p:cNvCxnSpPr/>
              <p:nvPr/>
            </p:nvCxnSpPr>
            <p:spPr>
              <a:xfrm flipH="1">
                <a:off x="7355761" y="3142122"/>
                <a:ext cx="192954" cy="1853"/>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2" name="直线连接符 151"/>
              <p:cNvCxnSpPr/>
              <p:nvPr/>
            </p:nvCxnSpPr>
            <p:spPr>
              <a:xfrm flipH="1">
                <a:off x="6043613" y="5004868"/>
                <a:ext cx="547085"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3" name="直线连接符 163"/>
              <p:cNvCxnSpPr/>
              <p:nvPr/>
            </p:nvCxnSpPr>
            <p:spPr>
              <a:xfrm flipV="1">
                <a:off x="7355760" y="4989727"/>
                <a:ext cx="192954" cy="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pic>
            <p:nvPicPr>
              <p:cNvPr id="79" name="图片 7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5365453" y="2903827"/>
                <a:ext cx="779366" cy="433618"/>
              </a:xfrm>
              <a:prstGeom prst="rect">
                <a:avLst/>
              </a:prstGeom>
            </p:spPr>
          </p:pic>
          <p:pic>
            <p:nvPicPr>
              <p:cNvPr id="80" name="图片 7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955418" y="3845062"/>
                <a:ext cx="779366" cy="433618"/>
              </a:xfrm>
              <a:prstGeom prst="rect">
                <a:avLst/>
              </a:prstGeom>
            </p:spPr>
          </p:pic>
          <p:pic>
            <p:nvPicPr>
              <p:cNvPr id="81" name="图片 8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2779778" y="3874910"/>
                <a:ext cx="788530" cy="438716"/>
              </a:xfrm>
              <a:prstGeom prst="rect">
                <a:avLst/>
              </a:prstGeom>
            </p:spPr>
          </p:pic>
          <p:pic>
            <p:nvPicPr>
              <p:cNvPr id="82" name="图片 8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348406" y="4789943"/>
                <a:ext cx="835874" cy="465057"/>
              </a:xfrm>
              <a:prstGeom prst="rect">
                <a:avLst/>
              </a:prstGeom>
            </p:spPr>
          </p:pic>
          <p:grpSp>
            <p:nvGrpSpPr>
              <p:cNvPr id="10" name="组合 9"/>
              <p:cNvGrpSpPr/>
              <p:nvPr/>
            </p:nvGrpSpPr>
            <p:grpSpPr>
              <a:xfrm>
                <a:off x="398874" y="2778531"/>
                <a:ext cx="768665" cy="725129"/>
                <a:chOff x="398874" y="2778531"/>
                <a:chExt cx="768665" cy="725129"/>
              </a:xfrm>
            </p:grpSpPr>
            <p:sp>
              <p:nvSpPr>
                <p:cNvPr id="111" name="矩形 110"/>
                <p:cNvSpPr/>
                <p:nvPr/>
              </p:nvSpPr>
              <p:spPr>
                <a:xfrm>
                  <a:off x="418616" y="3242050"/>
                  <a:ext cx="748923" cy="261610"/>
                </a:xfrm>
                <a:prstGeom prst="rect">
                  <a:avLst/>
                </a:prstGeom>
              </p:spPr>
              <p:txBody>
                <a:bodyPr wrap="none">
                  <a:spAutoFit/>
                </a:bodyPr>
                <a:lstStyle/>
                <a:p>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应用主机</a:t>
                  </a:r>
                </a:p>
              </p:txBody>
            </p:sp>
            <p:pic>
              <p:nvPicPr>
                <p:cNvPr id="112" name="图片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8874" y="2778531"/>
                  <a:ext cx="702732" cy="499643"/>
                </a:xfrm>
                <a:prstGeom prst="rect">
                  <a:avLst/>
                </a:prstGeom>
              </p:spPr>
            </p:pic>
          </p:grpSp>
          <p:sp>
            <p:nvSpPr>
              <p:cNvPr id="113" name="矩形 112"/>
              <p:cNvSpPr/>
              <p:nvPr/>
            </p:nvSpPr>
            <p:spPr>
              <a:xfrm>
                <a:off x="428413" y="4180876"/>
                <a:ext cx="748923" cy="261610"/>
              </a:xfrm>
              <a:prstGeom prst="rect">
                <a:avLst/>
              </a:prstGeom>
            </p:spPr>
            <p:txBody>
              <a:bodyPr wrap="none">
                <a:spAutoFit/>
              </a:bodyPr>
              <a:lstStyle/>
              <a:p>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应用主机</a:t>
                </a:r>
              </a:p>
            </p:txBody>
          </p:sp>
          <p:pic>
            <p:nvPicPr>
              <p:cNvPr id="114" name="图片 1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671" y="3717357"/>
                <a:ext cx="702732" cy="499643"/>
              </a:xfrm>
              <a:prstGeom prst="rect">
                <a:avLst/>
              </a:prstGeom>
            </p:spPr>
          </p:pic>
          <p:grpSp>
            <p:nvGrpSpPr>
              <p:cNvPr id="3" name="组合 2"/>
              <p:cNvGrpSpPr/>
              <p:nvPr/>
            </p:nvGrpSpPr>
            <p:grpSpPr>
              <a:xfrm>
                <a:off x="1510667" y="3125903"/>
                <a:ext cx="1066112" cy="503385"/>
                <a:chOff x="1493025" y="3049377"/>
                <a:chExt cx="1066112" cy="503385"/>
              </a:xfrm>
            </p:grpSpPr>
            <p:sp>
              <p:nvSpPr>
                <p:cNvPr id="115" name="矩形 114"/>
                <p:cNvSpPr/>
                <p:nvPr/>
              </p:nvSpPr>
              <p:spPr>
                <a:xfrm>
                  <a:off x="1814884" y="3291152"/>
                  <a:ext cx="607859" cy="261610"/>
                </a:xfrm>
                <a:prstGeom prst="rect">
                  <a:avLst/>
                </a:prstGeom>
              </p:spPr>
              <p:txBody>
                <a:bodyPr wrap="none">
                  <a:spAutoFit/>
                </a:bodyPr>
                <a:lstStyle/>
                <a:p>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交换机</a:t>
                  </a:r>
                </a:p>
              </p:txBody>
            </p:sp>
            <p:pic>
              <p:nvPicPr>
                <p:cNvPr id="116" name="图片 115"/>
                <p:cNvPicPr>
                  <a:picLocks noChangeAspect="1"/>
                </p:cNvPicPr>
                <p:nvPr/>
              </p:nvPicPr>
              <p:blipFill>
                <a:blip r:embed="rId7">
                  <a:clrChange>
                    <a:clrFrom>
                      <a:srgbClr val="FFFFFF"/>
                    </a:clrFrom>
                    <a:clrTo>
                      <a:srgbClr val="FFFFFF">
                        <a:alpha val="0"/>
                      </a:srgbClr>
                    </a:clrTo>
                  </a:clrChange>
                </a:blip>
                <a:stretch>
                  <a:fillRect/>
                </a:stretch>
              </p:blipFill>
              <p:spPr>
                <a:xfrm>
                  <a:off x="1493025" y="3049377"/>
                  <a:ext cx="1066112" cy="241776"/>
                </a:xfrm>
                <a:prstGeom prst="rect">
                  <a:avLst/>
                </a:prstGeom>
              </p:spPr>
            </p:pic>
          </p:grpSp>
          <p:sp>
            <p:nvSpPr>
              <p:cNvPr id="131" name="矩形 130"/>
              <p:cNvSpPr/>
              <p:nvPr/>
            </p:nvSpPr>
            <p:spPr>
              <a:xfrm>
                <a:off x="2829214" y="4359705"/>
                <a:ext cx="607859" cy="261610"/>
              </a:xfrm>
              <a:prstGeom prst="rect">
                <a:avLst/>
              </a:prstGeom>
            </p:spPr>
            <p:txBody>
              <a:bodyPr wrap="none">
                <a:spAutoFit/>
              </a:bodyPr>
              <a:lstStyle/>
              <a:p>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路由器</a:t>
                </a:r>
              </a:p>
            </p:txBody>
          </p:sp>
          <p:sp>
            <p:nvSpPr>
              <p:cNvPr id="132" name="矩形 131"/>
              <p:cNvSpPr/>
              <p:nvPr/>
            </p:nvSpPr>
            <p:spPr>
              <a:xfrm>
                <a:off x="5258930" y="4302279"/>
                <a:ext cx="607859" cy="261610"/>
              </a:xfrm>
              <a:prstGeom prst="rect">
                <a:avLst/>
              </a:prstGeom>
            </p:spPr>
            <p:txBody>
              <a:bodyPr wrap="none">
                <a:spAutoFit/>
              </a:bodyPr>
              <a:lstStyle/>
              <a:p>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路由器</a:t>
                </a:r>
              </a:p>
            </p:txBody>
          </p:sp>
          <p:sp>
            <p:nvSpPr>
              <p:cNvPr id="133" name="矩形 132"/>
              <p:cNvSpPr/>
              <p:nvPr/>
            </p:nvSpPr>
            <p:spPr>
              <a:xfrm>
                <a:off x="5496379" y="3353545"/>
                <a:ext cx="607859" cy="261610"/>
              </a:xfrm>
              <a:prstGeom prst="rect">
                <a:avLst/>
              </a:prstGeom>
            </p:spPr>
            <p:txBody>
              <a:bodyPr wrap="none">
                <a:spAutoFit/>
              </a:bodyPr>
              <a:lstStyle/>
              <a:p>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路由器</a:t>
                </a:r>
              </a:p>
            </p:txBody>
          </p:sp>
          <p:sp>
            <p:nvSpPr>
              <p:cNvPr id="134" name="矩形 133"/>
              <p:cNvSpPr/>
              <p:nvPr/>
            </p:nvSpPr>
            <p:spPr>
              <a:xfrm>
                <a:off x="5464654" y="5286543"/>
                <a:ext cx="607859" cy="261610"/>
              </a:xfrm>
              <a:prstGeom prst="rect">
                <a:avLst/>
              </a:prstGeom>
            </p:spPr>
            <p:txBody>
              <a:bodyPr wrap="none">
                <a:spAutoFit/>
              </a:bodyPr>
              <a:lstStyle/>
              <a:p>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路由器</a:t>
                </a:r>
              </a:p>
            </p:txBody>
          </p:sp>
          <p:grpSp>
            <p:nvGrpSpPr>
              <p:cNvPr id="141" name="组合 140"/>
              <p:cNvGrpSpPr/>
              <p:nvPr/>
            </p:nvGrpSpPr>
            <p:grpSpPr>
              <a:xfrm>
                <a:off x="7369994" y="2756076"/>
                <a:ext cx="768665" cy="725129"/>
                <a:chOff x="398874" y="2778531"/>
                <a:chExt cx="768665" cy="725129"/>
              </a:xfrm>
            </p:grpSpPr>
            <p:sp>
              <p:nvSpPr>
                <p:cNvPr id="142" name="矩形 141"/>
                <p:cNvSpPr/>
                <p:nvPr/>
              </p:nvSpPr>
              <p:spPr>
                <a:xfrm>
                  <a:off x="418616" y="3242050"/>
                  <a:ext cx="748923" cy="261610"/>
                </a:xfrm>
                <a:prstGeom prst="rect">
                  <a:avLst/>
                </a:prstGeom>
              </p:spPr>
              <p:txBody>
                <a:bodyPr wrap="none">
                  <a:spAutoFit/>
                </a:bodyPr>
                <a:lstStyle/>
                <a:p>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应用主机</a:t>
                  </a:r>
                </a:p>
              </p:txBody>
            </p:sp>
            <p:pic>
              <p:nvPicPr>
                <p:cNvPr id="143" name="图片 1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8874" y="2778531"/>
                  <a:ext cx="702732" cy="499643"/>
                </a:xfrm>
                <a:prstGeom prst="rect">
                  <a:avLst/>
                </a:prstGeom>
              </p:spPr>
            </p:pic>
          </p:grpSp>
          <p:grpSp>
            <p:nvGrpSpPr>
              <p:cNvPr id="149" name="组合 148"/>
              <p:cNvGrpSpPr/>
              <p:nvPr/>
            </p:nvGrpSpPr>
            <p:grpSpPr>
              <a:xfrm>
                <a:off x="7379864" y="4606137"/>
                <a:ext cx="768665" cy="725129"/>
                <a:chOff x="398874" y="2778531"/>
                <a:chExt cx="768665" cy="725129"/>
              </a:xfrm>
            </p:grpSpPr>
            <p:sp>
              <p:nvSpPr>
                <p:cNvPr id="150" name="矩形 149"/>
                <p:cNvSpPr/>
                <p:nvPr/>
              </p:nvSpPr>
              <p:spPr>
                <a:xfrm>
                  <a:off x="418616" y="3242050"/>
                  <a:ext cx="748923" cy="261610"/>
                </a:xfrm>
                <a:prstGeom prst="rect">
                  <a:avLst/>
                </a:prstGeom>
              </p:spPr>
              <p:txBody>
                <a:bodyPr wrap="none">
                  <a:spAutoFit/>
                </a:bodyPr>
                <a:lstStyle/>
                <a:p>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应用主机</a:t>
                  </a:r>
                </a:p>
              </p:txBody>
            </p:sp>
            <p:pic>
              <p:nvPicPr>
                <p:cNvPr id="151" name="图片 1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8874" y="2778531"/>
                  <a:ext cx="702732" cy="499643"/>
                </a:xfrm>
                <a:prstGeom prst="rect">
                  <a:avLst/>
                </a:prstGeom>
              </p:spPr>
            </p:pic>
          </p:grpSp>
        </p:grpSp>
        <p:grpSp>
          <p:nvGrpSpPr>
            <p:cNvPr id="100" name="组合 99"/>
            <p:cNvGrpSpPr/>
            <p:nvPr/>
          </p:nvGrpSpPr>
          <p:grpSpPr>
            <a:xfrm>
              <a:off x="757069" y="2288217"/>
              <a:ext cx="1092511" cy="786152"/>
              <a:chOff x="634811" y="1914687"/>
              <a:chExt cx="1092511" cy="786152"/>
            </a:xfrm>
          </p:grpSpPr>
          <p:sp>
            <p:nvSpPr>
              <p:cNvPr id="101" name="矩形 100"/>
              <p:cNvSpPr/>
              <p:nvPr/>
            </p:nvSpPr>
            <p:spPr>
              <a:xfrm>
                <a:off x="837335" y="2439229"/>
                <a:ext cx="889987" cy="261610"/>
              </a:xfrm>
              <a:prstGeom prst="rect">
                <a:avLst/>
              </a:prstGeom>
            </p:spPr>
            <p:txBody>
              <a:bodyPr wrap="none">
                <a:spAutoFit/>
              </a:bodyPr>
              <a:lstStyle/>
              <a:p>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局域网链路</a:t>
                </a:r>
              </a:p>
            </p:txBody>
          </p:sp>
          <p:pic>
            <p:nvPicPr>
              <p:cNvPr id="110" name="图片 109"/>
              <p:cNvPicPr>
                <a:picLocks noChangeAspect="1"/>
              </p:cNvPicPr>
              <p:nvPr/>
            </p:nvPicPr>
            <p:blipFill>
              <a:blip r:embed="rId8"/>
              <a:stretch>
                <a:fillRect/>
              </a:stretch>
            </p:blipFill>
            <p:spPr>
              <a:xfrm>
                <a:off x="634811" y="1914687"/>
                <a:ext cx="1024770" cy="564037"/>
              </a:xfrm>
              <a:prstGeom prst="rect">
                <a:avLst/>
              </a:prstGeom>
            </p:spPr>
          </p:pic>
        </p:grpSp>
        <p:grpSp>
          <p:nvGrpSpPr>
            <p:cNvPr id="117" name="组合 116"/>
            <p:cNvGrpSpPr/>
            <p:nvPr/>
          </p:nvGrpSpPr>
          <p:grpSpPr>
            <a:xfrm>
              <a:off x="3773404" y="2405527"/>
              <a:ext cx="1024770" cy="846576"/>
              <a:chOff x="3612760" y="1886539"/>
              <a:chExt cx="1024770" cy="846576"/>
            </a:xfrm>
          </p:grpSpPr>
          <p:sp>
            <p:nvSpPr>
              <p:cNvPr id="118" name="矩形 117"/>
              <p:cNvSpPr/>
              <p:nvPr/>
            </p:nvSpPr>
            <p:spPr>
              <a:xfrm>
                <a:off x="3813054" y="2471505"/>
                <a:ext cx="655949" cy="261610"/>
              </a:xfrm>
              <a:prstGeom prst="rect">
                <a:avLst/>
              </a:prstGeom>
            </p:spPr>
            <p:txBody>
              <a:bodyPr wrap="none">
                <a:spAutoFit/>
              </a:bodyPr>
              <a:lstStyle/>
              <a:p>
                <a:r>
                  <a:rPr lang="en-US" altLang="zh-CN" sz="1100" dirty="0">
                    <a:latin typeface="Times New Roman" panose="02020803070505020304" pitchFamily="18" charset="0"/>
                    <a:ea typeface="思源黑体 CN Normal" panose="020B0400000000000000" pitchFamily="34" charset="-122"/>
                    <a:cs typeface="Times New Roman" panose="02020803070505020304" pitchFamily="18" charset="0"/>
                  </a:rPr>
                  <a:t>GE</a:t>
                </a:r>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链路</a:t>
                </a:r>
              </a:p>
            </p:txBody>
          </p:sp>
          <p:pic>
            <p:nvPicPr>
              <p:cNvPr id="119" name="图片 118"/>
              <p:cNvPicPr>
                <a:picLocks noChangeAspect="1"/>
              </p:cNvPicPr>
              <p:nvPr/>
            </p:nvPicPr>
            <p:blipFill>
              <a:blip r:embed="rId8"/>
              <a:stretch>
                <a:fillRect/>
              </a:stretch>
            </p:blipFill>
            <p:spPr>
              <a:xfrm>
                <a:off x="3612760" y="1886539"/>
                <a:ext cx="1024770" cy="564037"/>
              </a:xfrm>
              <a:prstGeom prst="rect">
                <a:avLst/>
              </a:prstGeom>
            </p:spPr>
          </p:pic>
        </p:grpSp>
        <p:grpSp>
          <p:nvGrpSpPr>
            <p:cNvPr id="120" name="组合 119"/>
            <p:cNvGrpSpPr/>
            <p:nvPr/>
          </p:nvGrpSpPr>
          <p:grpSpPr>
            <a:xfrm>
              <a:off x="3752277" y="3222082"/>
              <a:ext cx="1024770" cy="885165"/>
              <a:chOff x="3646417" y="2797619"/>
              <a:chExt cx="1024770" cy="885165"/>
            </a:xfrm>
          </p:grpSpPr>
          <p:sp>
            <p:nvSpPr>
              <p:cNvPr id="121" name="矩形 120"/>
              <p:cNvSpPr/>
              <p:nvPr/>
            </p:nvSpPr>
            <p:spPr>
              <a:xfrm>
                <a:off x="3794766" y="3421174"/>
                <a:ext cx="748923" cy="261610"/>
              </a:xfrm>
              <a:prstGeom prst="rect">
                <a:avLst/>
              </a:prstGeom>
            </p:spPr>
            <p:txBody>
              <a:bodyPr wrap="none">
                <a:spAutoFit/>
              </a:bodyPr>
              <a:lstStyle/>
              <a:p>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微波链路</a:t>
                </a:r>
              </a:p>
            </p:txBody>
          </p:sp>
          <p:pic>
            <p:nvPicPr>
              <p:cNvPr id="122" name="图片 121"/>
              <p:cNvPicPr>
                <a:picLocks noChangeAspect="1"/>
              </p:cNvPicPr>
              <p:nvPr/>
            </p:nvPicPr>
            <p:blipFill>
              <a:blip r:embed="rId8"/>
              <a:stretch>
                <a:fillRect/>
              </a:stretch>
            </p:blipFill>
            <p:spPr>
              <a:xfrm>
                <a:off x="3646417" y="2797619"/>
                <a:ext cx="1024770" cy="564037"/>
              </a:xfrm>
              <a:prstGeom prst="rect">
                <a:avLst/>
              </a:prstGeom>
            </p:spPr>
          </p:pic>
        </p:grpSp>
        <p:grpSp>
          <p:nvGrpSpPr>
            <p:cNvPr id="123" name="组合 122"/>
            <p:cNvGrpSpPr/>
            <p:nvPr/>
          </p:nvGrpSpPr>
          <p:grpSpPr>
            <a:xfrm>
              <a:off x="3789287" y="4144749"/>
              <a:ext cx="1024770" cy="809883"/>
              <a:chOff x="3713750" y="3788833"/>
              <a:chExt cx="1024770" cy="809883"/>
            </a:xfrm>
          </p:grpSpPr>
          <p:sp>
            <p:nvSpPr>
              <p:cNvPr id="124" name="矩形 123"/>
              <p:cNvSpPr/>
              <p:nvPr/>
            </p:nvSpPr>
            <p:spPr>
              <a:xfrm>
                <a:off x="3888632" y="4337106"/>
                <a:ext cx="758541" cy="261610"/>
              </a:xfrm>
              <a:prstGeom prst="rect">
                <a:avLst/>
              </a:prstGeom>
            </p:spPr>
            <p:txBody>
              <a:bodyPr wrap="none">
                <a:spAutoFit/>
              </a:bodyPr>
              <a:lstStyle/>
              <a:p>
                <a:r>
                  <a:rPr lang="en-US" altLang="zh-CN" sz="1100" dirty="0">
                    <a:latin typeface="Times New Roman" panose="02020803070505020304" pitchFamily="18" charset="0"/>
                    <a:ea typeface="思源黑体 CN Normal" panose="020B0400000000000000" pitchFamily="34" charset="-122"/>
                    <a:cs typeface="Times New Roman" panose="02020803070505020304" pitchFamily="18" charset="0"/>
                  </a:rPr>
                  <a:t>OTN</a:t>
                </a:r>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链路</a:t>
                </a:r>
              </a:p>
            </p:txBody>
          </p:sp>
          <p:pic>
            <p:nvPicPr>
              <p:cNvPr id="125" name="图片 124"/>
              <p:cNvPicPr>
                <a:picLocks noChangeAspect="1"/>
              </p:cNvPicPr>
              <p:nvPr/>
            </p:nvPicPr>
            <p:blipFill>
              <a:blip r:embed="rId8"/>
              <a:stretch>
                <a:fillRect/>
              </a:stretch>
            </p:blipFill>
            <p:spPr>
              <a:xfrm>
                <a:off x="3713750" y="3788833"/>
                <a:ext cx="1024770" cy="564037"/>
              </a:xfrm>
              <a:prstGeom prst="rect">
                <a:avLst/>
              </a:prstGeom>
            </p:spPr>
          </p:pic>
        </p:grpSp>
        <p:grpSp>
          <p:nvGrpSpPr>
            <p:cNvPr id="128" name="组合 127"/>
            <p:cNvGrpSpPr/>
            <p:nvPr/>
          </p:nvGrpSpPr>
          <p:grpSpPr>
            <a:xfrm>
              <a:off x="3772170" y="4946935"/>
              <a:ext cx="1024770" cy="837970"/>
              <a:chOff x="3743714" y="4686142"/>
              <a:chExt cx="1024770" cy="837970"/>
            </a:xfrm>
          </p:grpSpPr>
          <p:sp>
            <p:nvSpPr>
              <p:cNvPr id="129" name="矩形 128"/>
              <p:cNvSpPr/>
              <p:nvPr/>
            </p:nvSpPr>
            <p:spPr>
              <a:xfrm>
                <a:off x="3938010" y="5262502"/>
                <a:ext cx="748923" cy="261610"/>
              </a:xfrm>
              <a:prstGeom prst="rect">
                <a:avLst/>
              </a:prstGeom>
            </p:spPr>
            <p:txBody>
              <a:bodyPr wrap="none">
                <a:spAutoFit/>
              </a:bodyPr>
              <a:lstStyle/>
              <a:p>
                <a:r>
                  <a:rPr lang="en-US" altLang="zh-CN" sz="1100" dirty="0">
                    <a:latin typeface="Times New Roman" panose="02020803070505020304" pitchFamily="18" charset="0"/>
                    <a:ea typeface="思源黑体 CN Normal" panose="020B0400000000000000" pitchFamily="34" charset="-122"/>
                    <a:cs typeface="Times New Roman" panose="02020803070505020304" pitchFamily="18" charset="0"/>
                  </a:rPr>
                  <a:t>SDH</a:t>
                </a:r>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链路</a:t>
                </a:r>
              </a:p>
            </p:txBody>
          </p:sp>
          <p:pic>
            <p:nvPicPr>
              <p:cNvPr id="130" name="图片 129"/>
              <p:cNvPicPr>
                <a:picLocks noChangeAspect="1"/>
              </p:cNvPicPr>
              <p:nvPr/>
            </p:nvPicPr>
            <p:blipFill>
              <a:blip r:embed="rId8"/>
              <a:stretch>
                <a:fillRect/>
              </a:stretch>
            </p:blipFill>
            <p:spPr>
              <a:xfrm>
                <a:off x="3743714" y="4686142"/>
                <a:ext cx="1024770" cy="564037"/>
              </a:xfrm>
              <a:prstGeom prst="rect">
                <a:avLst/>
              </a:prstGeom>
            </p:spPr>
          </p:pic>
        </p:grpSp>
        <p:grpSp>
          <p:nvGrpSpPr>
            <p:cNvPr id="135" name="组合 134"/>
            <p:cNvGrpSpPr/>
            <p:nvPr/>
          </p:nvGrpSpPr>
          <p:grpSpPr>
            <a:xfrm>
              <a:off x="6395186" y="2812759"/>
              <a:ext cx="1024770" cy="917890"/>
              <a:chOff x="6166993" y="2217977"/>
              <a:chExt cx="1024770" cy="917890"/>
            </a:xfrm>
          </p:grpSpPr>
          <p:sp>
            <p:nvSpPr>
              <p:cNvPr id="136" name="矩形 135"/>
              <p:cNvSpPr/>
              <p:nvPr/>
            </p:nvSpPr>
            <p:spPr>
              <a:xfrm>
                <a:off x="6251597" y="2874257"/>
                <a:ext cx="889987" cy="261610"/>
              </a:xfrm>
              <a:prstGeom prst="rect">
                <a:avLst/>
              </a:prstGeom>
            </p:spPr>
            <p:txBody>
              <a:bodyPr wrap="none">
                <a:spAutoFit/>
              </a:bodyPr>
              <a:lstStyle/>
              <a:p>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局域网链路</a:t>
                </a:r>
              </a:p>
            </p:txBody>
          </p:sp>
          <p:pic>
            <p:nvPicPr>
              <p:cNvPr id="137" name="图片 136"/>
              <p:cNvPicPr>
                <a:picLocks noChangeAspect="1"/>
              </p:cNvPicPr>
              <p:nvPr/>
            </p:nvPicPr>
            <p:blipFill>
              <a:blip r:embed="rId8"/>
              <a:stretch>
                <a:fillRect/>
              </a:stretch>
            </p:blipFill>
            <p:spPr>
              <a:xfrm>
                <a:off x="6166993" y="2217977"/>
                <a:ext cx="1024770" cy="564037"/>
              </a:xfrm>
              <a:prstGeom prst="rect">
                <a:avLst/>
              </a:prstGeom>
            </p:spPr>
          </p:pic>
        </p:grpSp>
        <p:grpSp>
          <p:nvGrpSpPr>
            <p:cNvPr id="138" name="组合 137"/>
            <p:cNvGrpSpPr/>
            <p:nvPr/>
          </p:nvGrpSpPr>
          <p:grpSpPr>
            <a:xfrm>
              <a:off x="6401564" y="4686684"/>
              <a:ext cx="1024770" cy="918595"/>
              <a:chOff x="6198665" y="4379401"/>
              <a:chExt cx="1024770" cy="918595"/>
            </a:xfrm>
          </p:grpSpPr>
          <p:sp>
            <p:nvSpPr>
              <p:cNvPr id="139" name="矩形 138"/>
              <p:cNvSpPr/>
              <p:nvPr/>
            </p:nvSpPr>
            <p:spPr>
              <a:xfrm>
                <a:off x="6232926" y="5036386"/>
                <a:ext cx="889987" cy="261610"/>
              </a:xfrm>
              <a:prstGeom prst="rect">
                <a:avLst/>
              </a:prstGeom>
            </p:spPr>
            <p:txBody>
              <a:bodyPr wrap="none">
                <a:spAutoFit/>
              </a:bodyPr>
              <a:lstStyle/>
              <a:p>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局域网链路</a:t>
                </a:r>
              </a:p>
            </p:txBody>
          </p:sp>
          <p:pic>
            <p:nvPicPr>
              <p:cNvPr id="140" name="图片 139"/>
              <p:cNvPicPr>
                <a:picLocks noChangeAspect="1"/>
              </p:cNvPicPr>
              <p:nvPr/>
            </p:nvPicPr>
            <p:blipFill>
              <a:blip r:embed="rId8"/>
              <a:stretch>
                <a:fillRect/>
              </a:stretch>
            </p:blipFill>
            <p:spPr>
              <a:xfrm>
                <a:off x="6198665" y="4379401"/>
                <a:ext cx="1024770" cy="564037"/>
              </a:xfrm>
              <a:prstGeom prst="rect">
                <a:avLst/>
              </a:prstGeom>
            </p:spPr>
          </p:pic>
        </p:grpSp>
        <p:grpSp>
          <p:nvGrpSpPr>
            <p:cNvPr id="152" name="组合 151"/>
            <p:cNvGrpSpPr/>
            <p:nvPr/>
          </p:nvGrpSpPr>
          <p:grpSpPr>
            <a:xfrm>
              <a:off x="2654922" y="2980437"/>
              <a:ext cx="1024770" cy="789909"/>
              <a:chOff x="2588559" y="2764266"/>
              <a:chExt cx="1024770" cy="789909"/>
            </a:xfrm>
          </p:grpSpPr>
          <p:sp>
            <p:nvSpPr>
              <p:cNvPr id="153" name="矩形 152"/>
              <p:cNvSpPr/>
              <p:nvPr/>
            </p:nvSpPr>
            <p:spPr>
              <a:xfrm>
                <a:off x="2645283" y="3292565"/>
                <a:ext cx="889987" cy="261610"/>
              </a:xfrm>
              <a:prstGeom prst="rect">
                <a:avLst/>
              </a:prstGeom>
            </p:spPr>
            <p:txBody>
              <a:bodyPr wrap="none">
                <a:spAutoFit/>
              </a:bodyPr>
              <a:lstStyle/>
              <a:p>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汇聚网链路</a:t>
                </a:r>
              </a:p>
            </p:txBody>
          </p:sp>
          <p:pic>
            <p:nvPicPr>
              <p:cNvPr id="154" name="图片 153"/>
              <p:cNvPicPr>
                <a:picLocks noChangeAspect="1"/>
              </p:cNvPicPr>
              <p:nvPr/>
            </p:nvPicPr>
            <p:blipFill>
              <a:blip r:embed="rId8"/>
              <a:stretch>
                <a:fillRect/>
              </a:stretch>
            </p:blipFill>
            <p:spPr>
              <a:xfrm>
                <a:off x="2588559" y="2764266"/>
                <a:ext cx="1024770" cy="564037"/>
              </a:xfrm>
              <a:prstGeom prst="rect">
                <a:avLst/>
              </a:prstGeom>
            </p:spPr>
          </p:pic>
        </p:grpSp>
        <p:grpSp>
          <p:nvGrpSpPr>
            <p:cNvPr id="12" name="组合 11"/>
            <p:cNvGrpSpPr/>
            <p:nvPr/>
          </p:nvGrpSpPr>
          <p:grpSpPr>
            <a:xfrm>
              <a:off x="1030735" y="4058778"/>
              <a:ext cx="1771694" cy="1214953"/>
              <a:chOff x="1030735" y="4058778"/>
              <a:chExt cx="1771694" cy="1214953"/>
            </a:xfrm>
          </p:grpSpPr>
          <p:grpSp>
            <p:nvGrpSpPr>
              <p:cNvPr id="155" name="组合 154"/>
              <p:cNvGrpSpPr/>
              <p:nvPr/>
            </p:nvGrpSpPr>
            <p:grpSpPr>
              <a:xfrm>
                <a:off x="1030735" y="4058778"/>
                <a:ext cx="1771694" cy="968871"/>
                <a:chOff x="1437552" y="5991717"/>
                <a:chExt cx="4085892" cy="2234417"/>
              </a:xfrm>
            </p:grpSpPr>
            <p:grpSp>
              <p:nvGrpSpPr>
                <p:cNvPr id="156" name="组合 155"/>
                <p:cNvGrpSpPr/>
                <p:nvPr/>
              </p:nvGrpSpPr>
              <p:grpSpPr>
                <a:xfrm>
                  <a:off x="1437552" y="5994349"/>
                  <a:ext cx="3847688" cy="2231785"/>
                  <a:chOff x="1437552" y="5994349"/>
                  <a:chExt cx="3847688" cy="2231785"/>
                </a:xfrm>
              </p:grpSpPr>
              <p:sp>
                <p:nvSpPr>
                  <p:cNvPr id="158" name="Rectangle 2"/>
                  <p:cNvSpPr>
                    <a:spLocks noChangeArrowheads="1"/>
                  </p:cNvSpPr>
                  <p:nvPr/>
                </p:nvSpPr>
                <p:spPr bwMode="auto">
                  <a:xfrm>
                    <a:off x="1502296" y="6361862"/>
                    <a:ext cx="463406" cy="550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nSpc>
                        <a:spcPct val="90000"/>
                      </a:lnSpc>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固</a:t>
                    </a:r>
                  </a:p>
                  <a:p>
                    <a:pPr>
                      <a:lnSpc>
                        <a:spcPct val="90000"/>
                      </a:lnSpc>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定</a:t>
                    </a:r>
                  </a:p>
                  <a:p>
                    <a:pPr>
                      <a:lnSpc>
                        <a:spcPct val="90000"/>
                      </a:lnSpc>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部</a:t>
                    </a:r>
                  </a:p>
                  <a:p>
                    <a:pPr>
                      <a:lnSpc>
                        <a:spcPct val="90000"/>
                      </a:lnSpc>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分</a:t>
                    </a:r>
                  </a:p>
                </p:txBody>
              </p:sp>
              <p:sp>
                <p:nvSpPr>
                  <p:cNvPr id="159" name="Rectangle 3"/>
                  <p:cNvSpPr>
                    <a:spLocks noChangeArrowheads="1"/>
                  </p:cNvSpPr>
                  <p:nvPr/>
                </p:nvSpPr>
                <p:spPr bwMode="auto">
                  <a:xfrm>
                    <a:off x="1510958" y="7097578"/>
                    <a:ext cx="491551" cy="321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zh-CN" altLang="en-US" sz="200" u="none" dirty="0">
                        <a:latin typeface="Times New Roman" panose="02020803070505020304" pitchFamily="18" charset="0"/>
                        <a:ea typeface="思源黑体 CN Normal" panose="020B0400000000000000" pitchFamily="34" charset="-122"/>
                        <a:cs typeface="Times New Roman" panose="02020803070505020304" pitchFamily="18" charset="0"/>
                      </a:rPr>
                      <a:t>可变</a:t>
                    </a:r>
                  </a:p>
                  <a:p>
                    <a:r>
                      <a:rPr kumimoji="1" lang="zh-CN" altLang="en-US" sz="200" u="none" dirty="0">
                        <a:latin typeface="Times New Roman" panose="02020803070505020304" pitchFamily="18" charset="0"/>
                        <a:ea typeface="思源黑体 CN Normal" panose="020B0400000000000000" pitchFamily="34" charset="-122"/>
                        <a:cs typeface="Times New Roman" panose="02020803070505020304" pitchFamily="18" charset="0"/>
                      </a:rPr>
                      <a:t>部分</a:t>
                    </a:r>
                  </a:p>
                </p:txBody>
              </p:sp>
              <p:sp>
                <p:nvSpPr>
                  <p:cNvPr id="160" name="Line 4"/>
                  <p:cNvSpPr>
                    <a:spLocks noChangeShapeType="1"/>
                  </p:cNvSpPr>
                  <p:nvPr/>
                </p:nvSpPr>
                <p:spPr bwMode="auto">
                  <a:xfrm>
                    <a:off x="2367939" y="8060681"/>
                    <a:ext cx="2335209" cy="0"/>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1" name="AutoShape 5"/>
                  <p:cNvSpPr>
                    <a:spLocks noChangeArrowheads="1"/>
                  </p:cNvSpPr>
                  <p:nvPr/>
                </p:nvSpPr>
                <p:spPr bwMode="auto">
                  <a:xfrm>
                    <a:off x="2002678" y="7796599"/>
                    <a:ext cx="354317" cy="82782"/>
                  </a:xfrm>
                  <a:prstGeom prst="leftArrow">
                    <a:avLst>
                      <a:gd name="adj1" fmla="val 50000"/>
                      <a:gd name="adj2" fmla="val 107025"/>
                    </a:avLst>
                  </a:prstGeom>
                  <a:gradFill rotWithShape="0">
                    <a:gsLst>
                      <a:gs pos="0">
                        <a:srgbClr val="939393"/>
                      </a:gs>
                      <a:gs pos="100000">
                        <a:srgbClr val="DDDDDD"/>
                      </a:gs>
                    </a:gsLst>
                    <a:lin ang="0" scaled="1"/>
                  </a:gradFill>
                  <a:ln w="1270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2" name="Rectangle 6"/>
                  <p:cNvSpPr>
                    <a:spLocks noChangeArrowheads="1"/>
                  </p:cNvSpPr>
                  <p:nvPr/>
                </p:nvSpPr>
                <p:spPr bwMode="auto">
                  <a:xfrm>
                    <a:off x="2710628" y="6201161"/>
                    <a:ext cx="847488" cy="187457"/>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3" name="Rectangle 8"/>
                  <p:cNvSpPr>
                    <a:spLocks noChangeArrowheads="1"/>
                  </p:cNvSpPr>
                  <p:nvPr/>
                </p:nvSpPr>
                <p:spPr bwMode="auto">
                  <a:xfrm>
                    <a:off x="2354943" y="7763074"/>
                    <a:ext cx="620396" cy="193615"/>
                  </a:xfrm>
                  <a:prstGeom prst="rect">
                    <a:avLst/>
                  </a:prstGeom>
                  <a:solidFill>
                    <a:srgbClr val="CCECFF"/>
                  </a:solidFill>
                  <a:ln w="1270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4" name="Rectangle 9"/>
                  <p:cNvSpPr>
                    <a:spLocks noChangeArrowheads="1"/>
                  </p:cNvSpPr>
                  <p:nvPr/>
                </p:nvSpPr>
                <p:spPr bwMode="auto">
                  <a:xfrm>
                    <a:off x="1867244" y="6197055"/>
                    <a:ext cx="3388584" cy="1139109"/>
                  </a:xfrm>
                  <a:prstGeom prst="rect">
                    <a:avLst/>
                  </a:prstGeom>
                  <a:solidFill>
                    <a:srgbClr val="CCECFF"/>
                  </a:solidFill>
                  <a:ln w="25400">
                    <a:solidFill>
                      <a:srgbClr val="009FF6"/>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5" name="Rectangle 10"/>
                  <p:cNvSpPr>
                    <a:spLocks noChangeArrowheads="1"/>
                  </p:cNvSpPr>
                  <p:nvPr/>
                </p:nvSpPr>
                <p:spPr bwMode="auto">
                  <a:xfrm>
                    <a:off x="1873400" y="7340955"/>
                    <a:ext cx="3374904" cy="293500"/>
                  </a:xfrm>
                  <a:prstGeom prst="rect">
                    <a:avLst/>
                  </a:prstGeom>
                  <a:solidFill>
                    <a:srgbClr val="FFC000"/>
                  </a:solidFill>
                  <a:ln w="12700">
                    <a:solidFill>
                      <a:srgbClr val="333399"/>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6" name="Line 11"/>
                  <p:cNvSpPr>
                    <a:spLocks noChangeShapeType="1"/>
                  </p:cNvSpPr>
                  <p:nvPr/>
                </p:nvSpPr>
                <p:spPr bwMode="auto">
                  <a:xfrm>
                    <a:off x="1865192" y="6391355"/>
                    <a:ext cx="339474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7" name="Line 12"/>
                  <p:cNvSpPr>
                    <a:spLocks noChangeShapeType="1"/>
                  </p:cNvSpPr>
                  <p:nvPr/>
                </p:nvSpPr>
                <p:spPr bwMode="auto">
                  <a:xfrm>
                    <a:off x="1865192" y="6582233"/>
                    <a:ext cx="339474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8" name="Line 13"/>
                  <p:cNvSpPr>
                    <a:spLocks noChangeShapeType="1"/>
                  </p:cNvSpPr>
                  <p:nvPr/>
                </p:nvSpPr>
                <p:spPr bwMode="auto">
                  <a:xfrm>
                    <a:off x="1865192" y="6773795"/>
                    <a:ext cx="339474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69" name="Line 14"/>
                  <p:cNvSpPr>
                    <a:spLocks noChangeShapeType="1"/>
                  </p:cNvSpPr>
                  <p:nvPr/>
                </p:nvSpPr>
                <p:spPr bwMode="auto">
                  <a:xfrm>
                    <a:off x="1865192" y="6962620"/>
                    <a:ext cx="339474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0" name="Line 15"/>
                  <p:cNvSpPr>
                    <a:spLocks noChangeShapeType="1"/>
                  </p:cNvSpPr>
                  <p:nvPr/>
                </p:nvSpPr>
                <p:spPr bwMode="auto">
                  <a:xfrm>
                    <a:off x="1865192" y="7154182"/>
                    <a:ext cx="339474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1" name="Line 16"/>
                  <p:cNvSpPr>
                    <a:spLocks noChangeShapeType="1"/>
                  </p:cNvSpPr>
                  <p:nvPr/>
                </p:nvSpPr>
                <p:spPr bwMode="auto">
                  <a:xfrm>
                    <a:off x="2282438" y="6200477"/>
                    <a:ext cx="0" cy="19087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2" name="Line 17"/>
                  <p:cNvSpPr>
                    <a:spLocks noChangeShapeType="1"/>
                  </p:cNvSpPr>
                  <p:nvPr/>
                </p:nvSpPr>
                <p:spPr bwMode="auto">
                  <a:xfrm>
                    <a:off x="2706524" y="6200477"/>
                    <a:ext cx="0" cy="19087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3" name="Line 18"/>
                  <p:cNvSpPr>
                    <a:spLocks noChangeShapeType="1"/>
                  </p:cNvSpPr>
                  <p:nvPr/>
                </p:nvSpPr>
                <p:spPr bwMode="auto">
                  <a:xfrm>
                    <a:off x="2706524" y="6586338"/>
                    <a:ext cx="0" cy="186089"/>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4" name="Line 19"/>
                  <p:cNvSpPr>
                    <a:spLocks noChangeShapeType="1"/>
                  </p:cNvSpPr>
                  <p:nvPr/>
                </p:nvSpPr>
                <p:spPr bwMode="auto">
                  <a:xfrm>
                    <a:off x="3556748" y="6200477"/>
                    <a:ext cx="0" cy="571949"/>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5" name="Line 20"/>
                  <p:cNvSpPr>
                    <a:spLocks noChangeShapeType="1"/>
                  </p:cNvSpPr>
                  <p:nvPr/>
                </p:nvSpPr>
                <p:spPr bwMode="auto">
                  <a:xfrm flipV="1">
                    <a:off x="4406288" y="7152130"/>
                    <a:ext cx="0" cy="19019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6" name="Line 21"/>
                  <p:cNvSpPr>
                    <a:spLocks noChangeShapeType="1"/>
                  </p:cNvSpPr>
                  <p:nvPr/>
                </p:nvSpPr>
                <p:spPr bwMode="auto">
                  <a:xfrm>
                    <a:off x="3902173" y="6395460"/>
                    <a:ext cx="0" cy="18677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7" name="Rectangle 22"/>
                  <p:cNvSpPr>
                    <a:spLocks noChangeArrowheads="1"/>
                  </p:cNvSpPr>
                  <p:nvPr/>
                </p:nvSpPr>
                <p:spPr bwMode="auto">
                  <a:xfrm>
                    <a:off x="1842619" y="5994349"/>
                    <a:ext cx="421189"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300" u="none">
                        <a:latin typeface="Times New Roman" panose="02020803070505020304" pitchFamily="18" charset="0"/>
                        <a:ea typeface="思源黑体 CN Normal" panose="020B0400000000000000" pitchFamily="34" charset="-122"/>
                        <a:cs typeface="Times New Roman" panose="02020803070505020304" pitchFamily="18" charset="0"/>
                      </a:rPr>
                      <a:t>0</a:t>
                    </a:r>
                  </a:p>
                </p:txBody>
              </p:sp>
              <p:sp>
                <p:nvSpPr>
                  <p:cNvPr id="178" name="Rectangle 23"/>
                  <p:cNvSpPr>
                    <a:spLocks noChangeArrowheads="1"/>
                  </p:cNvSpPr>
                  <p:nvPr/>
                </p:nvSpPr>
                <p:spPr bwMode="auto">
                  <a:xfrm>
                    <a:off x="2245499" y="5994349"/>
                    <a:ext cx="421189"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300" u="none">
                        <a:latin typeface="Times New Roman" panose="02020803070505020304" pitchFamily="18" charset="0"/>
                        <a:ea typeface="思源黑体 CN Normal" panose="020B0400000000000000" pitchFamily="34" charset="-122"/>
                        <a:cs typeface="Times New Roman" panose="02020803070505020304" pitchFamily="18" charset="0"/>
                      </a:rPr>
                      <a:t>4</a:t>
                    </a:r>
                  </a:p>
                </p:txBody>
              </p:sp>
              <p:sp>
                <p:nvSpPr>
                  <p:cNvPr id="179" name="Rectangle 24"/>
                  <p:cNvSpPr>
                    <a:spLocks noChangeArrowheads="1"/>
                  </p:cNvSpPr>
                  <p:nvPr/>
                </p:nvSpPr>
                <p:spPr bwMode="auto">
                  <a:xfrm>
                    <a:off x="2674374" y="5994349"/>
                    <a:ext cx="421189"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300" u="none">
                        <a:latin typeface="Times New Roman" panose="02020803070505020304" pitchFamily="18" charset="0"/>
                        <a:ea typeface="思源黑体 CN Normal" panose="020B0400000000000000" pitchFamily="34" charset="-122"/>
                        <a:cs typeface="Times New Roman" panose="02020803070505020304" pitchFamily="18" charset="0"/>
                      </a:rPr>
                      <a:t>8</a:t>
                    </a:r>
                  </a:p>
                </p:txBody>
              </p:sp>
              <p:sp>
                <p:nvSpPr>
                  <p:cNvPr id="180" name="Rectangle 25"/>
                  <p:cNvSpPr>
                    <a:spLocks noChangeArrowheads="1"/>
                  </p:cNvSpPr>
                  <p:nvPr/>
                </p:nvSpPr>
                <p:spPr bwMode="auto">
                  <a:xfrm>
                    <a:off x="3515020" y="5994349"/>
                    <a:ext cx="470442" cy="287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300" u="none">
                        <a:latin typeface="Times New Roman" panose="02020803070505020304" pitchFamily="18" charset="0"/>
                        <a:ea typeface="思源黑体 CN Normal" panose="020B0400000000000000" pitchFamily="34" charset="-122"/>
                        <a:cs typeface="Times New Roman" panose="02020803070505020304" pitchFamily="18" charset="0"/>
                      </a:rPr>
                      <a:t>16</a:t>
                    </a:r>
                  </a:p>
                </p:txBody>
              </p:sp>
              <p:sp>
                <p:nvSpPr>
                  <p:cNvPr id="181" name="Rectangle 26"/>
                  <p:cNvSpPr>
                    <a:spLocks noChangeArrowheads="1"/>
                  </p:cNvSpPr>
                  <p:nvPr/>
                </p:nvSpPr>
                <p:spPr bwMode="auto">
                  <a:xfrm>
                    <a:off x="3858394" y="5994349"/>
                    <a:ext cx="470442" cy="287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300" u="none">
                        <a:latin typeface="Times New Roman" panose="02020803070505020304" pitchFamily="18" charset="0"/>
                        <a:ea typeface="思源黑体 CN Normal" panose="020B0400000000000000" pitchFamily="34" charset="-122"/>
                        <a:cs typeface="Times New Roman" panose="02020803070505020304" pitchFamily="18" charset="0"/>
                      </a:rPr>
                      <a:t>19</a:t>
                    </a:r>
                  </a:p>
                </p:txBody>
              </p:sp>
              <p:sp>
                <p:nvSpPr>
                  <p:cNvPr id="182" name="Rectangle 27"/>
                  <p:cNvSpPr>
                    <a:spLocks noChangeArrowheads="1"/>
                  </p:cNvSpPr>
                  <p:nvPr/>
                </p:nvSpPr>
                <p:spPr bwMode="auto">
                  <a:xfrm>
                    <a:off x="4364562" y="5994349"/>
                    <a:ext cx="470442" cy="287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300" u="none" dirty="0">
                        <a:latin typeface="Times New Roman" panose="02020803070505020304" pitchFamily="18" charset="0"/>
                        <a:ea typeface="思源黑体 CN Normal" panose="020B0400000000000000" pitchFamily="34" charset="-122"/>
                        <a:cs typeface="Times New Roman" panose="02020803070505020304" pitchFamily="18" charset="0"/>
                      </a:rPr>
                      <a:t>24</a:t>
                    </a:r>
                  </a:p>
                </p:txBody>
              </p:sp>
              <p:sp>
                <p:nvSpPr>
                  <p:cNvPr id="183" name="Rectangle 29"/>
                  <p:cNvSpPr>
                    <a:spLocks noChangeArrowheads="1"/>
                  </p:cNvSpPr>
                  <p:nvPr/>
                </p:nvSpPr>
                <p:spPr bwMode="auto">
                  <a:xfrm>
                    <a:off x="1855842" y="6181458"/>
                    <a:ext cx="568949"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300" u="none">
                        <a:latin typeface="Times New Roman" panose="02020803070505020304" pitchFamily="18" charset="0"/>
                        <a:ea typeface="思源黑体 CN Normal" panose="020B0400000000000000" pitchFamily="34" charset="-122"/>
                        <a:cs typeface="Times New Roman" panose="02020803070505020304" pitchFamily="18" charset="0"/>
                      </a:rPr>
                      <a:t>版 本</a:t>
                    </a:r>
                  </a:p>
                </p:txBody>
              </p:sp>
              <p:sp>
                <p:nvSpPr>
                  <p:cNvPr id="184" name="Rectangle 30"/>
                  <p:cNvSpPr>
                    <a:spLocks noChangeArrowheads="1"/>
                  </p:cNvSpPr>
                  <p:nvPr/>
                </p:nvSpPr>
                <p:spPr bwMode="auto">
                  <a:xfrm>
                    <a:off x="3503547" y="6376743"/>
                    <a:ext cx="491551" cy="253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zh-CN" altLang="en-US" sz="200" u="none" dirty="0">
                        <a:latin typeface="Times New Roman" panose="02020803070505020304" pitchFamily="18" charset="0"/>
                        <a:ea typeface="思源黑体 CN Normal" panose="020B0400000000000000" pitchFamily="34" charset="-122"/>
                        <a:cs typeface="Times New Roman" panose="02020803070505020304" pitchFamily="18" charset="0"/>
                      </a:rPr>
                      <a:t>标志</a:t>
                    </a:r>
                  </a:p>
                </p:txBody>
              </p:sp>
              <p:sp>
                <p:nvSpPr>
                  <p:cNvPr id="185" name="Rectangle 31"/>
                  <p:cNvSpPr>
                    <a:spLocks noChangeArrowheads="1"/>
                  </p:cNvSpPr>
                  <p:nvPr/>
                </p:nvSpPr>
                <p:spPr bwMode="auto">
                  <a:xfrm>
                    <a:off x="1991735" y="6562201"/>
                    <a:ext cx="780035"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生 存 时 间</a:t>
                    </a:r>
                  </a:p>
                </p:txBody>
              </p:sp>
              <p:sp>
                <p:nvSpPr>
                  <p:cNvPr id="186" name="Rectangle 32"/>
                  <p:cNvSpPr>
                    <a:spLocks noChangeArrowheads="1"/>
                  </p:cNvSpPr>
                  <p:nvPr/>
                </p:nvSpPr>
                <p:spPr bwMode="auto">
                  <a:xfrm>
                    <a:off x="2909672" y="6562201"/>
                    <a:ext cx="632275"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300" u="none">
                        <a:latin typeface="Times New Roman" panose="02020803070505020304" pitchFamily="18" charset="0"/>
                        <a:ea typeface="思源黑体 CN Normal" panose="020B0400000000000000" pitchFamily="34" charset="-122"/>
                        <a:cs typeface="Times New Roman" panose="02020803070505020304" pitchFamily="18" charset="0"/>
                      </a:rPr>
                      <a:t>协    议</a:t>
                    </a:r>
                  </a:p>
                </p:txBody>
              </p:sp>
              <p:sp>
                <p:nvSpPr>
                  <p:cNvPr id="187" name="Rectangle 33"/>
                  <p:cNvSpPr>
                    <a:spLocks noChangeArrowheads="1"/>
                  </p:cNvSpPr>
                  <p:nvPr/>
                </p:nvSpPr>
                <p:spPr bwMode="auto">
                  <a:xfrm>
                    <a:off x="2376778" y="6376743"/>
                    <a:ext cx="632275"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标    识</a:t>
                    </a:r>
                  </a:p>
                </p:txBody>
              </p:sp>
              <p:sp>
                <p:nvSpPr>
                  <p:cNvPr id="188" name="Rectangle 34"/>
                  <p:cNvSpPr>
                    <a:spLocks noChangeArrowheads="1"/>
                  </p:cNvSpPr>
                  <p:nvPr/>
                </p:nvSpPr>
                <p:spPr bwMode="auto">
                  <a:xfrm>
                    <a:off x="2749841" y="6181458"/>
                    <a:ext cx="716709"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区分服务</a:t>
                    </a:r>
                  </a:p>
                </p:txBody>
              </p:sp>
              <p:sp>
                <p:nvSpPr>
                  <p:cNvPr id="189" name="Rectangle 35"/>
                  <p:cNvSpPr>
                    <a:spLocks noChangeArrowheads="1"/>
                  </p:cNvSpPr>
                  <p:nvPr/>
                </p:nvSpPr>
                <p:spPr bwMode="auto">
                  <a:xfrm>
                    <a:off x="3993026" y="6181458"/>
                    <a:ext cx="758927"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总   长   度</a:t>
                    </a:r>
                  </a:p>
                </p:txBody>
              </p:sp>
              <p:sp>
                <p:nvSpPr>
                  <p:cNvPr id="190" name="Rectangle 36"/>
                  <p:cNvSpPr>
                    <a:spLocks noChangeArrowheads="1"/>
                  </p:cNvSpPr>
                  <p:nvPr/>
                </p:nvSpPr>
                <p:spPr bwMode="auto">
                  <a:xfrm>
                    <a:off x="4190086" y="6376743"/>
                    <a:ext cx="758927"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300" u="none">
                        <a:latin typeface="Times New Roman" panose="02020803070505020304" pitchFamily="18" charset="0"/>
                        <a:ea typeface="思源黑体 CN Normal" panose="020B0400000000000000" pitchFamily="34" charset="-122"/>
                        <a:cs typeface="Times New Roman" panose="02020803070505020304" pitchFamily="18" charset="0"/>
                      </a:rPr>
                      <a:t>片   偏   移</a:t>
                    </a:r>
                  </a:p>
                </p:txBody>
              </p:sp>
              <p:sp>
                <p:nvSpPr>
                  <p:cNvPr id="191" name="Rectangle 37"/>
                  <p:cNvSpPr>
                    <a:spLocks noChangeArrowheads="1"/>
                  </p:cNvSpPr>
                  <p:nvPr/>
                </p:nvSpPr>
                <p:spPr bwMode="auto">
                  <a:xfrm>
                    <a:off x="4538503" y="7131056"/>
                    <a:ext cx="632275"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填    充</a:t>
                    </a:r>
                  </a:p>
                </p:txBody>
              </p:sp>
              <p:sp>
                <p:nvSpPr>
                  <p:cNvPr id="192" name="Rectangle 38"/>
                  <p:cNvSpPr>
                    <a:spLocks noChangeArrowheads="1"/>
                  </p:cNvSpPr>
                  <p:nvPr/>
                </p:nvSpPr>
                <p:spPr bwMode="auto">
                  <a:xfrm>
                    <a:off x="3930900" y="6562201"/>
                    <a:ext cx="1054449" cy="287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首   部   检   验   和</a:t>
                    </a:r>
                  </a:p>
                </p:txBody>
              </p:sp>
              <p:sp>
                <p:nvSpPr>
                  <p:cNvPr id="193" name="Rectangle 39"/>
                  <p:cNvSpPr>
                    <a:spLocks noChangeArrowheads="1"/>
                  </p:cNvSpPr>
                  <p:nvPr/>
                </p:nvSpPr>
                <p:spPr bwMode="auto">
                  <a:xfrm>
                    <a:off x="3266372" y="6756015"/>
                    <a:ext cx="758927"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源   地   址</a:t>
                    </a:r>
                  </a:p>
                </p:txBody>
              </p:sp>
              <p:sp>
                <p:nvSpPr>
                  <p:cNvPr id="194" name="Rectangle 40"/>
                  <p:cNvSpPr>
                    <a:spLocks noChangeArrowheads="1"/>
                  </p:cNvSpPr>
                  <p:nvPr/>
                </p:nvSpPr>
                <p:spPr bwMode="auto">
                  <a:xfrm>
                    <a:off x="3157636" y="6947575"/>
                    <a:ext cx="906687"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目   的   地   址</a:t>
                    </a:r>
                  </a:p>
                </p:txBody>
              </p:sp>
              <p:sp>
                <p:nvSpPr>
                  <p:cNvPr id="195" name="Rectangle 41"/>
                  <p:cNvSpPr>
                    <a:spLocks noChangeArrowheads="1"/>
                  </p:cNvSpPr>
                  <p:nvPr/>
                </p:nvSpPr>
                <p:spPr bwMode="auto">
                  <a:xfrm>
                    <a:off x="2266222" y="7131056"/>
                    <a:ext cx="1223318" cy="253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zh-CN" altLang="en-US" sz="200" u="none">
                        <a:latin typeface="Times New Roman" panose="02020803070505020304" pitchFamily="18" charset="0"/>
                        <a:ea typeface="思源黑体 CN Normal" panose="020B0400000000000000" pitchFamily="34" charset="-122"/>
                        <a:cs typeface="Times New Roman" panose="02020803070505020304" pitchFamily="18" charset="0"/>
                      </a:rPr>
                      <a:t>可   选   字   段  （长   度   可   变）</a:t>
                    </a:r>
                  </a:p>
                </p:txBody>
              </p:sp>
              <p:sp>
                <p:nvSpPr>
                  <p:cNvPr id="196" name="Rectangle 42"/>
                  <p:cNvSpPr>
                    <a:spLocks noChangeArrowheads="1"/>
                  </p:cNvSpPr>
                  <p:nvPr/>
                </p:nvSpPr>
                <p:spPr bwMode="auto">
                  <a:xfrm>
                    <a:off x="1564230" y="6001767"/>
                    <a:ext cx="463406"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位</a:t>
                    </a:r>
                  </a:p>
                </p:txBody>
              </p:sp>
              <p:sp>
                <p:nvSpPr>
                  <p:cNvPr id="197" name="Rectangle 43"/>
                  <p:cNvSpPr>
                    <a:spLocks noChangeArrowheads="1"/>
                  </p:cNvSpPr>
                  <p:nvPr/>
                </p:nvSpPr>
                <p:spPr bwMode="auto">
                  <a:xfrm>
                    <a:off x="2190323" y="6181941"/>
                    <a:ext cx="604130" cy="253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zh-CN" altLang="en-US" sz="200" u="none" dirty="0">
                        <a:latin typeface="Times New Roman" panose="02020803070505020304" pitchFamily="18" charset="0"/>
                        <a:ea typeface="思源黑体 CN Normal" panose="020B0400000000000000" pitchFamily="34" charset="-122"/>
                        <a:cs typeface="Times New Roman" panose="02020803070505020304" pitchFamily="18" charset="0"/>
                      </a:rPr>
                      <a:t>首部长度</a:t>
                    </a:r>
                  </a:p>
                </p:txBody>
              </p:sp>
              <p:grpSp>
                <p:nvGrpSpPr>
                  <p:cNvPr id="198" name="Group 44"/>
                  <p:cNvGrpSpPr/>
                  <p:nvPr/>
                </p:nvGrpSpPr>
                <p:grpSpPr bwMode="auto">
                  <a:xfrm>
                    <a:off x="1838515" y="7225334"/>
                    <a:ext cx="56773" cy="30103"/>
                    <a:chOff x="833" y="3024"/>
                    <a:chExt cx="78" cy="51"/>
                  </a:xfrm>
                </p:grpSpPr>
                <p:sp>
                  <p:nvSpPr>
                    <p:cNvPr id="216" name="Rectangle 45"/>
                    <p:cNvSpPr>
                      <a:spLocks noChangeArrowheads="1"/>
                    </p:cNvSpPr>
                    <p:nvPr/>
                  </p:nvSpPr>
                  <p:spPr bwMode="auto">
                    <a:xfrm>
                      <a:off x="833" y="3024"/>
                      <a:ext cx="78" cy="5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17" name="Line 46"/>
                    <p:cNvSpPr>
                      <a:spLocks noChangeShapeType="1"/>
                    </p:cNvSpPr>
                    <p:nvPr/>
                  </p:nvSpPr>
                  <p:spPr bwMode="auto">
                    <a:xfrm>
                      <a:off x="839" y="3030"/>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18" name="Line 47"/>
                    <p:cNvSpPr>
                      <a:spLocks noChangeShapeType="1"/>
                    </p:cNvSpPr>
                    <p:nvPr/>
                  </p:nvSpPr>
                  <p:spPr bwMode="auto">
                    <a:xfrm>
                      <a:off x="839" y="3075"/>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199" name="Group 48"/>
                  <p:cNvGrpSpPr/>
                  <p:nvPr/>
                </p:nvGrpSpPr>
                <p:grpSpPr bwMode="auto">
                  <a:xfrm>
                    <a:off x="5228467" y="7229438"/>
                    <a:ext cx="56773" cy="28734"/>
                    <a:chOff x="5432" y="3030"/>
                    <a:chExt cx="78" cy="51"/>
                  </a:xfrm>
                </p:grpSpPr>
                <p:sp>
                  <p:nvSpPr>
                    <p:cNvPr id="213" name="Rectangle 49"/>
                    <p:cNvSpPr>
                      <a:spLocks noChangeArrowheads="1"/>
                    </p:cNvSpPr>
                    <p:nvPr/>
                  </p:nvSpPr>
                  <p:spPr bwMode="auto">
                    <a:xfrm>
                      <a:off x="5432" y="3030"/>
                      <a:ext cx="78" cy="5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14" name="Line 50"/>
                    <p:cNvSpPr>
                      <a:spLocks noChangeShapeType="1"/>
                    </p:cNvSpPr>
                    <p:nvPr/>
                  </p:nvSpPr>
                  <p:spPr bwMode="auto">
                    <a:xfrm>
                      <a:off x="5438" y="3036"/>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15" name="Line 51"/>
                    <p:cNvSpPr>
                      <a:spLocks noChangeShapeType="1"/>
                    </p:cNvSpPr>
                    <p:nvPr/>
                  </p:nvSpPr>
                  <p:spPr bwMode="auto">
                    <a:xfrm>
                      <a:off x="5438" y="3081"/>
                      <a:ext cx="6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200" name="Rectangle 72"/>
                  <p:cNvSpPr>
                    <a:spLocks noChangeArrowheads="1"/>
                  </p:cNvSpPr>
                  <p:nvPr/>
                </p:nvSpPr>
                <p:spPr bwMode="auto">
                  <a:xfrm>
                    <a:off x="3019800" y="7355818"/>
                    <a:ext cx="1442149"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数       据       部       分</a:t>
                    </a:r>
                  </a:p>
                </p:txBody>
              </p:sp>
              <p:sp>
                <p:nvSpPr>
                  <p:cNvPr id="201" name="Rectangle 74"/>
                  <p:cNvSpPr>
                    <a:spLocks noChangeArrowheads="1"/>
                  </p:cNvSpPr>
                  <p:nvPr/>
                </p:nvSpPr>
                <p:spPr bwMode="auto">
                  <a:xfrm>
                    <a:off x="2975339" y="7763075"/>
                    <a:ext cx="1716180" cy="193614"/>
                  </a:xfrm>
                  <a:prstGeom prst="rect">
                    <a:avLst/>
                  </a:prstGeom>
                  <a:solidFill>
                    <a:srgbClr val="FFC000"/>
                  </a:solidFill>
                  <a:ln w="12700">
                    <a:solidFill>
                      <a:schemeClr val="tx1"/>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02" name="Rectangle 75"/>
                  <p:cNvSpPr>
                    <a:spLocks noChangeArrowheads="1"/>
                  </p:cNvSpPr>
                  <p:nvPr/>
                </p:nvSpPr>
                <p:spPr bwMode="auto">
                  <a:xfrm>
                    <a:off x="3123087" y="7735082"/>
                    <a:ext cx="1470619"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数       据       部       分</a:t>
                    </a:r>
                  </a:p>
                </p:txBody>
              </p:sp>
              <p:sp>
                <p:nvSpPr>
                  <p:cNvPr id="203" name="Rectangle 76"/>
                  <p:cNvSpPr>
                    <a:spLocks noChangeArrowheads="1"/>
                  </p:cNvSpPr>
                  <p:nvPr/>
                </p:nvSpPr>
                <p:spPr bwMode="auto">
                  <a:xfrm>
                    <a:off x="2373417" y="7736363"/>
                    <a:ext cx="611166" cy="28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首   部</a:t>
                    </a:r>
                  </a:p>
                </p:txBody>
              </p:sp>
              <p:sp>
                <p:nvSpPr>
                  <p:cNvPr id="204" name="Rectangle 77"/>
                  <p:cNvSpPr>
                    <a:spLocks noChangeArrowheads="1"/>
                  </p:cNvSpPr>
                  <p:nvPr/>
                </p:nvSpPr>
                <p:spPr bwMode="auto">
                  <a:xfrm>
                    <a:off x="1437552" y="7715189"/>
                    <a:ext cx="604130" cy="253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zh-CN" altLang="en-US" sz="200" u="none" dirty="0">
                        <a:latin typeface="Times New Roman" panose="02020803070505020304" pitchFamily="18" charset="0"/>
                        <a:ea typeface="思源黑体 CN Normal" panose="020B0400000000000000" pitchFamily="34" charset="-122"/>
                        <a:cs typeface="Times New Roman" panose="02020803070505020304" pitchFamily="18" charset="0"/>
                      </a:rPr>
                      <a:t>发送在前</a:t>
                    </a:r>
                  </a:p>
                </p:txBody>
              </p:sp>
              <p:sp>
                <p:nvSpPr>
                  <p:cNvPr id="205" name="Rectangle 78"/>
                  <p:cNvSpPr>
                    <a:spLocks noChangeArrowheads="1"/>
                  </p:cNvSpPr>
                  <p:nvPr/>
                </p:nvSpPr>
                <p:spPr bwMode="auto">
                  <a:xfrm>
                    <a:off x="3221583" y="7972427"/>
                    <a:ext cx="611166" cy="253707"/>
                  </a:xfrm>
                  <a:prstGeom prst="rect">
                    <a:avLst/>
                  </a:prstGeom>
                  <a:solidFill>
                    <a:srgbClr val="FDECC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kumimoji="1" lang="en-US" altLang="zh-CN" sz="200" u="none" dirty="0">
                        <a:latin typeface="Times New Roman" panose="02020803070505020304" pitchFamily="18" charset="0"/>
                        <a:ea typeface="思源黑体 CN Normal" panose="020B0400000000000000" pitchFamily="34" charset="-122"/>
                        <a:cs typeface="Times New Roman" panose="02020803070505020304" pitchFamily="18" charset="0"/>
                      </a:rPr>
                      <a:t>IP </a:t>
                    </a:r>
                    <a:r>
                      <a:rPr kumimoji="1" lang="zh-CN" altLang="en-US" sz="200" u="none" dirty="0">
                        <a:latin typeface="Times New Roman" panose="02020803070505020304" pitchFamily="18" charset="0"/>
                        <a:ea typeface="思源黑体 CN Normal" panose="020B0400000000000000" pitchFamily="34" charset="-122"/>
                        <a:cs typeface="Times New Roman" panose="02020803070505020304" pitchFamily="18" charset="0"/>
                      </a:rPr>
                      <a:t>数据报</a:t>
                    </a:r>
                  </a:p>
                </p:txBody>
              </p:sp>
              <p:grpSp>
                <p:nvGrpSpPr>
                  <p:cNvPr id="206" name="Group 79"/>
                  <p:cNvGrpSpPr/>
                  <p:nvPr/>
                </p:nvGrpSpPr>
                <p:grpSpPr bwMode="auto">
                  <a:xfrm>
                    <a:off x="1453418" y="6188162"/>
                    <a:ext cx="171686" cy="1148003"/>
                    <a:chOff x="111" y="845"/>
                    <a:chExt cx="251" cy="1678"/>
                  </a:xfrm>
                </p:grpSpPr>
                <p:sp>
                  <p:nvSpPr>
                    <p:cNvPr id="211" name="Line 80"/>
                    <p:cNvSpPr>
                      <a:spLocks noChangeShapeType="1"/>
                    </p:cNvSpPr>
                    <p:nvPr/>
                  </p:nvSpPr>
                  <p:spPr bwMode="auto">
                    <a:xfrm>
                      <a:off x="249" y="845"/>
                      <a:ext cx="0" cy="1678"/>
                    </a:xfrm>
                    <a:prstGeom prst="line">
                      <a:avLst/>
                    </a:prstGeom>
                    <a:noFill/>
                    <a:ln w="28575">
                      <a:solidFill>
                        <a:schemeClr val="tx2"/>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12" name="Rectangle 81"/>
                    <p:cNvSpPr>
                      <a:spLocks noChangeArrowheads="1"/>
                    </p:cNvSpPr>
                    <p:nvPr/>
                  </p:nvSpPr>
                  <p:spPr bwMode="auto">
                    <a:xfrm>
                      <a:off x="111" y="1389"/>
                      <a:ext cx="251" cy="568"/>
                    </a:xfrm>
                    <a:prstGeom prst="rect">
                      <a:avLst/>
                    </a:prstGeom>
                    <a:solidFill>
                      <a:srgbClr val="FDECC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首</a:t>
                      </a:r>
                    </a:p>
                    <a:p>
                      <a:pPr algn="ctr">
                        <a:defRPr/>
                      </a:pPr>
                      <a:r>
                        <a:rPr kumimoji="1" lang="zh-CN" altLang="en-US" sz="300" u="none" dirty="0">
                          <a:latin typeface="Times New Roman" panose="02020803070505020304" pitchFamily="18" charset="0"/>
                          <a:ea typeface="思源黑体 CN Normal" panose="020B0400000000000000" pitchFamily="34" charset="-122"/>
                          <a:cs typeface="Times New Roman" panose="02020803070505020304" pitchFamily="18" charset="0"/>
                        </a:rPr>
                        <a:t>部</a:t>
                      </a:r>
                    </a:p>
                  </p:txBody>
                </p:sp>
              </p:grpSp>
              <p:grpSp>
                <p:nvGrpSpPr>
                  <p:cNvPr id="207" name="Group 82"/>
                  <p:cNvGrpSpPr/>
                  <p:nvPr/>
                </p:nvGrpSpPr>
                <p:grpSpPr bwMode="auto">
                  <a:xfrm>
                    <a:off x="1867244" y="6195688"/>
                    <a:ext cx="3388584" cy="1760318"/>
                    <a:chOff x="716" y="856"/>
                    <a:chExt cx="4954" cy="2573"/>
                  </a:xfrm>
                </p:grpSpPr>
                <p:sp>
                  <p:nvSpPr>
                    <p:cNvPr id="209" name="Rectangle 83"/>
                    <p:cNvSpPr>
                      <a:spLocks noChangeArrowheads="1"/>
                    </p:cNvSpPr>
                    <p:nvPr/>
                  </p:nvSpPr>
                  <p:spPr bwMode="auto">
                    <a:xfrm>
                      <a:off x="716" y="856"/>
                      <a:ext cx="4954" cy="1655"/>
                    </a:xfrm>
                    <a:prstGeom prst="rect">
                      <a:avLst/>
                    </a:prstGeom>
                    <a:noFill/>
                    <a:ln w="19050">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10" name="Rectangle 84"/>
                    <p:cNvSpPr>
                      <a:spLocks noChangeArrowheads="1"/>
                    </p:cNvSpPr>
                    <p:nvPr/>
                  </p:nvSpPr>
                  <p:spPr bwMode="auto">
                    <a:xfrm>
                      <a:off x="1426" y="3145"/>
                      <a:ext cx="915" cy="284"/>
                    </a:xfrm>
                    <a:prstGeom prst="rect">
                      <a:avLst/>
                    </a:prstGeom>
                    <a:noFill/>
                    <a:ln w="19050">
                      <a:solidFill>
                        <a:schemeClr va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208" name="AutoShape 85"/>
                  <p:cNvSpPr/>
                  <p:nvPr/>
                </p:nvSpPr>
                <p:spPr bwMode="auto">
                  <a:xfrm>
                    <a:off x="1754382" y="6218949"/>
                    <a:ext cx="71821" cy="931128"/>
                  </a:xfrm>
                  <a:prstGeom prst="leftBrace">
                    <a:avLst>
                      <a:gd name="adj1" fmla="val 108016"/>
                      <a:gd name="adj2" fmla="val 50000"/>
                    </a:avLst>
                  </a:prstGeom>
                  <a:noFill/>
                  <a:ln w="19050">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0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157" name="Rectangle 27"/>
                <p:cNvSpPr>
                  <a:spLocks noChangeArrowheads="1"/>
                </p:cNvSpPr>
                <p:nvPr/>
              </p:nvSpPr>
              <p:spPr bwMode="auto">
                <a:xfrm>
                  <a:off x="5053002" y="5991717"/>
                  <a:ext cx="470442" cy="287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5503" tIns="42001" rIns="85503" bIns="42001">
                  <a:spAutoFit/>
                </a:bodyPr>
                <a:lstStyle>
                  <a:lvl1pPr defTabSz="762000">
                    <a:defRPr u="sng">
                      <a:solidFill>
                        <a:schemeClr val="tx1"/>
                      </a:solidFill>
                      <a:latin typeface="Arial" panose="020B0704020202020204" pitchFamily="34" charset="0"/>
                      <a:ea typeface="宋体" panose="02010600030101010101" pitchFamily="2" charset="-122"/>
                    </a:defRPr>
                  </a:lvl1pPr>
                  <a:lvl2pPr marL="742950" indent="-285750" defTabSz="762000">
                    <a:defRPr u="sng">
                      <a:solidFill>
                        <a:schemeClr val="tx1"/>
                      </a:solidFill>
                      <a:latin typeface="Arial" panose="020B0704020202020204" pitchFamily="34" charset="0"/>
                      <a:ea typeface="宋体" panose="02010600030101010101" pitchFamily="2" charset="-122"/>
                    </a:defRPr>
                  </a:lvl2pPr>
                  <a:lvl3pPr marL="1143000" indent="-228600" defTabSz="762000">
                    <a:defRPr u="sng">
                      <a:solidFill>
                        <a:schemeClr val="tx1"/>
                      </a:solidFill>
                      <a:latin typeface="Arial" panose="020B0704020202020204" pitchFamily="34" charset="0"/>
                      <a:ea typeface="宋体" panose="02010600030101010101" pitchFamily="2" charset="-122"/>
                    </a:defRPr>
                  </a:lvl3pPr>
                  <a:lvl4pPr marL="1600200" indent="-228600" defTabSz="762000">
                    <a:defRPr u="sng">
                      <a:solidFill>
                        <a:schemeClr val="tx1"/>
                      </a:solidFill>
                      <a:latin typeface="Arial" panose="020B0704020202020204" pitchFamily="34" charset="0"/>
                      <a:ea typeface="宋体" panose="02010600030101010101" pitchFamily="2" charset="-122"/>
                    </a:defRPr>
                  </a:lvl4pPr>
                  <a:lvl5pPr marL="2057400" indent="-228600" defTabSz="762000">
                    <a:defRPr u="sng">
                      <a:solidFill>
                        <a:schemeClr val="tx1"/>
                      </a:solidFill>
                      <a:latin typeface="Arial" panose="020B0704020202020204" pitchFamily="34" charset="0"/>
                      <a:ea typeface="宋体" panose="02010600030101010101" pitchFamily="2" charset="-122"/>
                    </a:defRPr>
                  </a:lvl5pPr>
                  <a:lvl6pPr marL="25146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defTabSz="7620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kumimoji="1" lang="en-US" altLang="zh-CN" sz="300" u="none" dirty="0">
                      <a:latin typeface="Times New Roman" panose="02020803070505020304" pitchFamily="18" charset="0"/>
                      <a:ea typeface="思源黑体 CN Normal" panose="020B0400000000000000" pitchFamily="34" charset="-122"/>
                      <a:cs typeface="Times New Roman" panose="02020803070505020304" pitchFamily="18" charset="0"/>
                    </a:rPr>
                    <a:t>31</a:t>
                  </a:r>
                </a:p>
              </p:txBody>
            </p:sp>
          </p:grpSp>
          <p:sp>
            <p:nvSpPr>
              <p:cNvPr id="219" name="矩形 218"/>
              <p:cNvSpPr/>
              <p:nvPr/>
            </p:nvSpPr>
            <p:spPr>
              <a:xfrm>
                <a:off x="1585887" y="5012121"/>
                <a:ext cx="889987" cy="261610"/>
              </a:xfrm>
              <a:prstGeom prst="rect">
                <a:avLst/>
              </a:prstGeom>
            </p:spPr>
            <p:txBody>
              <a:bodyPr wrap="none">
                <a:spAutoFit/>
              </a:bodyPr>
              <a:lstStyle/>
              <a:p>
                <a:r>
                  <a:rPr lang="zh-CN" altLang="en-US" sz="1100" dirty="0">
                    <a:latin typeface="Times New Roman" panose="02020803070505020304" pitchFamily="18" charset="0"/>
                    <a:ea typeface="思源黑体 CN Normal" panose="020B0400000000000000" pitchFamily="34" charset="-122"/>
                    <a:cs typeface="Times New Roman" panose="02020803070505020304" pitchFamily="18" charset="0"/>
                  </a:rPr>
                  <a:t>局域网链路</a:t>
                </a:r>
              </a:p>
            </p:txBody>
          </p:sp>
        </p:grpSp>
      </p:grpSp>
      <p:grpSp>
        <p:nvGrpSpPr>
          <p:cNvPr id="144" name="组合 143"/>
          <p:cNvGrpSpPr/>
          <p:nvPr/>
        </p:nvGrpSpPr>
        <p:grpSpPr>
          <a:xfrm>
            <a:off x="430213" y="0"/>
            <a:ext cx="6852903" cy="1428589"/>
            <a:chOff x="551030" y="-368704"/>
            <a:chExt cx="6852903" cy="1428589"/>
          </a:xfrm>
        </p:grpSpPr>
        <p:grpSp>
          <p:nvGrpSpPr>
            <p:cNvPr id="145" name="组合 144"/>
            <p:cNvGrpSpPr/>
            <p:nvPr/>
          </p:nvGrpSpPr>
          <p:grpSpPr>
            <a:xfrm>
              <a:off x="1201630" y="303925"/>
              <a:ext cx="6202303" cy="687997"/>
              <a:chOff x="1839057" y="967769"/>
              <a:chExt cx="6202303" cy="687997"/>
            </a:xfrm>
          </p:grpSpPr>
          <p:sp>
            <p:nvSpPr>
              <p:cNvPr id="147" name="矩形: 圆角 30"/>
              <p:cNvSpPr/>
              <p:nvPr/>
            </p:nvSpPr>
            <p:spPr>
              <a:xfrm>
                <a:off x="1839057" y="967769"/>
                <a:ext cx="620230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48" name="文本框 147"/>
              <p:cNvSpPr txBox="1"/>
              <p:nvPr/>
            </p:nvSpPr>
            <p:spPr>
              <a:xfrm>
                <a:off x="2786093" y="1009435"/>
                <a:ext cx="5126930"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网络层存在的意义设计</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46" name="图片 145"/>
            <p:cNvPicPr>
              <a:picLocks noChangeAspect="1"/>
            </p:cNvPicPr>
            <p:nvPr/>
          </p:nvPicPr>
          <p:blipFill rotWithShape="1">
            <a:blip r:embed="rId9"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220" name="矩形 219">
            <a:extLst>
              <a:ext uri="{FF2B5EF4-FFF2-40B4-BE49-F238E27FC236}">
                <a16:creationId xmlns:a16="http://schemas.microsoft.com/office/drawing/2014/main" id="{93DCBD59-E75A-41F9-A466-7B17E907B264}"/>
              </a:ext>
            </a:extLst>
          </p:cNvPr>
          <p:cNvSpPr/>
          <p:nvPr/>
        </p:nvSpPr>
        <p:spPr>
          <a:xfrm>
            <a:off x="3220146" y="6326435"/>
            <a:ext cx="4801314" cy="369332"/>
          </a:xfrm>
          <a:prstGeom prst="rect">
            <a:avLst/>
          </a:prstGeom>
        </p:spPr>
        <p:txBody>
          <a:bodyPr wrap="none">
            <a:spAutoFit/>
          </a:bodyPr>
          <a:lstStyle/>
          <a:p>
            <a:r>
              <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rPr>
              <a:t>没有网络层服务，无法实现进程到进程的通信</a:t>
            </a:r>
            <a:endParaRPr lang="zh-CN" altLang="en-US" dirty="0"/>
          </a:p>
        </p:txBody>
      </p:sp>
      <p:sp>
        <p:nvSpPr>
          <p:cNvPr id="2" name="灯片编号占位符 1">
            <a:extLst>
              <a:ext uri="{FF2B5EF4-FFF2-40B4-BE49-F238E27FC236}">
                <a16:creationId xmlns:a16="http://schemas.microsoft.com/office/drawing/2014/main" id="{4B36331C-224B-4ABF-8589-A955FD045726}"/>
              </a:ext>
            </a:extLst>
          </p:cNvPr>
          <p:cNvSpPr>
            <a:spLocks noGrp="1"/>
          </p:cNvSpPr>
          <p:nvPr>
            <p:ph type="sldNum" sz="quarter" idx="12"/>
          </p:nvPr>
        </p:nvSpPr>
        <p:spPr/>
        <p:txBody>
          <a:bodyPr/>
          <a:lstStyle/>
          <a:p>
            <a:fld id="{91F2D4EF-46D4-4764-B373-FC59CD1D281E}" type="slidenum">
              <a:rPr lang="zh-CN" altLang="en-US" smtClean="0"/>
              <a:t>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20"/>
                                        </p:tgtEl>
                                        <p:attrNameLst>
                                          <p:attrName>style.visibility</p:attrName>
                                        </p:attrNameLst>
                                      </p:cBhvr>
                                      <p:to>
                                        <p:strVal val="visible"/>
                                      </p:to>
                                    </p:set>
                                    <p:animEffect transition="in" filter="fade">
                                      <p:cBhvr>
                                        <p:cTn id="12" dur="1000"/>
                                        <p:tgtEl>
                                          <p:spTgt spid="220"/>
                                        </p:tgtEl>
                                      </p:cBhvr>
                                    </p:animEffect>
                                    <p:anim calcmode="lin" valueType="num">
                                      <p:cBhvr>
                                        <p:cTn id="13" dur="1000" fill="hold"/>
                                        <p:tgtEl>
                                          <p:spTgt spid="220"/>
                                        </p:tgtEl>
                                        <p:attrNameLst>
                                          <p:attrName>ppt_x</p:attrName>
                                        </p:attrNameLst>
                                      </p:cBhvr>
                                      <p:tavLst>
                                        <p:tav tm="0">
                                          <p:val>
                                            <p:strVal val="#ppt_x"/>
                                          </p:val>
                                        </p:tav>
                                        <p:tav tm="100000">
                                          <p:val>
                                            <p:strVal val="#ppt_x"/>
                                          </p:val>
                                        </p:tav>
                                      </p:tavLst>
                                    </p:anim>
                                    <p:anim calcmode="lin" valueType="num">
                                      <p:cBhvr>
                                        <p:cTn id="14" dur="1000" fill="hold"/>
                                        <p:tgtEl>
                                          <p:spTgt spid="2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2" name="Rectangle 2">
            <a:extLst>
              <a:ext uri="{FF2B5EF4-FFF2-40B4-BE49-F238E27FC236}">
                <a16:creationId xmlns:a16="http://schemas.microsoft.com/office/drawing/2014/main" id="{398619AB-9B75-4928-B3E4-EDAF246226B0}"/>
              </a:ext>
            </a:extLst>
          </p:cNvPr>
          <p:cNvSpPr>
            <a:spLocks noGrp="1" noChangeArrowheads="1"/>
          </p:cNvSpPr>
          <p:nvPr>
            <p:ph type="title"/>
          </p:nvPr>
        </p:nvSpPr>
        <p:spPr>
          <a:xfrm>
            <a:off x="1919288" y="420689"/>
            <a:ext cx="8424862" cy="1063625"/>
          </a:xfrm>
          <a:noFill/>
        </p:spPr>
        <p:txBody>
          <a:bodyPr/>
          <a:lstStyle/>
          <a:p>
            <a:r>
              <a:rPr lang="zh-CN" altLang="en-US" sz="2800"/>
              <a:t>因此 </a:t>
            </a:r>
            <a:r>
              <a:rPr lang="en-US" altLang="zh-CN" sz="2800"/>
              <a:t>H</a:t>
            </a:r>
            <a:r>
              <a:rPr lang="en-US" altLang="zh-CN" sz="2800" baseline="-25000"/>
              <a:t>1 </a:t>
            </a:r>
            <a:r>
              <a:rPr lang="zh-CN" altLang="en-US" sz="2800"/>
              <a:t>必须把分组传送到路由器 </a:t>
            </a:r>
            <a:r>
              <a:rPr lang="en-US" altLang="zh-CN" sz="2800"/>
              <a:t>R</a:t>
            </a:r>
            <a:r>
              <a:rPr lang="en-US" altLang="zh-CN" sz="2800" baseline="-25000"/>
              <a:t>1</a:t>
            </a:r>
            <a:r>
              <a:rPr lang="zh-CN" altLang="en-US" sz="2800"/>
              <a:t>，然后逐项查找路由表</a:t>
            </a:r>
          </a:p>
        </p:txBody>
      </p:sp>
      <p:sp>
        <p:nvSpPr>
          <p:cNvPr id="114693" name="Freeform 3">
            <a:extLst>
              <a:ext uri="{FF2B5EF4-FFF2-40B4-BE49-F238E27FC236}">
                <a16:creationId xmlns:a16="http://schemas.microsoft.com/office/drawing/2014/main" id="{A76C68AB-2585-4289-8549-0C729025F3B5}"/>
              </a:ext>
            </a:extLst>
          </p:cNvPr>
          <p:cNvSpPr>
            <a:spLocks/>
          </p:cNvSpPr>
          <p:nvPr/>
        </p:nvSpPr>
        <p:spPr bwMode="auto">
          <a:xfrm>
            <a:off x="4073526" y="2044701"/>
            <a:ext cx="1681163" cy="1819275"/>
          </a:xfrm>
          <a:custGeom>
            <a:avLst/>
            <a:gdLst>
              <a:gd name="T0" fmla="*/ 2147483646 w 1059"/>
              <a:gd name="T1" fmla="*/ 2147483646 h 1146"/>
              <a:gd name="T2" fmla="*/ 2147483646 w 1059"/>
              <a:gd name="T3" fmla="*/ 0 h 1146"/>
              <a:gd name="T4" fmla="*/ 2147483646 w 1059"/>
              <a:gd name="T5" fmla="*/ 2147483646 h 1146"/>
              <a:gd name="T6" fmla="*/ 0 w 1059"/>
              <a:gd name="T7" fmla="*/ 2147483646 h 1146"/>
              <a:gd name="T8" fmla="*/ 0 60000 65536"/>
              <a:gd name="T9" fmla="*/ 0 60000 65536"/>
              <a:gd name="T10" fmla="*/ 0 60000 65536"/>
              <a:gd name="T11" fmla="*/ 0 60000 65536"/>
              <a:gd name="T12" fmla="*/ 0 w 1059"/>
              <a:gd name="T13" fmla="*/ 0 h 1146"/>
              <a:gd name="T14" fmla="*/ 1059 w 1059"/>
              <a:gd name="T15" fmla="*/ 1146 h 1146"/>
            </a:gdLst>
            <a:ahLst/>
            <a:cxnLst>
              <a:cxn ang="T8">
                <a:pos x="T0" y="T1"/>
              </a:cxn>
              <a:cxn ang="T9">
                <a:pos x="T2" y="T3"/>
              </a:cxn>
              <a:cxn ang="T10">
                <a:pos x="T4" y="T5"/>
              </a:cxn>
              <a:cxn ang="T11">
                <a:pos x="T6" y="T7"/>
              </a:cxn>
            </a:cxnLst>
            <a:rect l="T12" t="T13" r="T14" b="T15"/>
            <a:pathLst>
              <a:path w="1059" h="1146">
                <a:moveTo>
                  <a:pt x="5" y="1146"/>
                </a:moveTo>
                <a:lnTo>
                  <a:pt x="1048" y="0"/>
                </a:lnTo>
                <a:lnTo>
                  <a:pt x="1059" y="880"/>
                </a:lnTo>
                <a:lnTo>
                  <a:pt x="0" y="1111"/>
                </a:lnTo>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694" name="Text Box 4">
            <a:extLst>
              <a:ext uri="{FF2B5EF4-FFF2-40B4-BE49-F238E27FC236}">
                <a16:creationId xmlns:a16="http://schemas.microsoft.com/office/drawing/2014/main" id="{DB3D8547-536B-41CF-A827-96C8D2F05103}"/>
              </a:ext>
            </a:extLst>
          </p:cNvPr>
          <p:cNvSpPr txBox="1">
            <a:spLocks noChangeArrowheads="1"/>
          </p:cNvSpPr>
          <p:nvPr/>
        </p:nvSpPr>
        <p:spPr bwMode="auto">
          <a:xfrm>
            <a:off x="2640013" y="3098801"/>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128.30.33.1</a:t>
            </a:r>
          </a:p>
        </p:txBody>
      </p:sp>
      <p:sp>
        <p:nvSpPr>
          <p:cNvPr id="114695" name="Text Box 5">
            <a:extLst>
              <a:ext uri="{FF2B5EF4-FFF2-40B4-BE49-F238E27FC236}">
                <a16:creationId xmlns:a16="http://schemas.microsoft.com/office/drawing/2014/main" id="{5FB6DD98-6605-4580-8631-BD51A1E44B60}"/>
              </a:ext>
            </a:extLst>
          </p:cNvPr>
          <p:cNvSpPr txBox="1">
            <a:spLocks noChangeArrowheads="1"/>
          </p:cNvSpPr>
          <p:nvPr/>
        </p:nvSpPr>
        <p:spPr bwMode="auto">
          <a:xfrm>
            <a:off x="4073525" y="3127376"/>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0</a:t>
            </a:r>
            <a:endParaRPr kumimoji="1" lang="en-US" altLang="zh-CN" u="none" baseline="-25000">
              <a:solidFill>
                <a:srgbClr val="333399"/>
              </a:solidFill>
              <a:ea typeface="黑体" panose="02010609060101010101" pitchFamily="49" charset="-122"/>
            </a:endParaRPr>
          </a:p>
        </p:txBody>
      </p:sp>
      <p:graphicFrame>
        <p:nvGraphicFramePr>
          <p:cNvPr id="349252" name="Group 68">
            <a:extLst>
              <a:ext uri="{FF2B5EF4-FFF2-40B4-BE49-F238E27FC236}">
                <a16:creationId xmlns:a16="http://schemas.microsoft.com/office/drawing/2014/main" id="{D6DE687A-17B5-4662-A961-DBD60B370EEC}"/>
              </a:ext>
            </a:extLst>
          </p:cNvPr>
          <p:cNvGraphicFramePr>
            <a:graphicFrameLocks noGrp="1"/>
          </p:cNvGraphicFramePr>
          <p:nvPr/>
        </p:nvGraphicFramePr>
        <p:xfrm>
          <a:off x="5591176" y="2052638"/>
          <a:ext cx="5076825" cy="1403350"/>
        </p:xfrm>
        <a:graphic>
          <a:graphicData uri="http://schemas.openxmlformats.org/drawingml/2006/table">
            <a:tbl>
              <a:tblPr/>
              <a:tblGrid>
                <a:gridCol w="1819275">
                  <a:extLst>
                    <a:ext uri="{9D8B030D-6E8A-4147-A177-3AD203B41FA5}">
                      <a16:colId xmlns:a16="http://schemas.microsoft.com/office/drawing/2014/main" val="20000"/>
                    </a:ext>
                  </a:extLst>
                </a:gridCol>
                <a:gridCol w="2185988">
                  <a:extLst>
                    <a:ext uri="{9D8B030D-6E8A-4147-A177-3AD203B41FA5}">
                      <a16:colId xmlns:a16="http://schemas.microsoft.com/office/drawing/2014/main" val="20001"/>
                    </a:ext>
                  </a:extLst>
                </a:gridCol>
                <a:gridCol w="1071562">
                  <a:extLst>
                    <a:ext uri="{9D8B030D-6E8A-4147-A177-3AD203B41FA5}">
                      <a16:colId xmlns:a16="http://schemas.microsoft.com/office/drawing/2014/main" val="20002"/>
                    </a:ext>
                  </a:extLst>
                </a:gridCol>
              </a:tblGrid>
              <a:tr h="365708">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目的网络地址</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子网掩码</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下一跳</a:t>
                      </a: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r h="1037642">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128.30.33.0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128.30.34.128</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128.30.36.0</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255.255.255.0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255.255.255.128</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255.255.255.0</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接口 </a:t>
                      </a:r>
                      <a:r>
                        <a:rPr kumimoji="0" lang="en-US" altLang="zh-CN" sz="2000" b="0" i="0" u="none" strike="noStrike" cap="none" normalizeH="0" baseline="0">
                          <a:ln>
                            <a:noFill/>
                          </a:ln>
                          <a:solidFill>
                            <a:schemeClr val="tx1"/>
                          </a:solidFill>
                          <a:effectLst/>
                          <a:latin typeface="Arial" pitchFamily="34" charset="0"/>
                          <a:ea typeface="宋体" pitchFamily="2" charset="-122"/>
                        </a:rPr>
                        <a:t>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接口 </a:t>
                      </a:r>
                      <a:r>
                        <a:rPr kumimoji="0" lang="en-US" altLang="zh-CN" sz="2000" b="0" i="0" u="none" strike="noStrike" cap="none" normalizeH="0" baseline="0">
                          <a:ln>
                            <a:noFill/>
                          </a:ln>
                          <a:solidFill>
                            <a:schemeClr val="tx1"/>
                          </a:solidFill>
                          <a:effectLst/>
                          <a:latin typeface="Arial" pitchFamily="34" charset="0"/>
                          <a:ea typeface="宋体" pitchFamily="2" charset="-122"/>
                        </a:rPr>
                        <a:t>1</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接口 </a:t>
                      </a:r>
                      <a:r>
                        <a:rPr kumimoji="0" lang="en-US" altLang="zh-CN" sz="2000" b="0" i="0" u="none" strike="noStrike" cap="none" normalizeH="0" baseline="0">
                          <a:ln>
                            <a:noFill/>
                          </a:ln>
                          <a:solidFill>
                            <a:schemeClr val="tx1"/>
                          </a:solidFill>
                          <a:effectLst/>
                          <a:latin typeface="Arial" pitchFamily="34" charset="0"/>
                          <a:ea typeface="宋体" pitchFamily="2" charset="-122"/>
                        </a:rPr>
                        <a:t>1</a:t>
                      </a: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1"/>
                  </a:ext>
                </a:extLst>
              </a:tr>
            </a:tbl>
          </a:graphicData>
        </a:graphic>
      </p:graphicFrame>
      <p:sp>
        <p:nvSpPr>
          <p:cNvPr id="114710" name="Text Box 20">
            <a:extLst>
              <a:ext uri="{FF2B5EF4-FFF2-40B4-BE49-F238E27FC236}">
                <a16:creationId xmlns:a16="http://schemas.microsoft.com/office/drawing/2014/main" id="{AB28CFFA-055C-4EA5-9A33-90BBEA59F7C5}"/>
              </a:ext>
            </a:extLst>
          </p:cNvPr>
          <p:cNvSpPr txBox="1">
            <a:spLocks noChangeArrowheads="1"/>
          </p:cNvSpPr>
          <p:nvPr/>
        </p:nvSpPr>
        <p:spPr bwMode="auto">
          <a:xfrm>
            <a:off x="6118226" y="1628775"/>
            <a:ext cx="41264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sz="2000" u="none">
                <a:solidFill>
                  <a:srgbClr val="333399"/>
                </a:solidFill>
                <a:ea typeface="黑体" panose="02010609060101010101" pitchFamily="49" charset="-122"/>
              </a:rPr>
              <a:t>R</a:t>
            </a:r>
            <a:r>
              <a:rPr kumimoji="1" lang="en-US" altLang="zh-CN" sz="2000" u="none" baseline="-25000">
                <a:solidFill>
                  <a:srgbClr val="333399"/>
                </a:solidFill>
                <a:ea typeface="黑体" panose="02010609060101010101" pitchFamily="49" charset="-122"/>
              </a:rPr>
              <a:t>1</a:t>
            </a:r>
            <a:r>
              <a:rPr kumimoji="1" lang="en-US" altLang="zh-CN" sz="2000" u="none">
                <a:solidFill>
                  <a:srgbClr val="333399"/>
                </a:solidFill>
                <a:ea typeface="黑体" panose="02010609060101010101" pitchFamily="49" charset="-122"/>
              </a:rPr>
              <a:t> </a:t>
            </a:r>
            <a:r>
              <a:rPr kumimoji="1" lang="zh-CN" altLang="en-US" sz="2000" u="none">
                <a:solidFill>
                  <a:srgbClr val="333399"/>
                </a:solidFill>
                <a:ea typeface="黑体" panose="02010609060101010101" pitchFamily="49" charset="-122"/>
              </a:rPr>
              <a:t>的路由表（未给出默认路由器）</a:t>
            </a:r>
            <a:endParaRPr kumimoji="1" lang="zh-CN" altLang="en-US" sz="2000" u="none" baseline="-25000">
              <a:solidFill>
                <a:srgbClr val="333399"/>
              </a:solidFill>
              <a:ea typeface="黑体" panose="02010609060101010101" pitchFamily="49" charset="-122"/>
            </a:endParaRPr>
          </a:p>
        </p:txBody>
      </p:sp>
      <p:sp>
        <p:nvSpPr>
          <p:cNvPr id="114711" name="Line 21">
            <a:extLst>
              <a:ext uri="{FF2B5EF4-FFF2-40B4-BE49-F238E27FC236}">
                <a16:creationId xmlns:a16="http://schemas.microsoft.com/office/drawing/2014/main" id="{3ACBC2F3-00EB-43AF-8565-369DE50DF927}"/>
              </a:ext>
            </a:extLst>
          </p:cNvPr>
          <p:cNvSpPr>
            <a:spLocks noChangeShapeType="1"/>
          </p:cNvSpPr>
          <p:nvPr/>
        </p:nvSpPr>
        <p:spPr bwMode="auto">
          <a:xfrm>
            <a:off x="4046539" y="3105151"/>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2" name="Line 22">
            <a:extLst>
              <a:ext uri="{FF2B5EF4-FFF2-40B4-BE49-F238E27FC236}">
                <a16:creationId xmlns:a16="http://schemas.microsoft.com/office/drawing/2014/main" id="{B9AC8028-B4C0-4C8E-8FBF-AB3320353830}"/>
              </a:ext>
            </a:extLst>
          </p:cNvPr>
          <p:cNvSpPr>
            <a:spLocks noChangeShapeType="1"/>
          </p:cNvSpPr>
          <p:nvPr/>
        </p:nvSpPr>
        <p:spPr bwMode="auto">
          <a:xfrm>
            <a:off x="1838325" y="3087688"/>
            <a:ext cx="1588"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3" name="Line 23">
            <a:extLst>
              <a:ext uri="{FF2B5EF4-FFF2-40B4-BE49-F238E27FC236}">
                <a16:creationId xmlns:a16="http://schemas.microsoft.com/office/drawing/2014/main" id="{A378C13A-57A8-4DF6-A2CD-F1552424FD0D}"/>
              </a:ext>
            </a:extLst>
          </p:cNvPr>
          <p:cNvSpPr>
            <a:spLocks noChangeShapeType="1"/>
          </p:cNvSpPr>
          <p:nvPr/>
        </p:nvSpPr>
        <p:spPr bwMode="auto">
          <a:xfrm>
            <a:off x="1558925" y="3105150"/>
            <a:ext cx="38163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14" name="Line 24">
            <a:extLst>
              <a:ext uri="{FF2B5EF4-FFF2-40B4-BE49-F238E27FC236}">
                <a16:creationId xmlns:a16="http://schemas.microsoft.com/office/drawing/2014/main" id="{7322A288-C0D0-4ADE-A881-AB9602A7AC59}"/>
              </a:ext>
            </a:extLst>
          </p:cNvPr>
          <p:cNvSpPr>
            <a:spLocks noChangeShapeType="1"/>
          </p:cNvSpPr>
          <p:nvPr/>
        </p:nvSpPr>
        <p:spPr bwMode="auto">
          <a:xfrm>
            <a:off x="2005014" y="2535238"/>
            <a:ext cx="1587"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4715" name="Picture 25">
            <a:extLst>
              <a:ext uri="{FF2B5EF4-FFF2-40B4-BE49-F238E27FC236}">
                <a16:creationId xmlns:a16="http://schemas.microsoft.com/office/drawing/2014/main" id="{51E4A773-A1DA-4394-A66B-FC3E3311B3E0}"/>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3563" y="2276476"/>
            <a:ext cx="398462"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16" name="Text Box 26">
            <a:extLst>
              <a:ext uri="{FF2B5EF4-FFF2-40B4-BE49-F238E27FC236}">
                <a16:creationId xmlns:a16="http://schemas.microsoft.com/office/drawing/2014/main" id="{5C2C44FB-A9D3-4988-B3EE-356A40986416}"/>
              </a:ext>
            </a:extLst>
          </p:cNvPr>
          <p:cNvSpPr txBox="1">
            <a:spLocks noChangeArrowheads="1"/>
          </p:cNvSpPr>
          <p:nvPr/>
        </p:nvSpPr>
        <p:spPr bwMode="auto">
          <a:xfrm>
            <a:off x="1487488" y="1922463"/>
            <a:ext cx="1517651"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128.30.33.13</a:t>
            </a:r>
          </a:p>
        </p:txBody>
      </p:sp>
      <p:sp>
        <p:nvSpPr>
          <p:cNvPr id="114717" name="Text Box 27">
            <a:extLst>
              <a:ext uri="{FF2B5EF4-FFF2-40B4-BE49-F238E27FC236}">
                <a16:creationId xmlns:a16="http://schemas.microsoft.com/office/drawing/2014/main" id="{F3E950C0-898E-4733-91E0-7A09CF70B8E6}"/>
              </a:ext>
            </a:extLst>
          </p:cNvPr>
          <p:cNvSpPr txBox="1">
            <a:spLocks noChangeArrowheads="1"/>
          </p:cNvSpPr>
          <p:nvPr/>
        </p:nvSpPr>
        <p:spPr bwMode="auto">
          <a:xfrm>
            <a:off x="1487487" y="2289176"/>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H</a:t>
            </a:r>
            <a:r>
              <a:rPr kumimoji="1" lang="en-US" altLang="zh-CN" u="none" baseline="-25000">
                <a:solidFill>
                  <a:srgbClr val="333399"/>
                </a:solidFill>
                <a:ea typeface="黑体" panose="02010609060101010101" pitchFamily="49" charset="-122"/>
              </a:rPr>
              <a:t>1</a:t>
            </a:r>
          </a:p>
        </p:txBody>
      </p:sp>
      <p:sp>
        <p:nvSpPr>
          <p:cNvPr id="114718" name="Text Box 28">
            <a:extLst>
              <a:ext uri="{FF2B5EF4-FFF2-40B4-BE49-F238E27FC236}">
                <a16:creationId xmlns:a16="http://schemas.microsoft.com/office/drawing/2014/main" id="{E6C381F8-687D-4DAE-803D-52617D075EE0}"/>
              </a:ext>
            </a:extLst>
          </p:cNvPr>
          <p:cNvSpPr txBox="1">
            <a:spLocks noChangeArrowheads="1"/>
          </p:cNvSpPr>
          <p:nvPr/>
        </p:nvSpPr>
        <p:spPr bwMode="auto">
          <a:xfrm>
            <a:off x="1774825" y="2189164"/>
            <a:ext cx="349408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zh-CN" altLang="en-US" u="none">
                <a:solidFill>
                  <a:srgbClr val="333399"/>
                </a:solidFill>
                <a:ea typeface="黑体" panose="02010609060101010101" pitchFamily="49" charset="-122"/>
              </a:rPr>
              <a:t>子网</a:t>
            </a:r>
            <a:r>
              <a:rPr kumimoji="1" lang="en-US" altLang="zh-CN" u="none">
                <a:solidFill>
                  <a:srgbClr val="333399"/>
                </a:solidFill>
                <a:ea typeface="黑体" panose="02010609060101010101" pitchFamily="49" charset="-122"/>
              </a:rPr>
              <a:t>1</a:t>
            </a:r>
            <a:r>
              <a:rPr kumimoji="1" lang="zh-CN" altLang="en-US" u="none">
                <a:solidFill>
                  <a:srgbClr val="333399"/>
                </a:solidFill>
                <a:ea typeface="黑体" panose="02010609060101010101" pitchFamily="49" charset="-122"/>
              </a:rPr>
              <a:t>：</a:t>
            </a:r>
          </a:p>
          <a:p>
            <a:pPr algn="ctr"/>
            <a:r>
              <a:rPr kumimoji="1" lang="zh-CN" altLang="en-US" u="none">
                <a:solidFill>
                  <a:srgbClr val="333399"/>
                </a:solidFill>
                <a:ea typeface="黑体" panose="02010609060101010101" pitchFamily="49" charset="-122"/>
              </a:rPr>
              <a:t>    网络地址 </a:t>
            </a:r>
            <a:r>
              <a:rPr kumimoji="1" lang="en-US" altLang="zh-CN" u="none">
                <a:solidFill>
                  <a:srgbClr val="333399"/>
                </a:solidFill>
                <a:ea typeface="黑体" panose="02010609060101010101" pitchFamily="49" charset="-122"/>
              </a:rPr>
              <a:t>128.30.33.0</a:t>
            </a:r>
          </a:p>
          <a:p>
            <a:pPr algn="ctr"/>
            <a:r>
              <a:rPr kumimoji="1" lang="en-US" altLang="zh-CN" u="none">
                <a:solidFill>
                  <a:srgbClr val="333399"/>
                </a:solidFill>
                <a:ea typeface="黑体" panose="02010609060101010101" pitchFamily="49" charset="-122"/>
              </a:rPr>
              <a:t>     </a:t>
            </a:r>
            <a:r>
              <a:rPr kumimoji="1" lang="zh-CN" altLang="en-US" u="none">
                <a:solidFill>
                  <a:srgbClr val="333399"/>
                </a:solidFill>
                <a:ea typeface="黑体" panose="02010609060101010101" pitchFamily="49" charset="-122"/>
              </a:rPr>
              <a:t>子网掩码 </a:t>
            </a:r>
            <a:r>
              <a:rPr kumimoji="1" lang="en-US" altLang="zh-CN" u="none">
                <a:solidFill>
                  <a:srgbClr val="333399"/>
                </a:solidFill>
                <a:ea typeface="黑体" panose="02010609060101010101" pitchFamily="49" charset="-122"/>
              </a:rPr>
              <a:t>255.255.255.0</a:t>
            </a:r>
          </a:p>
        </p:txBody>
      </p:sp>
      <p:sp>
        <p:nvSpPr>
          <p:cNvPr id="114719" name="Line 29">
            <a:extLst>
              <a:ext uri="{FF2B5EF4-FFF2-40B4-BE49-F238E27FC236}">
                <a16:creationId xmlns:a16="http://schemas.microsoft.com/office/drawing/2014/main" id="{3217A723-A794-4D51-A129-576D45FD48CF}"/>
              </a:ext>
            </a:extLst>
          </p:cNvPr>
          <p:cNvSpPr>
            <a:spLocks noChangeShapeType="1"/>
          </p:cNvSpPr>
          <p:nvPr/>
        </p:nvSpPr>
        <p:spPr bwMode="auto">
          <a:xfrm>
            <a:off x="3152775" y="5011738"/>
            <a:ext cx="1588" cy="7032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0" name="Line 30">
            <a:extLst>
              <a:ext uri="{FF2B5EF4-FFF2-40B4-BE49-F238E27FC236}">
                <a16:creationId xmlns:a16="http://schemas.microsoft.com/office/drawing/2014/main" id="{2ECFDFFC-730C-460B-8520-4A498595906A}"/>
              </a:ext>
            </a:extLst>
          </p:cNvPr>
          <p:cNvSpPr>
            <a:spLocks noChangeShapeType="1"/>
          </p:cNvSpPr>
          <p:nvPr/>
        </p:nvSpPr>
        <p:spPr bwMode="auto">
          <a:xfrm>
            <a:off x="7680325" y="4400551"/>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1" name="Line 31">
            <a:extLst>
              <a:ext uri="{FF2B5EF4-FFF2-40B4-BE49-F238E27FC236}">
                <a16:creationId xmlns:a16="http://schemas.microsoft.com/office/drawing/2014/main" id="{131C4088-C8D8-4C9C-848E-9F83D7EF9BE6}"/>
              </a:ext>
            </a:extLst>
          </p:cNvPr>
          <p:cNvSpPr>
            <a:spLocks noChangeShapeType="1"/>
          </p:cNvSpPr>
          <p:nvPr/>
        </p:nvSpPr>
        <p:spPr bwMode="auto">
          <a:xfrm>
            <a:off x="2357439" y="5708651"/>
            <a:ext cx="1587"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2" name="Line 32">
            <a:extLst>
              <a:ext uri="{FF2B5EF4-FFF2-40B4-BE49-F238E27FC236}">
                <a16:creationId xmlns:a16="http://schemas.microsoft.com/office/drawing/2014/main" id="{CFC7168B-9F06-4DE8-820D-E8E1FCB2B34A}"/>
              </a:ext>
            </a:extLst>
          </p:cNvPr>
          <p:cNvSpPr>
            <a:spLocks noChangeShapeType="1"/>
          </p:cNvSpPr>
          <p:nvPr/>
        </p:nvSpPr>
        <p:spPr bwMode="auto">
          <a:xfrm>
            <a:off x="3152775" y="4400551"/>
            <a:ext cx="1588"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3" name="Line 33">
            <a:extLst>
              <a:ext uri="{FF2B5EF4-FFF2-40B4-BE49-F238E27FC236}">
                <a16:creationId xmlns:a16="http://schemas.microsoft.com/office/drawing/2014/main" id="{D1833DAC-A64F-4D8C-B31C-AA1AFA4F8BBC}"/>
              </a:ext>
            </a:extLst>
          </p:cNvPr>
          <p:cNvSpPr>
            <a:spLocks noChangeShapeType="1"/>
          </p:cNvSpPr>
          <p:nvPr/>
        </p:nvSpPr>
        <p:spPr bwMode="auto">
          <a:xfrm>
            <a:off x="4052889" y="3676651"/>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4724" name="Picture 34">
            <a:extLst>
              <a:ext uri="{FF2B5EF4-FFF2-40B4-BE49-F238E27FC236}">
                <a16:creationId xmlns:a16="http://schemas.microsoft.com/office/drawing/2014/main" id="{FD5FD622-B4A9-41D5-AB64-E38D70768818}"/>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82813" y="6018214"/>
            <a:ext cx="39846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25" name="Picture 35">
            <a:extLst>
              <a:ext uri="{FF2B5EF4-FFF2-40B4-BE49-F238E27FC236}">
                <a16:creationId xmlns:a16="http://schemas.microsoft.com/office/drawing/2014/main" id="{8A8465CD-CC59-4014-9D96-8475F41FB6C0}"/>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8776" y="3413125"/>
            <a:ext cx="3984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726" name="Group 36">
            <a:extLst>
              <a:ext uri="{FF2B5EF4-FFF2-40B4-BE49-F238E27FC236}">
                <a16:creationId xmlns:a16="http://schemas.microsoft.com/office/drawing/2014/main" id="{3AC27E10-9EE3-42EF-9457-4465B6B692AC}"/>
              </a:ext>
            </a:extLst>
          </p:cNvPr>
          <p:cNvGrpSpPr>
            <a:grpSpLocks/>
          </p:cNvGrpSpPr>
          <p:nvPr/>
        </p:nvGrpSpPr>
        <p:grpSpPr bwMode="auto">
          <a:xfrm>
            <a:off x="3792539" y="3459164"/>
            <a:ext cx="612775" cy="460375"/>
            <a:chOff x="864" y="1824"/>
            <a:chExt cx="432" cy="288"/>
          </a:xfrm>
        </p:grpSpPr>
        <p:pic>
          <p:nvPicPr>
            <p:cNvPr id="114754" name="Picture 37">
              <a:extLst>
                <a:ext uri="{FF2B5EF4-FFF2-40B4-BE49-F238E27FC236}">
                  <a16:creationId xmlns:a16="http://schemas.microsoft.com/office/drawing/2014/main" id="{61022B8C-6C75-4A76-9F59-7E2658929CC2}"/>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4755" name="Picture 38">
              <a:extLst>
                <a:ext uri="{FF2B5EF4-FFF2-40B4-BE49-F238E27FC236}">
                  <a16:creationId xmlns:a16="http://schemas.microsoft.com/office/drawing/2014/main" id="{64FA92D9-2147-4A14-8F5F-00288B3C1C9D}"/>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pic>
        <p:nvPicPr>
          <p:cNvPr id="114727" name="Picture 39">
            <a:extLst>
              <a:ext uri="{FF2B5EF4-FFF2-40B4-BE49-F238E27FC236}">
                <a16:creationId xmlns:a16="http://schemas.microsoft.com/office/drawing/2014/main" id="{7E9E67A0-EAE8-459B-B206-62B169DF8F37}"/>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15226" y="4779964"/>
            <a:ext cx="3984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28" name="Line 40">
            <a:extLst>
              <a:ext uri="{FF2B5EF4-FFF2-40B4-BE49-F238E27FC236}">
                <a16:creationId xmlns:a16="http://schemas.microsoft.com/office/drawing/2014/main" id="{724C23AF-E7EF-4457-8192-A2BE20D5FEF6}"/>
              </a:ext>
            </a:extLst>
          </p:cNvPr>
          <p:cNvSpPr>
            <a:spLocks noChangeShapeType="1"/>
          </p:cNvSpPr>
          <p:nvPr/>
        </p:nvSpPr>
        <p:spPr bwMode="auto">
          <a:xfrm>
            <a:off x="2459039" y="4379914"/>
            <a:ext cx="6948487"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29" name="Line 41">
            <a:extLst>
              <a:ext uri="{FF2B5EF4-FFF2-40B4-BE49-F238E27FC236}">
                <a16:creationId xmlns:a16="http://schemas.microsoft.com/office/drawing/2014/main" id="{A0B7512A-6EF4-4D8C-9FDB-0289BEAD6BAB}"/>
              </a:ext>
            </a:extLst>
          </p:cNvPr>
          <p:cNvSpPr>
            <a:spLocks noChangeShapeType="1"/>
          </p:cNvSpPr>
          <p:nvPr/>
        </p:nvSpPr>
        <p:spPr bwMode="auto">
          <a:xfrm>
            <a:off x="2044700" y="5729289"/>
            <a:ext cx="7835900"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730" name="Text Box 42">
            <a:extLst>
              <a:ext uri="{FF2B5EF4-FFF2-40B4-BE49-F238E27FC236}">
                <a16:creationId xmlns:a16="http://schemas.microsoft.com/office/drawing/2014/main" id="{F562DC4C-C03F-4B4B-A112-B2ACD376D174}"/>
              </a:ext>
            </a:extLst>
          </p:cNvPr>
          <p:cNvSpPr txBox="1">
            <a:spLocks noChangeArrowheads="1"/>
          </p:cNvSpPr>
          <p:nvPr/>
        </p:nvSpPr>
        <p:spPr bwMode="auto">
          <a:xfrm>
            <a:off x="2363788" y="389096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128.30.34.130</a:t>
            </a:r>
          </a:p>
        </p:txBody>
      </p:sp>
      <p:sp>
        <p:nvSpPr>
          <p:cNvPr id="114731" name="Text Box 43">
            <a:extLst>
              <a:ext uri="{FF2B5EF4-FFF2-40B4-BE49-F238E27FC236}">
                <a16:creationId xmlns:a16="http://schemas.microsoft.com/office/drawing/2014/main" id="{F584E039-6C9F-4CCA-BD8B-2B591664E2F8}"/>
              </a:ext>
            </a:extLst>
          </p:cNvPr>
          <p:cNvSpPr txBox="1">
            <a:spLocks noChangeArrowheads="1"/>
          </p:cNvSpPr>
          <p:nvPr/>
        </p:nvSpPr>
        <p:spPr bwMode="auto">
          <a:xfrm>
            <a:off x="4438650" y="3536951"/>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R</a:t>
            </a:r>
            <a:r>
              <a:rPr kumimoji="1" lang="en-US" altLang="zh-CN" u="none" baseline="-25000">
                <a:solidFill>
                  <a:srgbClr val="333399"/>
                </a:solidFill>
                <a:ea typeface="黑体" panose="02010609060101010101" pitchFamily="49" charset="-122"/>
              </a:rPr>
              <a:t>1</a:t>
            </a:r>
          </a:p>
        </p:txBody>
      </p:sp>
      <p:sp>
        <p:nvSpPr>
          <p:cNvPr id="114732" name="Text Box 44">
            <a:extLst>
              <a:ext uri="{FF2B5EF4-FFF2-40B4-BE49-F238E27FC236}">
                <a16:creationId xmlns:a16="http://schemas.microsoft.com/office/drawing/2014/main" id="{CD748AEC-955E-4BAC-9AB5-39A8E10C6833}"/>
              </a:ext>
            </a:extLst>
          </p:cNvPr>
          <p:cNvSpPr txBox="1">
            <a:spLocks noChangeArrowheads="1"/>
          </p:cNvSpPr>
          <p:nvPr/>
        </p:nvSpPr>
        <p:spPr bwMode="auto">
          <a:xfrm>
            <a:off x="4057650" y="3897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a:t>
            </a:r>
            <a:endParaRPr kumimoji="1" lang="en-US" altLang="zh-CN" u="none" baseline="-25000">
              <a:solidFill>
                <a:srgbClr val="333399"/>
              </a:solidFill>
              <a:ea typeface="黑体" panose="02010609060101010101" pitchFamily="49" charset="-122"/>
            </a:endParaRPr>
          </a:p>
        </p:txBody>
      </p:sp>
      <p:sp>
        <p:nvSpPr>
          <p:cNvPr id="114733" name="Line 45">
            <a:extLst>
              <a:ext uri="{FF2B5EF4-FFF2-40B4-BE49-F238E27FC236}">
                <a16:creationId xmlns:a16="http://schemas.microsoft.com/office/drawing/2014/main" id="{B33AB7B7-C1E7-4AEE-887F-AD14D214E1BF}"/>
              </a:ext>
            </a:extLst>
          </p:cNvPr>
          <p:cNvSpPr>
            <a:spLocks noChangeShapeType="1"/>
          </p:cNvSpPr>
          <p:nvPr/>
        </p:nvSpPr>
        <p:spPr bwMode="auto">
          <a:xfrm>
            <a:off x="5543550" y="4400551"/>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4734" name="Group 46">
            <a:extLst>
              <a:ext uri="{FF2B5EF4-FFF2-40B4-BE49-F238E27FC236}">
                <a16:creationId xmlns:a16="http://schemas.microsoft.com/office/drawing/2014/main" id="{02E5B39F-4329-4FF9-A2ED-C23BC8C80AA7}"/>
              </a:ext>
            </a:extLst>
          </p:cNvPr>
          <p:cNvGrpSpPr>
            <a:grpSpLocks/>
          </p:cNvGrpSpPr>
          <p:nvPr/>
        </p:nvGrpSpPr>
        <p:grpSpPr bwMode="auto">
          <a:xfrm>
            <a:off x="2892426" y="4843464"/>
            <a:ext cx="612775" cy="460375"/>
            <a:chOff x="864" y="1824"/>
            <a:chExt cx="432" cy="288"/>
          </a:xfrm>
        </p:grpSpPr>
        <p:pic>
          <p:nvPicPr>
            <p:cNvPr id="114752" name="Picture 47">
              <a:extLst>
                <a:ext uri="{FF2B5EF4-FFF2-40B4-BE49-F238E27FC236}">
                  <a16:creationId xmlns:a16="http://schemas.microsoft.com/office/drawing/2014/main" id="{FB7513FB-FA03-47A5-98F1-BDF8CCD0986E}"/>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4753" name="Picture 48">
              <a:extLst>
                <a:ext uri="{FF2B5EF4-FFF2-40B4-BE49-F238E27FC236}">
                  <a16:creationId xmlns:a16="http://schemas.microsoft.com/office/drawing/2014/main" id="{24C72ECE-FA1F-4673-805A-08866347DF7B}"/>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sp>
        <p:nvSpPr>
          <p:cNvPr id="114735" name="Text Box 49">
            <a:extLst>
              <a:ext uri="{FF2B5EF4-FFF2-40B4-BE49-F238E27FC236}">
                <a16:creationId xmlns:a16="http://schemas.microsoft.com/office/drawing/2014/main" id="{087C49BA-23FB-4377-8A2E-365F5E03BA5A}"/>
              </a:ext>
            </a:extLst>
          </p:cNvPr>
          <p:cNvSpPr txBox="1">
            <a:spLocks noChangeArrowheads="1"/>
          </p:cNvSpPr>
          <p:nvPr/>
        </p:nvSpPr>
        <p:spPr bwMode="auto">
          <a:xfrm>
            <a:off x="2495550" y="4826001"/>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R</a:t>
            </a:r>
            <a:r>
              <a:rPr kumimoji="1" lang="en-US" altLang="zh-CN" u="none" baseline="-25000">
                <a:solidFill>
                  <a:srgbClr val="333399"/>
                </a:solidFill>
                <a:ea typeface="黑体" panose="02010609060101010101" pitchFamily="49" charset="-122"/>
              </a:rPr>
              <a:t>2</a:t>
            </a:r>
          </a:p>
        </p:txBody>
      </p:sp>
      <p:sp>
        <p:nvSpPr>
          <p:cNvPr id="114736" name="Line 50">
            <a:extLst>
              <a:ext uri="{FF2B5EF4-FFF2-40B4-BE49-F238E27FC236}">
                <a16:creationId xmlns:a16="http://schemas.microsoft.com/office/drawing/2014/main" id="{6B06650A-CDE3-4F71-BAF4-C425940CF072}"/>
              </a:ext>
            </a:extLst>
          </p:cNvPr>
          <p:cNvSpPr>
            <a:spLocks noChangeShapeType="1"/>
          </p:cNvSpPr>
          <p:nvPr/>
        </p:nvSpPr>
        <p:spPr bwMode="auto">
          <a:xfrm>
            <a:off x="3741739" y="5707063"/>
            <a:ext cx="1587"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4737" name="Picture 51">
            <a:extLst>
              <a:ext uri="{FF2B5EF4-FFF2-40B4-BE49-F238E27FC236}">
                <a16:creationId xmlns:a16="http://schemas.microsoft.com/office/drawing/2014/main" id="{AB843171-9815-4A61-BC00-3E35352BF7AF}"/>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8926" y="4784725"/>
            <a:ext cx="3984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38" name="Text Box 52">
            <a:extLst>
              <a:ext uri="{FF2B5EF4-FFF2-40B4-BE49-F238E27FC236}">
                <a16:creationId xmlns:a16="http://schemas.microsoft.com/office/drawing/2014/main" id="{FCB8536E-5963-4227-B74B-71917E727BA4}"/>
              </a:ext>
            </a:extLst>
          </p:cNvPr>
          <p:cNvSpPr txBox="1">
            <a:spLocks noChangeArrowheads="1"/>
          </p:cNvSpPr>
          <p:nvPr/>
        </p:nvSpPr>
        <p:spPr bwMode="auto">
          <a:xfrm>
            <a:off x="5475289" y="3681414"/>
            <a:ext cx="4581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sz="2000" u="none">
                <a:solidFill>
                  <a:srgbClr val="333399"/>
                </a:solidFill>
                <a:ea typeface="黑体" panose="02010609060101010101" pitchFamily="49" charset="-122"/>
              </a:rPr>
              <a:t>子网</a:t>
            </a:r>
            <a:r>
              <a:rPr kumimoji="1" lang="en-US" altLang="zh-CN" sz="2000" u="none">
                <a:solidFill>
                  <a:srgbClr val="333399"/>
                </a:solidFill>
                <a:ea typeface="黑体" panose="02010609060101010101" pitchFamily="49" charset="-122"/>
              </a:rPr>
              <a:t>2</a:t>
            </a:r>
            <a:r>
              <a:rPr kumimoji="1" lang="zh-CN" altLang="en-US" sz="2000" u="none">
                <a:solidFill>
                  <a:srgbClr val="333399"/>
                </a:solidFill>
                <a:ea typeface="黑体" panose="02010609060101010101" pitchFamily="49" charset="-122"/>
              </a:rPr>
              <a:t>：网络地址 </a:t>
            </a:r>
            <a:r>
              <a:rPr kumimoji="1" lang="en-US" altLang="zh-CN" sz="2000" u="none">
                <a:solidFill>
                  <a:srgbClr val="333399"/>
                </a:solidFill>
                <a:ea typeface="黑体" panose="02010609060101010101" pitchFamily="49" charset="-122"/>
              </a:rPr>
              <a:t>128.30.34.128</a:t>
            </a:r>
          </a:p>
          <a:p>
            <a:r>
              <a:rPr kumimoji="1" lang="en-US" altLang="zh-CN" sz="2000" u="none">
                <a:solidFill>
                  <a:srgbClr val="333399"/>
                </a:solidFill>
                <a:ea typeface="黑体" panose="02010609060101010101" pitchFamily="49" charset="-122"/>
              </a:rPr>
              <a:t>            </a:t>
            </a:r>
            <a:r>
              <a:rPr kumimoji="1" lang="zh-CN" altLang="en-US" sz="2000" u="none">
                <a:solidFill>
                  <a:srgbClr val="333399"/>
                </a:solidFill>
                <a:ea typeface="黑体" panose="02010609060101010101" pitchFamily="49" charset="-122"/>
              </a:rPr>
              <a:t>子网掩码 </a:t>
            </a:r>
            <a:r>
              <a:rPr kumimoji="1" lang="en-US" altLang="zh-CN" sz="2000" u="none">
                <a:solidFill>
                  <a:srgbClr val="333399"/>
                </a:solidFill>
                <a:ea typeface="黑体" panose="02010609060101010101" pitchFamily="49" charset="-122"/>
              </a:rPr>
              <a:t>255.255.255.128</a:t>
            </a:r>
            <a:endParaRPr kumimoji="1" lang="en-US" altLang="zh-CN" sz="2000" u="none" baseline="-25000">
              <a:solidFill>
                <a:srgbClr val="333399"/>
              </a:solidFill>
              <a:ea typeface="黑体" panose="02010609060101010101" pitchFamily="49" charset="-122"/>
            </a:endParaRPr>
          </a:p>
        </p:txBody>
      </p:sp>
      <p:sp>
        <p:nvSpPr>
          <p:cNvPr id="114739" name="Text Box 53">
            <a:extLst>
              <a:ext uri="{FF2B5EF4-FFF2-40B4-BE49-F238E27FC236}">
                <a16:creationId xmlns:a16="http://schemas.microsoft.com/office/drawing/2014/main" id="{4E869475-2900-49FF-84D5-ED1C9EBF94DF}"/>
              </a:ext>
            </a:extLst>
          </p:cNvPr>
          <p:cNvSpPr txBox="1">
            <a:spLocks noChangeArrowheads="1"/>
          </p:cNvSpPr>
          <p:nvPr/>
        </p:nvSpPr>
        <p:spPr bwMode="auto">
          <a:xfrm>
            <a:off x="5014914" y="4797426"/>
            <a:ext cx="433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H</a:t>
            </a:r>
            <a:r>
              <a:rPr kumimoji="1" lang="en-US" altLang="zh-CN" u="none" baseline="-25000">
                <a:solidFill>
                  <a:srgbClr val="333399"/>
                </a:solidFill>
                <a:ea typeface="黑体" panose="02010609060101010101" pitchFamily="49" charset="-122"/>
              </a:rPr>
              <a:t>2</a:t>
            </a:r>
          </a:p>
        </p:txBody>
      </p:sp>
      <p:sp>
        <p:nvSpPr>
          <p:cNvPr id="114740" name="Text Box 54">
            <a:extLst>
              <a:ext uri="{FF2B5EF4-FFF2-40B4-BE49-F238E27FC236}">
                <a16:creationId xmlns:a16="http://schemas.microsoft.com/office/drawing/2014/main" id="{ABF6DAD7-202F-4C2E-A501-A06E167905EB}"/>
              </a:ext>
            </a:extLst>
          </p:cNvPr>
          <p:cNvSpPr txBox="1">
            <a:spLocks noChangeArrowheads="1"/>
          </p:cNvSpPr>
          <p:nvPr/>
        </p:nvSpPr>
        <p:spPr bwMode="auto">
          <a:xfrm>
            <a:off x="5664200" y="476091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128.30.34.138</a:t>
            </a:r>
          </a:p>
        </p:txBody>
      </p:sp>
      <p:sp>
        <p:nvSpPr>
          <p:cNvPr id="114741" name="Text Box 55">
            <a:extLst>
              <a:ext uri="{FF2B5EF4-FFF2-40B4-BE49-F238E27FC236}">
                <a16:creationId xmlns:a16="http://schemas.microsoft.com/office/drawing/2014/main" id="{61641C5E-11C7-4D4A-80A5-836A46C9C1DD}"/>
              </a:ext>
            </a:extLst>
          </p:cNvPr>
          <p:cNvSpPr txBox="1">
            <a:spLocks noChangeArrowheads="1"/>
          </p:cNvSpPr>
          <p:nvPr/>
        </p:nvSpPr>
        <p:spPr bwMode="auto">
          <a:xfrm>
            <a:off x="2832100" y="45386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0</a:t>
            </a:r>
            <a:endParaRPr kumimoji="1" lang="en-US" altLang="zh-CN" u="none" baseline="-25000">
              <a:solidFill>
                <a:srgbClr val="333399"/>
              </a:solidFill>
              <a:ea typeface="黑体" panose="02010609060101010101" pitchFamily="49" charset="-122"/>
            </a:endParaRPr>
          </a:p>
        </p:txBody>
      </p:sp>
      <p:sp>
        <p:nvSpPr>
          <p:cNvPr id="114742" name="Text Box 56">
            <a:extLst>
              <a:ext uri="{FF2B5EF4-FFF2-40B4-BE49-F238E27FC236}">
                <a16:creationId xmlns:a16="http://schemas.microsoft.com/office/drawing/2014/main" id="{111013AA-787F-4041-BC3A-DFBE932CD7CB}"/>
              </a:ext>
            </a:extLst>
          </p:cNvPr>
          <p:cNvSpPr txBox="1">
            <a:spLocks noChangeArrowheads="1"/>
          </p:cNvSpPr>
          <p:nvPr/>
        </p:nvSpPr>
        <p:spPr bwMode="auto">
          <a:xfrm>
            <a:off x="2832100" y="52593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a:t>
            </a:r>
            <a:endParaRPr kumimoji="1" lang="en-US" altLang="zh-CN" u="none" baseline="-25000">
              <a:solidFill>
                <a:srgbClr val="333399"/>
              </a:solidFill>
              <a:ea typeface="黑体" panose="02010609060101010101" pitchFamily="49" charset="-122"/>
            </a:endParaRPr>
          </a:p>
        </p:txBody>
      </p:sp>
      <p:sp>
        <p:nvSpPr>
          <p:cNvPr id="114743" name="Text Box 57">
            <a:extLst>
              <a:ext uri="{FF2B5EF4-FFF2-40B4-BE49-F238E27FC236}">
                <a16:creationId xmlns:a16="http://schemas.microsoft.com/office/drawing/2014/main" id="{4EBD7CD1-A2F1-4E7E-8C95-95E020630283}"/>
              </a:ext>
            </a:extLst>
          </p:cNvPr>
          <p:cNvSpPr txBox="1">
            <a:spLocks noChangeArrowheads="1"/>
          </p:cNvSpPr>
          <p:nvPr/>
        </p:nvSpPr>
        <p:spPr bwMode="auto">
          <a:xfrm>
            <a:off x="3143250" y="453866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128.30.34.129</a:t>
            </a:r>
          </a:p>
        </p:txBody>
      </p:sp>
      <p:pic>
        <p:nvPicPr>
          <p:cNvPr id="114744" name="Picture 58">
            <a:extLst>
              <a:ext uri="{FF2B5EF4-FFF2-40B4-BE49-F238E27FC236}">
                <a16:creationId xmlns:a16="http://schemas.microsoft.com/office/drawing/2014/main" id="{E2B6F7D4-9203-4E67-A16D-48ED57B22EC6}"/>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7113" y="6016626"/>
            <a:ext cx="4000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45" name="Text Box 59">
            <a:extLst>
              <a:ext uri="{FF2B5EF4-FFF2-40B4-BE49-F238E27FC236}">
                <a16:creationId xmlns:a16="http://schemas.microsoft.com/office/drawing/2014/main" id="{92D71B67-1BCF-4748-9838-8FDEE0206B7E}"/>
              </a:ext>
            </a:extLst>
          </p:cNvPr>
          <p:cNvSpPr txBox="1">
            <a:spLocks noChangeArrowheads="1"/>
          </p:cNvSpPr>
          <p:nvPr/>
        </p:nvSpPr>
        <p:spPr bwMode="auto">
          <a:xfrm>
            <a:off x="3216275" y="5984876"/>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H</a:t>
            </a:r>
            <a:r>
              <a:rPr kumimoji="1" lang="en-US" altLang="zh-CN" u="none" baseline="-25000">
                <a:solidFill>
                  <a:srgbClr val="333399"/>
                </a:solidFill>
                <a:ea typeface="黑体" panose="02010609060101010101" pitchFamily="49" charset="-122"/>
              </a:rPr>
              <a:t>3</a:t>
            </a:r>
          </a:p>
        </p:txBody>
      </p:sp>
      <p:sp>
        <p:nvSpPr>
          <p:cNvPr id="114746" name="Text Box 60">
            <a:extLst>
              <a:ext uri="{FF2B5EF4-FFF2-40B4-BE49-F238E27FC236}">
                <a16:creationId xmlns:a16="http://schemas.microsoft.com/office/drawing/2014/main" id="{48020F79-D3CD-4674-9D7F-97C54D01E28F}"/>
              </a:ext>
            </a:extLst>
          </p:cNvPr>
          <p:cNvSpPr txBox="1">
            <a:spLocks noChangeArrowheads="1"/>
          </p:cNvSpPr>
          <p:nvPr/>
        </p:nvSpPr>
        <p:spPr bwMode="auto">
          <a:xfrm>
            <a:off x="3211513" y="5257801"/>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128.30.36.2</a:t>
            </a:r>
          </a:p>
        </p:txBody>
      </p:sp>
      <p:sp>
        <p:nvSpPr>
          <p:cNvPr id="114747" name="Text Box 61">
            <a:extLst>
              <a:ext uri="{FF2B5EF4-FFF2-40B4-BE49-F238E27FC236}">
                <a16:creationId xmlns:a16="http://schemas.microsoft.com/office/drawing/2014/main" id="{FD496567-3CED-475C-B2C8-C2B3B0523778}"/>
              </a:ext>
            </a:extLst>
          </p:cNvPr>
          <p:cNvSpPr txBox="1">
            <a:spLocks noChangeArrowheads="1"/>
          </p:cNvSpPr>
          <p:nvPr/>
        </p:nvSpPr>
        <p:spPr bwMode="auto">
          <a:xfrm>
            <a:off x="5543551" y="5788026"/>
            <a:ext cx="37306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sz="2000" u="none">
                <a:solidFill>
                  <a:srgbClr val="333399"/>
                </a:solidFill>
                <a:ea typeface="黑体" panose="02010609060101010101" pitchFamily="49" charset="-122"/>
              </a:rPr>
              <a:t>子网</a:t>
            </a:r>
            <a:r>
              <a:rPr kumimoji="1" lang="en-US" altLang="zh-CN" sz="2000" u="none">
                <a:solidFill>
                  <a:srgbClr val="333399"/>
                </a:solidFill>
                <a:ea typeface="黑体" panose="02010609060101010101" pitchFamily="49" charset="-122"/>
              </a:rPr>
              <a:t>3</a:t>
            </a:r>
            <a:r>
              <a:rPr kumimoji="1" lang="zh-CN" altLang="en-US" sz="2000" u="none">
                <a:solidFill>
                  <a:srgbClr val="333399"/>
                </a:solidFill>
                <a:ea typeface="黑体" panose="02010609060101010101" pitchFamily="49" charset="-122"/>
              </a:rPr>
              <a:t>：网络地址 </a:t>
            </a:r>
            <a:r>
              <a:rPr kumimoji="1" lang="en-US" altLang="zh-CN" sz="2000" u="none">
                <a:solidFill>
                  <a:srgbClr val="333399"/>
                </a:solidFill>
                <a:ea typeface="黑体" panose="02010609060101010101" pitchFamily="49" charset="-122"/>
              </a:rPr>
              <a:t>128.30.36.0</a:t>
            </a:r>
          </a:p>
          <a:p>
            <a:r>
              <a:rPr kumimoji="1" lang="en-US" altLang="zh-CN" sz="2000" u="none">
                <a:solidFill>
                  <a:srgbClr val="333399"/>
                </a:solidFill>
                <a:ea typeface="黑体" panose="02010609060101010101" pitchFamily="49" charset="-122"/>
              </a:rPr>
              <a:t>            </a:t>
            </a:r>
            <a:r>
              <a:rPr kumimoji="1" lang="zh-CN" altLang="en-US" sz="2000" u="none">
                <a:solidFill>
                  <a:srgbClr val="333399"/>
                </a:solidFill>
                <a:ea typeface="黑体" panose="02010609060101010101" pitchFamily="49" charset="-122"/>
              </a:rPr>
              <a:t>子网掩码 </a:t>
            </a:r>
            <a:r>
              <a:rPr kumimoji="1" lang="en-US" altLang="zh-CN" sz="2000" u="none">
                <a:solidFill>
                  <a:srgbClr val="333399"/>
                </a:solidFill>
                <a:ea typeface="黑体" panose="02010609060101010101" pitchFamily="49" charset="-122"/>
              </a:rPr>
              <a:t>255.255.255.0</a:t>
            </a:r>
            <a:endParaRPr kumimoji="1" lang="en-US" altLang="zh-CN" sz="2000" u="none" baseline="-25000">
              <a:solidFill>
                <a:srgbClr val="333399"/>
              </a:solidFill>
              <a:ea typeface="黑体" panose="02010609060101010101" pitchFamily="49" charset="-122"/>
            </a:endParaRPr>
          </a:p>
        </p:txBody>
      </p:sp>
      <p:sp>
        <p:nvSpPr>
          <p:cNvPr id="114748" name="Text Box 62">
            <a:extLst>
              <a:ext uri="{FF2B5EF4-FFF2-40B4-BE49-F238E27FC236}">
                <a16:creationId xmlns:a16="http://schemas.microsoft.com/office/drawing/2014/main" id="{2B7D1D5F-C571-4456-9360-89D4B27B9757}"/>
              </a:ext>
            </a:extLst>
          </p:cNvPr>
          <p:cNvSpPr txBox="1">
            <a:spLocks noChangeArrowheads="1"/>
          </p:cNvSpPr>
          <p:nvPr/>
        </p:nvSpPr>
        <p:spPr bwMode="auto">
          <a:xfrm>
            <a:off x="3857625" y="6056313"/>
            <a:ext cx="151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128.30.36.12</a:t>
            </a:r>
          </a:p>
        </p:txBody>
      </p:sp>
      <p:sp>
        <p:nvSpPr>
          <p:cNvPr id="349247" name="AutoShape 63">
            <a:extLst>
              <a:ext uri="{FF2B5EF4-FFF2-40B4-BE49-F238E27FC236}">
                <a16:creationId xmlns:a16="http://schemas.microsoft.com/office/drawing/2014/main" id="{6C634F0F-D2A3-46F8-BFF9-C6B1BE3FC02E}"/>
              </a:ext>
            </a:extLst>
          </p:cNvPr>
          <p:cNvSpPr>
            <a:spLocks noChangeArrowheads="1"/>
          </p:cNvSpPr>
          <p:nvPr/>
        </p:nvSpPr>
        <p:spPr bwMode="auto">
          <a:xfrm>
            <a:off x="5087938" y="2420938"/>
            <a:ext cx="576262" cy="215900"/>
          </a:xfrm>
          <a:prstGeom prst="rightArrow">
            <a:avLst>
              <a:gd name="adj1" fmla="val 50000"/>
              <a:gd name="adj2" fmla="val 66728"/>
            </a:avLst>
          </a:prstGeom>
          <a:solidFill>
            <a:schemeClr val="accent1"/>
          </a:solidFill>
          <a:ln w="9525">
            <a:solidFill>
              <a:schemeClr val="tx2"/>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49248" name="AutoShape 64">
            <a:extLst>
              <a:ext uri="{FF2B5EF4-FFF2-40B4-BE49-F238E27FC236}">
                <a16:creationId xmlns:a16="http://schemas.microsoft.com/office/drawing/2014/main" id="{79D5C0C7-ABBF-49CA-9271-66D0DEAECB90}"/>
              </a:ext>
            </a:extLst>
          </p:cNvPr>
          <p:cNvSpPr>
            <a:spLocks noChangeArrowheads="1"/>
          </p:cNvSpPr>
          <p:nvPr/>
        </p:nvSpPr>
        <p:spPr bwMode="auto">
          <a:xfrm>
            <a:off x="5087938" y="2725738"/>
            <a:ext cx="576262" cy="215900"/>
          </a:xfrm>
          <a:prstGeom prst="rightArrow">
            <a:avLst>
              <a:gd name="adj1" fmla="val 50000"/>
              <a:gd name="adj2" fmla="val 66728"/>
            </a:avLst>
          </a:prstGeom>
          <a:solidFill>
            <a:schemeClr val="accent1"/>
          </a:solidFill>
          <a:ln w="9525">
            <a:solidFill>
              <a:schemeClr val="tx2"/>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49249" name="AutoShape 65">
            <a:extLst>
              <a:ext uri="{FF2B5EF4-FFF2-40B4-BE49-F238E27FC236}">
                <a16:creationId xmlns:a16="http://schemas.microsoft.com/office/drawing/2014/main" id="{3A9933B2-1BAF-496A-8825-FB811EACA183}"/>
              </a:ext>
            </a:extLst>
          </p:cNvPr>
          <p:cNvSpPr>
            <a:spLocks noChangeArrowheads="1"/>
          </p:cNvSpPr>
          <p:nvPr/>
        </p:nvSpPr>
        <p:spPr bwMode="auto">
          <a:xfrm>
            <a:off x="5087938" y="3032125"/>
            <a:ext cx="576262" cy="215900"/>
          </a:xfrm>
          <a:prstGeom prst="rightArrow">
            <a:avLst>
              <a:gd name="adj1" fmla="val 50000"/>
              <a:gd name="adj2" fmla="val 66728"/>
            </a:avLst>
          </a:prstGeom>
          <a:solidFill>
            <a:schemeClr val="accent1"/>
          </a:solidFill>
          <a:ln w="9525">
            <a:solidFill>
              <a:schemeClr val="tx2"/>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 name="灯片编号占位符 1">
            <a:extLst>
              <a:ext uri="{FF2B5EF4-FFF2-40B4-BE49-F238E27FC236}">
                <a16:creationId xmlns:a16="http://schemas.microsoft.com/office/drawing/2014/main" id="{CF93307E-C2A3-47EA-812D-49EA95B5DF46}"/>
              </a:ext>
            </a:extLst>
          </p:cNvPr>
          <p:cNvSpPr>
            <a:spLocks noGrp="1"/>
          </p:cNvSpPr>
          <p:nvPr>
            <p:ph type="sldNum" sz="quarter" idx="12"/>
          </p:nvPr>
        </p:nvSpPr>
        <p:spPr/>
        <p:txBody>
          <a:bodyPr/>
          <a:lstStyle/>
          <a:p>
            <a:fld id="{91F2D4EF-46D4-4764-B373-FC59CD1D281E}" type="slidenum">
              <a:rPr lang="zh-CN" altLang="en-US" smtClean="0"/>
              <a:t>70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9247"/>
                                        </p:tgtEl>
                                        <p:attrNameLst>
                                          <p:attrName>style.visibility</p:attrName>
                                        </p:attrNameLst>
                                      </p:cBhvr>
                                      <p:to>
                                        <p:strVal val="visible"/>
                                      </p:to>
                                    </p:set>
                                  </p:childTnLst>
                                </p:cTn>
                              </p:par>
                            </p:childTnLst>
                          </p:cTn>
                        </p:par>
                        <p:par>
                          <p:cTn id="7" fill="hold" nodeType="afterGroup">
                            <p:stCondLst>
                              <p:cond delay="0"/>
                            </p:stCondLst>
                            <p:childTnLst>
                              <p:par>
                                <p:cTn id="8" presetID="1" presetClass="exit" presetSubtype="0" fill="hold" grpId="1" nodeType="afterEffect">
                                  <p:stCondLst>
                                    <p:cond delay="1000"/>
                                  </p:stCondLst>
                                  <p:childTnLst>
                                    <p:set>
                                      <p:cBhvr>
                                        <p:cTn id="9" dur="1" fill="hold">
                                          <p:stCondLst>
                                            <p:cond delay="0"/>
                                          </p:stCondLst>
                                        </p:cTn>
                                        <p:tgtEl>
                                          <p:spTgt spid="349247"/>
                                        </p:tgtEl>
                                        <p:attrNameLst>
                                          <p:attrName>style.visibility</p:attrName>
                                        </p:attrNameLst>
                                      </p:cBhvr>
                                      <p:to>
                                        <p:strVal val="hidden"/>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349248"/>
                                        </p:tgtEl>
                                        <p:attrNameLst>
                                          <p:attrName>style.visibility</p:attrName>
                                        </p:attrNameLst>
                                      </p:cBhvr>
                                      <p:to>
                                        <p:strVal val="visible"/>
                                      </p:to>
                                    </p:set>
                                  </p:childTnLst>
                                </p:cTn>
                              </p:par>
                            </p:childTnLst>
                          </p:cTn>
                        </p:par>
                        <p:par>
                          <p:cTn id="13" fill="hold" nodeType="afterGroup">
                            <p:stCondLst>
                              <p:cond delay="1000"/>
                            </p:stCondLst>
                            <p:childTnLst>
                              <p:par>
                                <p:cTn id="14" presetID="1" presetClass="exit" presetSubtype="0" fill="hold" grpId="1" nodeType="afterEffect">
                                  <p:stCondLst>
                                    <p:cond delay="1000"/>
                                  </p:stCondLst>
                                  <p:childTnLst>
                                    <p:set>
                                      <p:cBhvr>
                                        <p:cTn id="15" dur="1" fill="hold">
                                          <p:stCondLst>
                                            <p:cond delay="0"/>
                                          </p:stCondLst>
                                        </p:cTn>
                                        <p:tgtEl>
                                          <p:spTgt spid="349248"/>
                                        </p:tgtEl>
                                        <p:attrNameLst>
                                          <p:attrName>style.visibility</p:attrName>
                                        </p:attrNameLst>
                                      </p:cBhvr>
                                      <p:to>
                                        <p:strVal val="hidden"/>
                                      </p:to>
                                    </p:set>
                                  </p:childTnLst>
                                </p:cTn>
                              </p:par>
                            </p:childTnLst>
                          </p:cTn>
                        </p:par>
                        <p:par>
                          <p:cTn id="16" fill="hold" nodeType="afterGroup">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3492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247" grpId="0" animBg="1"/>
      <p:bldP spid="349247" grpId="1" animBg="1"/>
      <p:bldP spid="349248" grpId="0" animBg="1"/>
      <p:bldP spid="349248" grpId="1" animBg="1"/>
      <p:bldP spid="34924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4BEAE759-F29A-492C-8314-08E3F0F62E3A}"/>
              </a:ext>
            </a:extLst>
          </p:cNvPr>
          <p:cNvSpPr>
            <a:spLocks noGrp="1" noChangeArrowheads="1"/>
          </p:cNvSpPr>
          <p:nvPr>
            <p:ph type="title"/>
          </p:nvPr>
        </p:nvSpPr>
        <p:spPr>
          <a:xfrm>
            <a:off x="1847851" y="492125"/>
            <a:ext cx="8893175" cy="776288"/>
          </a:xfrm>
          <a:noFill/>
        </p:spPr>
        <p:txBody>
          <a:bodyPr/>
          <a:lstStyle/>
          <a:p>
            <a:r>
              <a:rPr lang="zh-CN" altLang="en-US" sz="2000"/>
              <a:t>路由器 </a:t>
            </a:r>
            <a:r>
              <a:rPr lang="en-US" altLang="zh-CN" sz="2000"/>
              <a:t>R</a:t>
            </a:r>
            <a:r>
              <a:rPr lang="en-US" altLang="zh-CN" sz="2000" baseline="-25000"/>
              <a:t>1 </a:t>
            </a:r>
            <a:r>
              <a:rPr lang="zh-CN" altLang="en-US" sz="2000"/>
              <a:t>收到分组后就用路由表中第 </a:t>
            </a:r>
            <a:r>
              <a:rPr lang="en-US" altLang="zh-CN" sz="2000"/>
              <a:t>1 </a:t>
            </a:r>
            <a:r>
              <a:rPr lang="zh-CN" altLang="en-US" sz="2000"/>
              <a:t>个项目的</a:t>
            </a:r>
            <a:br>
              <a:rPr lang="zh-CN" altLang="en-US" sz="2000"/>
            </a:br>
            <a:r>
              <a:rPr lang="zh-CN" altLang="en-US" sz="2000"/>
              <a:t>子网掩码和 </a:t>
            </a:r>
            <a:r>
              <a:rPr lang="en-US" altLang="zh-CN" sz="2000"/>
              <a:t>128.30.34.138 </a:t>
            </a:r>
            <a:r>
              <a:rPr lang="zh-CN" altLang="en-US" sz="2000"/>
              <a:t>逐比特 </a:t>
            </a:r>
            <a:r>
              <a:rPr lang="en-US" altLang="zh-CN" sz="2000">
                <a:solidFill>
                  <a:srgbClr val="FF0000"/>
                </a:solidFill>
              </a:rPr>
              <a:t>AND</a:t>
            </a:r>
            <a:r>
              <a:rPr lang="en-US" altLang="zh-CN" sz="2000"/>
              <a:t> </a:t>
            </a:r>
            <a:r>
              <a:rPr lang="zh-CN" altLang="en-US" sz="2000"/>
              <a:t>操作 </a:t>
            </a:r>
          </a:p>
        </p:txBody>
      </p:sp>
      <p:sp>
        <p:nvSpPr>
          <p:cNvPr id="115715" name="Freeform 3">
            <a:extLst>
              <a:ext uri="{FF2B5EF4-FFF2-40B4-BE49-F238E27FC236}">
                <a16:creationId xmlns:a16="http://schemas.microsoft.com/office/drawing/2014/main" id="{A3658185-E759-4DAE-9DBB-8CFB2C7FC2C6}"/>
              </a:ext>
            </a:extLst>
          </p:cNvPr>
          <p:cNvSpPr>
            <a:spLocks/>
          </p:cNvSpPr>
          <p:nvPr/>
        </p:nvSpPr>
        <p:spPr bwMode="auto">
          <a:xfrm>
            <a:off x="4073526" y="2044701"/>
            <a:ext cx="1681163" cy="1819275"/>
          </a:xfrm>
          <a:custGeom>
            <a:avLst/>
            <a:gdLst>
              <a:gd name="T0" fmla="*/ 2147483646 w 1059"/>
              <a:gd name="T1" fmla="*/ 2147483646 h 1146"/>
              <a:gd name="T2" fmla="*/ 2147483646 w 1059"/>
              <a:gd name="T3" fmla="*/ 0 h 1146"/>
              <a:gd name="T4" fmla="*/ 2147483646 w 1059"/>
              <a:gd name="T5" fmla="*/ 2147483646 h 1146"/>
              <a:gd name="T6" fmla="*/ 0 w 1059"/>
              <a:gd name="T7" fmla="*/ 2147483646 h 1146"/>
              <a:gd name="T8" fmla="*/ 0 60000 65536"/>
              <a:gd name="T9" fmla="*/ 0 60000 65536"/>
              <a:gd name="T10" fmla="*/ 0 60000 65536"/>
              <a:gd name="T11" fmla="*/ 0 60000 65536"/>
              <a:gd name="T12" fmla="*/ 0 w 1059"/>
              <a:gd name="T13" fmla="*/ 0 h 1146"/>
              <a:gd name="T14" fmla="*/ 1059 w 1059"/>
              <a:gd name="T15" fmla="*/ 1146 h 1146"/>
            </a:gdLst>
            <a:ahLst/>
            <a:cxnLst>
              <a:cxn ang="T8">
                <a:pos x="T0" y="T1"/>
              </a:cxn>
              <a:cxn ang="T9">
                <a:pos x="T2" y="T3"/>
              </a:cxn>
              <a:cxn ang="T10">
                <a:pos x="T4" y="T5"/>
              </a:cxn>
              <a:cxn ang="T11">
                <a:pos x="T6" y="T7"/>
              </a:cxn>
            </a:cxnLst>
            <a:rect l="T12" t="T13" r="T14" b="T15"/>
            <a:pathLst>
              <a:path w="1059" h="1146">
                <a:moveTo>
                  <a:pt x="5" y="1146"/>
                </a:moveTo>
                <a:lnTo>
                  <a:pt x="1048" y="0"/>
                </a:lnTo>
                <a:lnTo>
                  <a:pt x="1059" y="880"/>
                </a:lnTo>
                <a:lnTo>
                  <a:pt x="0" y="1111"/>
                </a:lnTo>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716" name="Text Box 4">
            <a:extLst>
              <a:ext uri="{FF2B5EF4-FFF2-40B4-BE49-F238E27FC236}">
                <a16:creationId xmlns:a16="http://schemas.microsoft.com/office/drawing/2014/main" id="{2CDEED7A-8E16-4DB9-89E8-331C2ED730F0}"/>
              </a:ext>
            </a:extLst>
          </p:cNvPr>
          <p:cNvSpPr txBox="1">
            <a:spLocks noChangeArrowheads="1"/>
          </p:cNvSpPr>
          <p:nvPr/>
        </p:nvSpPr>
        <p:spPr bwMode="auto">
          <a:xfrm>
            <a:off x="2640013" y="3098801"/>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128.30.33.1</a:t>
            </a:r>
          </a:p>
        </p:txBody>
      </p:sp>
      <p:sp>
        <p:nvSpPr>
          <p:cNvPr id="115717" name="Text Box 5">
            <a:extLst>
              <a:ext uri="{FF2B5EF4-FFF2-40B4-BE49-F238E27FC236}">
                <a16:creationId xmlns:a16="http://schemas.microsoft.com/office/drawing/2014/main" id="{045483AD-2AC2-4160-A318-92DEFC7C7013}"/>
              </a:ext>
            </a:extLst>
          </p:cNvPr>
          <p:cNvSpPr txBox="1">
            <a:spLocks noChangeArrowheads="1"/>
          </p:cNvSpPr>
          <p:nvPr/>
        </p:nvSpPr>
        <p:spPr bwMode="auto">
          <a:xfrm>
            <a:off x="4073525" y="3127376"/>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0</a:t>
            </a:r>
            <a:endParaRPr kumimoji="1" lang="en-US" altLang="zh-CN" u="none" baseline="-25000">
              <a:solidFill>
                <a:srgbClr val="333399"/>
              </a:solidFill>
              <a:ea typeface="黑体" panose="02010609060101010101" pitchFamily="49" charset="-122"/>
            </a:endParaRPr>
          </a:p>
        </p:txBody>
      </p:sp>
      <p:graphicFrame>
        <p:nvGraphicFramePr>
          <p:cNvPr id="350282" name="Group 74">
            <a:extLst>
              <a:ext uri="{FF2B5EF4-FFF2-40B4-BE49-F238E27FC236}">
                <a16:creationId xmlns:a16="http://schemas.microsoft.com/office/drawing/2014/main" id="{0A7FD85F-7A68-4C61-A9C9-3228FE2ABC2D}"/>
              </a:ext>
            </a:extLst>
          </p:cNvPr>
          <p:cNvGraphicFramePr>
            <a:graphicFrameLocks noGrp="1"/>
          </p:cNvGraphicFramePr>
          <p:nvPr/>
        </p:nvGraphicFramePr>
        <p:xfrm>
          <a:off x="5591176" y="2060575"/>
          <a:ext cx="5076825" cy="1403350"/>
        </p:xfrm>
        <a:graphic>
          <a:graphicData uri="http://schemas.openxmlformats.org/drawingml/2006/table">
            <a:tbl>
              <a:tblPr/>
              <a:tblGrid>
                <a:gridCol w="1824038">
                  <a:extLst>
                    <a:ext uri="{9D8B030D-6E8A-4147-A177-3AD203B41FA5}">
                      <a16:colId xmlns:a16="http://schemas.microsoft.com/office/drawing/2014/main" val="20000"/>
                    </a:ext>
                  </a:extLst>
                </a:gridCol>
                <a:gridCol w="2182812">
                  <a:extLst>
                    <a:ext uri="{9D8B030D-6E8A-4147-A177-3AD203B41FA5}">
                      <a16:colId xmlns:a16="http://schemas.microsoft.com/office/drawing/2014/main" val="20001"/>
                    </a:ext>
                  </a:extLst>
                </a:gridCol>
                <a:gridCol w="1069975">
                  <a:extLst>
                    <a:ext uri="{9D8B030D-6E8A-4147-A177-3AD203B41FA5}">
                      <a16:colId xmlns:a16="http://schemas.microsoft.com/office/drawing/2014/main" val="20002"/>
                    </a:ext>
                  </a:extLst>
                </a:gridCol>
              </a:tblGrid>
              <a:tr h="365708">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目的网络地址</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子网掩码</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下一跳</a:t>
                      </a: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r h="1037642">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128.30.33.0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128.30.34.128</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128.30.36.0</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255.255.255.0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255.255.255.128</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255.255.255.0</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接口 </a:t>
                      </a:r>
                      <a:r>
                        <a:rPr kumimoji="0" lang="en-US" altLang="zh-CN" sz="2000" b="0" i="0" u="none" strike="noStrike" cap="none" normalizeH="0" baseline="0">
                          <a:ln>
                            <a:noFill/>
                          </a:ln>
                          <a:solidFill>
                            <a:schemeClr val="tx1"/>
                          </a:solidFill>
                          <a:effectLst/>
                          <a:latin typeface="Arial" pitchFamily="34" charset="0"/>
                          <a:ea typeface="宋体" pitchFamily="2" charset="-122"/>
                        </a:rPr>
                        <a:t>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接口 </a:t>
                      </a:r>
                      <a:r>
                        <a:rPr kumimoji="0" lang="en-US" altLang="zh-CN" sz="2000" b="0" i="0" u="none" strike="noStrike" cap="none" normalizeH="0" baseline="0">
                          <a:ln>
                            <a:noFill/>
                          </a:ln>
                          <a:solidFill>
                            <a:schemeClr val="tx1"/>
                          </a:solidFill>
                          <a:effectLst/>
                          <a:latin typeface="Arial" pitchFamily="34" charset="0"/>
                          <a:ea typeface="宋体" pitchFamily="2" charset="-122"/>
                        </a:rPr>
                        <a:t>1</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接口 </a:t>
                      </a:r>
                      <a:r>
                        <a:rPr kumimoji="0" lang="en-US" altLang="zh-CN" sz="2000" b="0" i="0" u="none" strike="noStrike" cap="none" normalizeH="0" baseline="0">
                          <a:ln>
                            <a:noFill/>
                          </a:ln>
                          <a:solidFill>
                            <a:schemeClr val="tx1"/>
                          </a:solidFill>
                          <a:effectLst/>
                          <a:latin typeface="Arial" pitchFamily="34" charset="0"/>
                          <a:ea typeface="宋体" pitchFamily="2" charset="-122"/>
                        </a:rPr>
                        <a:t>1</a:t>
                      </a:r>
                      <a:endParaRPr kumimoji="0" lang="en-US" altLang="zh-CN" sz="2000" b="0" i="0" u="none" strike="noStrike" cap="none" normalizeH="0" baseline="-25000">
                        <a:ln>
                          <a:noFill/>
                        </a:ln>
                        <a:solidFill>
                          <a:schemeClr val="tx1"/>
                        </a:solidFill>
                        <a:effectLst/>
                        <a:latin typeface="Arial" pitchFamily="34" charset="0"/>
                        <a:ea typeface="宋体" pitchFamily="2" charset="-122"/>
                      </a:endParaRP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1"/>
                  </a:ext>
                </a:extLst>
              </a:tr>
            </a:tbl>
          </a:graphicData>
        </a:graphic>
      </p:graphicFrame>
      <p:sp>
        <p:nvSpPr>
          <p:cNvPr id="115732" name="Text Box 20">
            <a:extLst>
              <a:ext uri="{FF2B5EF4-FFF2-40B4-BE49-F238E27FC236}">
                <a16:creationId xmlns:a16="http://schemas.microsoft.com/office/drawing/2014/main" id="{1CB77B64-8007-45AB-A6D7-D179D5065997}"/>
              </a:ext>
            </a:extLst>
          </p:cNvPr>
          <p:cNvSpPr txBox="1">
            <a:spLocks noChangeArrowheads="1"/>
          </p:cNvSpPr>
          <p:nvPr/>
        </p:nvSpPr>
        <p:spPr bwMode="auto">
          <a:xfrm>
            <a:off x="6118226" y="1663700"/>
            <a:ext cx="41264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sz="2000" u="none">
                <a:solidFill>
                  <a:srgbClr val="333399"/>
                </a:solidFill>
                <a:ea typeface="黑体" panose="02010609060101010101" pitchFamily="49" charset="-122"/>
              </a:rPr>
              <a:t>R</a:t>
            </a:r>
            <a:r>
              <a:rPr kumimoji="1" lang="en-US" altLang="zh-CN" sz="2000" u="none" baseline="-25000">
                <a:solidFill>
                  <a:srgbClr val="333399"/>
                </a:solidFill>
                <a:ea typeface="黑体" panose="02010609060101010101" pitchFamily="49" charset="-122"/>
              </a:rPr>
              <a:t>1</a:t>
            </a:r>
            <a:r>
              <a:rPr kumimoji="1" lang="en-US" altLang="zh-CN" sz="2000" u="none">
                <a:solidFill>
                  <a:srgbClr val="333399"/>
                </a:solidFill>
                <a:ea typeface="黑体" panose="02010609060101010101" pitchFamily="49" charset="-122"/>
              </a:rPr>
              <a:t> </a:t>
            </a:r>
            <a:r>
              <a:rPr kumimoji="1" lang="zh-CN" altLang="en-US" sz="2000" u="none">
                <a:solidFill>
                  <a:srgbClr val="333399"/>
                </a:solidFill>
                <a:ea typeface="黑体" panose="02010609060101010101" pitchFamily="49" charset="-122"/>
              </a:rPr>
              <a:t>的路由表（未给出默认路由器）</a:t>
            </a:r>
            <a:endParaRPr kumimoji="1" lang="zh-CN" altLang="en-US" sz="2000" u="none" baseline="-25000">
              <a:solidFill>
                <a:srgbClr val="333399"/>
              </a:solidFill>
              <a:ea typeface="黑体" panose="02010609060101010101" pitchFamily="49" charset="-122"/>
            </a:endParaRPr>
          </a:p>
        </p:txBody>
      </p:sp>
      <p:sp>
        <p:nvSpPr>
          <p:cNvPr id="115733" name="Line 21">
            <a:extLst>
              <a:ext uri="{FF2B5EF4-FFF2-40B4-BE49-F238E27FC236}">
                <a16:creationId xmlns:a16="http://schemas.microsoft.com/office/drawing/2014/main" id="{C7C4E190-DCA0-43C9-A59C-CB1B8F541E8C}"/>
              </a:ext>
            </a:extLst>
          </p:cNvPr>
          <p:cNvSpPr>
            <a:spLocks noChangeShapeType="1"/>
          </p:cNvSpPr>
          <p:nvPr/>
        </p:nvSpPr>
        <p:spPr bwMode="auto">
          <a:xfrm>
            <a:off x="4046539" y="3105151"/>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4" name="Line 22">
            <a:extLst>
              <a:ext uri="{FF2B5EF4-FFF2-40B4-BE49-F238E27FC236}">
                <a16:creationId xmlns:a16="http://schemas.microsoft.com/office/drawing/2014/main" id="{855071F2-570E-4189-B037-D9AC0CC701CF}"/>
              </a:ext>
            </a:extLst>
          </p:cNvPr>
          <p:cNvSpPr>
            <a:spLocks noChangeShapeType="1"/>
          </p:cNvSpPr>
          <p:nvPr/>
        </p:nvSpPr>
        <p:spPr bwMode="auto">
          <a:xfrm>
            <a:off x="1838325" y="3087688"/>
            <a:ext cx="1588"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5" name="Line 23">
            <a:extLst>
              <a:ext uri="{FF2B5EF4-FFF2-40B4-BE49-F238E27FC236}">
                <a16:creationId xmlns:a16="http://schemas.microsoft.com/office/drawing/2014/main" id="{58016D15-B9C8-4541-9C1C-4ED173677309}"/>
              </a:ext>
            </a:extLst>
          </p:cNvPr>
          <p:cNvSpPr>
            <a:spLocks noChangeShapeType="1"/>
          </p:cNvSpPr>
          <p:nvPr/>
        </p:nvSpPr>
        <p:spPr bwMode="auto">
          <a:xfrm>
            <a:off x="1558925" y="3105150"/>
            <a:ext cx="38163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6" name="Line 24">
            <a:extLst>
              <a:ext uri="{FF2B5EF4-FFF2-40B4-BE49-F238E27FC236}">
                <a16:creationId xmlns:a16="http://schemas.microsoft.com/office/drawing/2014/main" id="{A519CF2D-709B-441C-95DF-A0FA10D76F1B}"/>
              </a:ext>
            </a:extLst>
          </p:cNvPr>
          <p:cNvSpPr>
            <a:spLocks noChangeShapeType="1"/>
          </p:cNvSpPr>
          <p:nvPr/>
        </p:nvSpPr>
        <p:spPr bwMode="auto">
          <a:xfrm>
            <a:off x="2005014" y="2535238"/>
            <a:ext cx="1587"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5737" name="Picture 25">
            <a:extLst>
              <a:ext uri="{FF2B5EF4-FFF2-40B4-BE49-F238E27FC236}">
                <a16:creationId xmlns:a16="http://schemas.microsoft.com/office/drawing/2014/main" id="{3F1DC3E0-5DB9-4389-97C7-1B5869322AB8}"/>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3563" y="2276476"/>
            <a:ext cx="398462"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38" name="Text Box 26">
            <a:extLst>
              <a:ext uri="{FF2B5EF4-FFF2-40B4-BE49-F238E27FC236}">
                <a16:creationId xmlns:a16="http://schemas.microsoft.com/office/drawing/2014/main" id="{35E08390-529C-4BE9-A939-88A867E46671}"/>
              </a:ext>
            </a:extLst>
          </p:cNvPr>
          <p:cNvSpPr txBox="1">
            <a:spLocks noChangeArrowheads="1"/>
          </p:cNvSpPr>
          <p:nvPr/>
        </p:nvSpPr>
        <p:spPr bwMode="auto">
          <a:xfrm>
            <a:off x="1487488" y="1922463"/>
            <a:ext cx="1517651"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128.30.33.13</a:t>
            </a:r>
          </a:p>
        </p:txBody>
      </p:sp>
      <p:sp>
        <p:nvSpPr>
          <p:cNvPr id="115739" name="Text Box 27">
            <a:extLst>
              <a:ext uri="{FF2B5EF4-FFF2-40B4-BE49-F238E27FC236}">
                <a16:creationId xmlns:a16="http://schemas.microsoft.com/office/drawing/2014/main" id="{D1A72430-43C9-4632-97D8-C019D9ADBC22}"/>
              </a:ext>
            </a:extLst>
          </p:cNvPr>
          <p:cNvSpPr txBox="1">
            <a:spLocks noChangeArrowheads="1"/>
          </p:cNvSpPr>
          <p:nvPr/>
        </p:nvSpPr>
        <p:spPr bwMode="auto">
          <a:xfrm>
            <a:off x="1487487" y="2289176"/>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H</a:t>
            </a:r>
            <a:r>
              <a:rPr kumimoji="1" lang="en-US" altLang="zh-CN" u="none" baseline="-25000">
                <a:solidFill>
                  <a:srgbClr val="333399"/>
                </a:solidFill>
                <a:ea typeface="黑体" panose="02010609060101010101" pitchFamily="49" charset="-122"/>
              </a:rPr>
              <a:t>1</a:t>
            </a:r>
          </a:p>
        </p:txBody>
      </p:sp>
      <p:sp>
        <p:nvSpPr>
          <p:cNvPr id="115740" name="Text Box 28">
            <a:extLst>
              <a:ext uri="{FF2B5EF4-FFF2-40B4-BE49-F238E27FC236}">
                <a16:creationId xmlns:a16="http://schemas.microsoft.com/office/drawing/2014/main" id="{87E222E5-7629-48A0-991E-AEB52A5A3394}"/>
              </a:ext>
            </a:extLst>
          </p:cNvPr>
          <p:cNvSpPr txBox="1">
            <a:spLocks noChangeArrowheads="1"/>
          </p:cNvSpPr>
          <p:nvPr/>
        </p:nvSpPr>
        <p:spPr bwMode="auto">
          <a:xfrm>
            <a:off x="1774825" y="2189164"/>
            <a:ext cx="349408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zh-CN" altLang="en-US" u="none">
                <a:solidFill>
                  <a:srgbClr val="333399"/>
                </a:solidFill>
                <a:ea typeface="黑体" panose="02010609060101010101" pitchFamily="49" charset="-122"/>
              </a:rPr>
              <a:t>子网</a:t>
            </a:r>
            <a:r>
              <a:rPr kumimoji="1" lang="en-US" altLang="zh-CN" u="none">
                <a:solidFill>
                  <a:srgbClr val="333399"/>
                </a:solidFill>
                <a:ea typeface="黑体" panose="02010609060101010101" pitchFamily="49" charset="-122"/>
              </a:rPr>
              <a:t>1</a:t>
            </a:r>
            <a:r>
              <a:rPr kumimoji="1" lang="zh-CN" altLang="en-US" u="none">
                <a:solidFill>
                  <a:srgbClr val="333399"/>
                </a:solidFill>
                <a:ea typeface="黑体" panose="02010609060101010101" pitchFamily="49" charset="-122"/>
              </a:rPr>
              <a:t>：</a:t>
            </a:r>
          </a:p>
          <a:p>
            <a:pPr algn="ctr"/>
            <a:r>
              <a:rPr kumimoji="1" lang="zh-CN" altLang="en-US" u="none">
                <a:solidFill>
                  <a:srgbClr val="333399"/>
                </a:solidFill>
                <a:ea typeface="黑体" panose="02010609060101010101" pitchFamily="49" charset="-122"/>
              </a:rPr>
              <a:t>    网络地址 </a:t>
            </a:r>
            <a:r>
              <a:rPr kumimoji="1" lang="en-US" altLang="zh-CN" u="none">
                <a:solidFill>
                  <a:srgbClr val="333399"/>
                </a:solidFill>
                <a:ea typeface="黑体" panose="02010609060101010101" pitchFamily="49" charset="-122"/>
              </a:rPr>
              <a:t>128.30.33.0</a:t>
            </a:r>
          </a:p>
          <a:p>
            <a:pPr algn="ctr"/>
            <a:r>
              <a:rPr kumimoji="1" lang="en-US" altLang="zh-CN" u="none">
                <a:solidFill>
                  <a:srgbClr val="333399"/>
                </a:solidFill>
                <a:ea typeface="黑体" panose="02010609060101010101" pitchFamily="49" charset="-122"/>
              </a:rPr>
              <a:t>     </a:t>
            </a:r>
            <a:r>
              <a:rPr kumimoji="1" lang="zh-CN" altLang="en-US" u="none">
                <a:solidFill>
                  <a:srgbClr val="333399"/>
                </a:solidFill>
                <a:ea typeface="黑体" panose="02010609060101010101" pitchFamily="49" charset="-122"/>
              </a:rPr>
              <a:t>子网掩码 </a:t>
            </a:r>
            <a:r>
              <a:rPr kumimoji="1" lang="en-US" altLang="zh-CN" u="none">
                <a:solidFill>
                  <a:srgbClr val="333399"/>
                </a:solidFill>
                <a:ea typeface="黑体" panose="02010609060101010101" pitchFamily="49" charset="-122"/>
              </a:rPr>
              <a:t>255.255.255.0</a:t>
            </a:r>
          </a:p>
        </p:txBody>
      </p:sp>
      <p:sp>
        <p:nvSpPr>
          <p:cNvPr id="115741" name="Line 29">
            <a:extLst>
              <a:ext uri="{FF2B5EF4-FFF2-40B4-BE49-F238E27FC236}">
                <a16:creationId xmlns:a16="http://schemas.microsoft.com/office/drawing/2014/main" id="{B4697CAC-B8BD-4C81-BE1F-5F6649EA3848}"/>
              </a:ext>
            </a:extLst>
          </p:cNvPr>
          <p:cNvSpPr>
            <a:spLocks noChangeShapeType="1"/>
          </p:cNvSpPr>
          <p:nvPr/>
        </p:nvSpPr>
        <p:spPr bwMode="auto">
          <a:xfrm>
            <a:off x="3152775" y="5011738"/>
            <a:ext cx="1588" cy="7032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42" name="Line 30">
            <a:extLst>
              <a:ext uri="{FF2B5EF4-FFF2-40B4-BE49-F238E27FC236}">
                <a16:creationId xmlns:a16="http://schemas.microsoft.com/office/drawing/2014/main" id="{2AEED5A6-9E35-46F0-8ADE-5F131ACBAE37}"/>
              </a:ext>
            </a:extLst>
          </p:cNvPr>
          <p:cNvSpPr>
            <a:spLocks noChangeShapeType="1"/>
          </p:cNvSpPr>
          <p:nvPr/>
        </p:nvSpPr>
        <p:spPr bwMode="auto">
          <a:xfrm>
            <a:off x="7680325" y="4400551"/>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43" name="Line 31">
            <a:extLst>
              <a:ext uri="{FF2B5EF4-FFF2-40B4-BE49-F238E27FC236}">
                <a16:creationId xmlns:a16="http://schemas.microsoft.com/office/drawing/2014/main" id="{798D509B-C0B3-47E1-B6DA-5D3DCA69E752}"/>
              </a:ext>
            </a:extLst>
          </p:cNvPr>
          <p:cNvSpPr>
            <a:spLocks noChangeShapeType="1"/>
          </p:cNvSpPr>
          <p:nvPr/>
        </p:nvSpPr>
        <p:spPr bwMode="auto">
          <a:xfrm>
            <a:off x="2357439" y="5708651"/>
            <a:ext cx="1587"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44" name="Line 32">
            <a:extLst>
              <a:ext uri="{FF2B5EF4-FFF2-40B4-BE49-F238E27FC236}">
                <a16:creationId xmlns:a16="http://schemas.microsoft.com/office/drawing/2014/main" id="{9D5220F7-6E24-47D6-9EA7-B7F2C5587AEF}"/>
              </a:ext>
            </a:extLst>
          </p:cNvPr>
          <p:cNvSpPr>
            <a:spLocks noChangeShapeType="1"/>
          </p:cNvSpPr>
          <p:nvPr/>
        </p:nvSpPr>
        <p:spPr bwMode="auto">
          <a:xfrm>
            <a:off x="3152775" y="4400551"/>
            <a:ext cx="1588"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45" name="Line 33">
            <a:extLst>
              <a:ext uri="{FF2B5EF4-FFF2-40B4-BE49-F238E27FC236}">
                <a16:creationId xmlns:a16="http://schemas.microsoft.com/office/drawing/2014/main" id="{539B6112-7B9A-492A-BB93-1D5CB3FE8FAD}"/>
              </a:ext>
            </a:extLst>
          </p:cNvPr>
          <p:cNvSpPr>
            <a:spLocks noChangeShapeType="1"/>
          </p:cNvSpPr>
          <p:nvPr/>
        </p:nvSpPr>
        <p:spPr bwMode="auto">
          <a:xfrm>
            <a:off x="4052889" y="3676651"/>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5746" name="Picture 34">
            <a:extLst>
              <a:ext uri="{FF2B5EF4-FFF2-40B4-BE49-F238E27FC236}">
                <a16:creationId xmlns:a16="http://schemas.microsoft.com/office/drawing/2014/main" id="{13D7489B-E768-4E8E-94AA-FF576CD2AEB4}"/>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82813" y="6018214"/>
            <a:ext cx="39846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47" name="Picture 35">
            <a:extLst>
              <a:ext uri="{FF2B5EF4-FFF2-40B4-BE49-F238E27FC236}">
                <a16:creationId xmlns:a16="http://schemas.microsoft.com/office/drawing/2014/main" id="{6F3D7A75-8056-427B-A552-E9F8337DD5FA}"/>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8776" y="3413125"/>
            <a:ext cx="3984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5748" name="Group 36">
            <a:extLst>
              <a:ext uri="{FF2B5EF4-FFF2-40B4-BE49-F238E27FC236}">
                <a16:creationId xmlns:a16="http://schemas.microsoft.com/office/drawing/2014/main" id="{DD1CCA19-843F-4709-95E9-AF9EF16EE9F8}"/>
              </a:ext>
            </a:extLst>
          </p:cNvPr>
          <p:cNvGrpSpPr>
            <a:grpSpLocks/>
          </p:cNvGrpSpPr>
          <p:nvPr/>
        </p:nvGrpSpPr>
        <p:grpSpPr bwMode="auto">
          <a:xfrm>
            <a:off x="3792539" y="3459164"/>
            <a:ext cx="612775" cy="460375"/>
            <a:chOff x="864" y="1824"/>
            <a:chExt cx="432" cy="288"/>
          </a:xfrm>
        </p:grpSpPr>
        <p:pic>
          <p:nvPicPr>
            <p:cNvPr id="115784" name="Picture 37">
              <a:extLst>
                <a:ext uri="{FF2B5EF4-FFF2-40B4-BE49-F238E27FC236}">
                  <a16:creationId xmlns:a16="http://schemas.microsoft.com/office/drawing/2014/main" id="{0753FEEB-C080-484A-AF08-37EACD17A113}"/>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5785" name="Picture 38">
              <a:extLst>
                <a:ext uri="{FF2B5EF4-FFF2-40B4-BE49-F238E27FC236}">
                  <a16:creationId xmlns:a16="http://schemas.microsoft.com/office/drawing/2014/main" id="{2680060F-4478-4181-9A51-EF00E79F59FD}"/>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pic>
        <p:nvPicPr>
          <p:cNvPr id="115749" name="Picture 39">
            <a:extLst>
              <a:ext uri="{FF2B5EF4-FFF2-40B4-BE49-F238E27FC236}">
                <a16:creationId xmlns:a16="http://schemas.microsoft.com/office/drawing/2014/main" id="{DD1981A5-2AED-47F5-A93C-91BBE08122D3}"/>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15226" y="4779964"/>
            <a:ext cx="3984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50" name="Line 40">
            <a:extLst>
              <a:ext uri="{FF2B5EF4-FFF2-40B4-BE49-F238E27FC236}">
                <a16:creationId xmlns:a16="http://schemas.microsoft.com/office/drawing/2014/main" id="{A340ED28-DB04-4DF1-A3DF-6659D06E9AA4}"/>
              </a:ext>
            </a:extLst>
          </p:cNvPr>
          <p:cNvSpPr>
            <a:spLocks noChangeShapeType="1"/>
          </p:cNvSpPr>
          <p:nvPr/>
        </p:nvSpPr>
        <p:spPr bwMode="auto">
          <a:xfrm>
            <a:off x="2459039" y="4379914"/>
            <a:ext cx="6948487"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51" name="Line 41">
            <a:extLst>
              <a:ext uri="{FF2B5EF4-FFF2-40B4-BE49-F238E27FC236}">
                <a16:creationId xmlns:a16="http://schemas.microsoft.com/office/drawing/2014/main" id="{51449435-D558-48AA-93C1-85AC66439657}"/>
              </a:ext>
            </a:extLst>
          </p:cNvPr>
          <p:cNvSpPr>
            <a:spLocks noChangeShapeType="1"/>
          </p:cNvSpPr>
          <p:nvPr/>
        </p:nvSpPr>
        <p:spPr bwMode="auto">
          <a:xfrm>
            <a:off x="2044700" y="5729289"/>
            <a:ext cx="7835900"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52" name="Text Box 42">
            <a:extLst>
              <a:ext uri="{FF2B5EF4-FFF2-40B4-BE49-F238E27FC236}">
                <a16:creationId xmlns:a16="http://schemas.microsoft.com/office/drawing/2014/main" id="{843AAA08-4F2B-40A6-9AB1-731D5F7B0BFC}"/>
              </a:ext>
            </a:extLst>
          </p:cNvPr>
          <p:cNvSpPr txBox="1">
            <a:spLocks noChangeArrowheads="1"/>
          </p:cNvSpPr>
          <p:nvPr/>
        </p:nvSpPr>
        <p:spPr bwMode="auto">
          <a:xfrm>
            <a:off x="2363788" y="389096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128.30.34.130</a:t>
            </a:r>
          </a:p>
        </p:txBody>
      </p:sp>
      <p:sp>
        <p:nvSpPr>
          <p:cNvPr id="115753" name="Text Box 43">
            <a:extLst>
              <a:ext uri="{FF2B5EF4-FFF2-40B4-BE49-F238E27FC236}">
                <a16:creationId xmlns:a16="http://schemas.microsoft.com/office/drawing/2014/main" id="{1DA50B34-65F7-4442-8612-C510137EDF4F}"/>
              </a:ext>
            </a:extLst>
          </p:cNvPr>
          <p:cNvSpPr txBox="1">
            <a:spLocks noChangeArrowheads="1"/>
          </p:cNvSpPr>
          <p:nvPr/>
        </p:nvSpPr>
        <p:spPr bwMode="auto">
          <a:xfrm>
            <a:off x="4438650" y="3536951"/>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R</a:t>
            </a:r>
            <a:r>
              <a:rPr kumimoji="1" lang="en-US" altLang="zh-CN" u="none" baseline="-25000">
                <a:solidFill>
                  <a:srgbClr val="333399"/>
                </a:solidFill>
                <a:ea typeface="黑体" panose="02010609060101010101" pitchFamily="49" charset="-122"/>
              </a:rPr>
              <a:t>1</a:t>
            </a:r>
          </a:p>
        </p:txBody>
      </p:sp>
      <p:sp>
        <p:nvSpPr>
          <p:cNvPr id="115754" name="Text Box 44">
            <a:extLst>
              <a:ext uri="{FF2B5EF4-FFF2-40B4-BE49-F238E27FC236}">
                <a16:creationId xmlns:a16="http://schemas.microsoft.com/office/drawing/2014/main" id="{07B62FAA-1299-4A2C-966E-1DF47638C30F}"/>
              </a:ext>
            </a:extLst>
          </p:cNvPr>
          <p:cNvSpPr txBox="1">
            <a:spLocks noChangeArrowheads="1"/>
          </p:cNvSpPr>
          <p:nvPr/>
        </p:nvSpPr>
        <p:spPr bwMode="auto">
          <a:xfrm>
            <a:off x="4057650" y="3897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a:t>
            </a:r>
            <a:endParaRPr kumimoji="1" lang="en-US" altLang="zh-CN" u="none" baseline="-25000">
              <a:solidFill>
                <a:srgbClr val="333399"/>
              </a:solidFill>
              <a:ea typeface="黑体" panose="02010609060101010101" pitchFamily="49" charset="-122"/>
            </a:endParaRPr>
          </a:p>
        </p:txBody>
      </p:sp>
      <p:sp>
        <p:nvSpPr>
          <p:cNvPr id="115755" name="Line 45">
            <a:extLst>
              <a:ext uri="{FF2B5EF4-FFF2-40B4-BE49-F238E27FC236}">
                <a16:creationId xmlns:a16="http://schemas.microsoft.com/office/drawing/2014/main" id="{CAEEF033-2C0C-4093-814D-8821AB96EA89}"/>
              </a:ext>
            </a:extLst>
          </p:cNvPr>
          <p:cNvSpPr>
            <a:spLocks noChangeShapeType="1"/>
          </p:cNvSpPr>
          <p:nvPr/>
        </p:nvSpPr>
        <p:spPr bwMode="auto">
          <a:xfrm>
            <a:off x="5543550" y="4400551"/>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5756" name="Group 46">
            <a:extLst>
              <a:ext uri="{FF2B5EF4-FFF2-40B4-BE49-F238E27FC236}">
                <a16:creationId xmlns:a16="http://schemas.microsoft.com/office/drawing/2014/main" id="{A2CDB88D-65A8-48C2-9A0E-D5FB1F7E6FBF}"/>
              </a:ext>
            </a:extLst>
          </p:cNvPr>
          <p:cNvGrpSpPr>
            <a:grpSpLocks/>
          </p:cNvGrpSpPr>
          <p:nvPr/>
        </p:nvGrpSpPr>
        <p:grpSpPr bwMode="auto">
          <a:xfrm>
            <a:off x="2892426" y="4843464"/>
            <a:ext cx="612775" cy="460375"/>
            <a:chOff x="864" y="1824"/>
            <a:chExt cx="432" cy="288"/>
          </a:xfrm>
        </p:grpSpPr>
        <p:pic>
          <p:nvPicPr>
            <p:cNvPr id="115782" name="Picture 47">
              <a:extLst>
                <a:ext uri="{FF2B5EF4-FFF2-40B4-BE49-F238E27FC236}">
                  <a16:creationId xmlns:a16="http://schemas.microsoft.com/office/drawing/2014/main" id="{63B20E47-13FE-4FB6-88C6-81519413119E}"/>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5783" name="Picture 48">
              <a:extLst>
                <a:ext uri="{FF2B5EF4-FFF2-40B4-BE49-F238E27FC236}">
                  <a16:creationId xmlns:a16="http://schemas.microsoft.com/office/drawing/2014/main" id="{2B6DBB49-044D-4F74-B52D-3EE649EAC481}"/>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sp>
        <p:nvSpPr>
          <p:cNvPr id="115757" name="Text Box 49">
            <a:extLst>
              <a:ext uri="{FF2B5EF4-FFF2-40B4-BE49-F238E27FC236}">
                <a16:creationId xmlns:a16="http://schemas.microsoft.com/office/drawing/2014/main" id="{D4ABCC62-7753-46DE-AA42-1A8B277A12FA}"/>
              </a:ext>
            </a:extLst>
          </p:cNvPr>
          <p:cNvSpPr txBox="1">
            <a:spLocks noChangeArrowheads="1"/>
          </p:cNvSpPr>
          <p:nvPr/>
        </p:nvSpPr>
        <p:spPr bwMode="auto">
          <a:xfrm>
            <a:off x="2495550" y="4826001"/>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R</a:t>
            </a:r>
            <a:r>
              <a:rPr kumimoji="1" lang="en-US" altLang="zh-CN" u="none" baseline="-25000">
                <a:solidFill>
                  <a:srgbClr val="333399"/>
                </a:solidFill>
                <a:ea typeface="黑体" panose="02010609060101010101" pitchFamily="49" charset="-122"/>
              </a:rPr>
              <a:t>2</a:t>
            </a:r>
          </a:p>
        </p:txBody>
      </p:sp>
      <p:sp>
        <p:nvSpPr>
          <p:cNvPr id="115758" name="Line 50">
            <a:extLst>
              <a:ext uri="{FF2B5EF4-FFF2-40B4-BE49-F238E27FC236}">
                <a16:creationId xmlns:a16="http://schemas.microsoft.com/office/drawing/2014/main" id="{D6BEDA03-BCD3-4956-BAC1-B7B094B7C44A}"/>
              </a:ext>
            </a:extLst>
          </p:cNvPr>
          <p:cNvSpPr>
            <a:spLocks noChangeShapeType="1"/>
          </p:cNvSpPr>
          <p:nvPr/>
        </p:nvSpPr>
        <p:spPr bwMode="auto">
          <a:xfrm>
            <a:off x="3741739" y="5707063"/>
            <a:ext cx="1587"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5759" name="Picture 51">
            <a:extLst>
              <a:ext uri="{FF2B5EF4-FFF2-40B4-BE49-F238E27FC236}">
                <a16:creationId xmlns:a16="http://schemas.microsoft.com/office/drawing/2014/main" id="{0EEDD614-9034-41F5-A6A0-88A59907CB01}"/>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8926" y="4784725"/>
            <a:ext cx="3984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60" name="Text Box 52">
            <a:extLst>
              <a:ext uri="{FF2B5EF4-FFF2-40B4-BE49-F238E27FC236}">
                <a16:creationId xmlns:a16="http://schemas.microsoft.com/office/drawing/2014/main" id="{72769DF9-1C37-4950-946A-42B5E7DB77D3}"/>
              </a:ext>
            </a:extLst>
          </p:cNvPr>
          <p:cNvSpPr txBox="1">
            <a:spLocks noChangeArrowheads="1"/>
          </p:cNvSpPr>
          <p:nvPr/>
        </p:nvSpPr>
        <p:spPr bwMode="auto">
          <a:xfrm>
            <a:off x="5475289" y="3681414"/>
            <a:ext cx="4581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sz="2000" u="none">
                <a:solidFill>
                  <a:srgbClr val="333399"/>
                </a:solidFill>
                <a:ea typeface="黑体" panose="02010609060101010101" pitchFamily="49" charset="-122"/>
              </a:rPr>
              <a:t>子网</a:t>
            </a:r>
            <a:r>
              <a:rPr kumimoji="1" lang="en-US" altLang="zh-CN" sz="2000" u="none">
                <a:solidFill>
                  <a:srgbClr val="333399"/>
                </a:solidFill>
                <a:ea typeface="黑体" panose="02010609060101010101" pitchFamily="49" charset="-122"/>
              </a:rPr>
              <a:t>2</a:t>
            </a:r>
            <a:r>
              <a:rPr kumimoji="1" lang="zh-CN" altLang="en-US" sz="2000" u="none">
                <a:solidFill>
                  <a:srgbClr val="333399"/>
                </a:solidFill>
                <a:ea typeface="黑体" panose="02010609060101010101" pitchFamily="49" charset="-122"/>
              </a:rPr>
              <a:t>：网络地址 </a:t>
            </a:r>
            <a:r>
              <a:rPr kumimoji="1" lang="en-US" altLang="zh-CN" sz="2000" u="none">
                <a:solidFill>
                  <a:srgbClr val="333399"/>
                </a:solidFill>
                <a:ea typeface="黑体" panose="02010609060101010101" pitchFamily="49" charset="-122"/>
              </a:rPr>
              <a:t>128.30.34.128</a:t>
            </a:r>
          </a:p>
          <a:p>
            <a:r>
              <a:rPr kumimoji="1" lang="en-US" altLang="zh-CN" sz="2000" u="none">
                <a:solidFill>
                  <a:srgbClr val="333399"/>
                </a:solidFill>
                <a:ea typeface="黑体" panose="02010609060101010101" pitchFamily="49" charset="-122"/>
              </a:rPr>
              <a:t>            </a:t>
            </a:r>
            <a:r>
              <a:rPr kumimoji="1" lang="zh-CN" altLang="en-US" sz="2000" u="none">
                <a:solidFill>
                  <a:srgbClr val="333399"/>
                </a:solidFill>
                <a:ea typeface="黑体" panose="02010609060101010101" pitchFamily="49" charset="-122"/>
              </a:rPr>
              <a:t>子网掩码 </a:t>
            </a:r>
            <a:r>
              <a:rPr kumimoji="1" lang="en-US" altLang="zh-CN" sz="2000" u="none">
                <a:solidFill>
                  <a:srgbClr val="333399"/>
                </a:solidFill>
                <a:ea typeface="黑体" panose="02010609060101010101" pitchFamily="49" charset="-122"/>
              </a:rPr>
              <a:t>255.255.255.128</a:t>
            </a:r>
            <a:endParaRPr kumimoji="1" lang="en-US" altLang="zh-CN" sz="2000" u="none" baseline="-25000">
              <a:solidFill>
                <a:srgbClr val="333399"/>
              </a:solidFill>
              <a:ea typeface="黑体" panose="02010609060101010101" pitchFamily="49" charset="-122"/>
            </a:endParaRPr>
          </a:p>
        </p:txBody>
      </p:sp>
      <p:sp>
        <p:nvSpPr>
          <p:cNvPr id="115761" name="Text Box 53">
            <a:extLst>
              <a:ext uri="{FF2B5EF4-FFF2-40B4-BE49-F238E27FC236}">
                <a16:creationId xmlns:a16="http://schemas.microsoft.com/office/drawing/2014/main" id="{596AA138-0824-4BE8-B2FA-36E2F5B76DE3}"/>
              </a:ext>
            </a:extLst>
          </p:cNvPr>
          <p:cNvSpPr txBox="1">
            <a:spLocks noChangeArrowheads="1"/>
          </p:cNvSpPr>
          <p:nvPr/>
        </p:nvSpPr>
        <p:spPr bwMode="auto">
          <a:xfrm>
            <a:off x="5014914" y="4797426"/>
            <a:ext cx="433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H</a:t>
            </a:r>
            <a:r>
              <a:rPr kumimoji="1" lang="en-US" altLang="zh-CN" u="none" baseline="-25000">
                <a:solidFill>
                  <a:srgbClr val="333399"/>
                </a:solidFill>
                <a:ea typeface="黑体" panose="02010609060101010101" pitchFamily="49" charset="-122"/>
              </a:rPr>
              <a:t>2</a:t>
            </a:r>
          </a:p>
        </p:txBody>
      </p:sp>
      <p:sp>
        <p:nvSpPr>
          <p:cNvPr id="115762" name="Text Box 54">
            <a:extLst>
              <a:ext uri="{FF2B5EF4-FFF2-40B4-BE49-F238E27FC236}">
                <a16:creationId xmlns:a16="http://schemas.microsoft.com/office/drawing/2014/main" id="{729860D3-6DF6-4329-B32E-91FC6B5DD712}"/>
              </a:ext>
            </a:extLst>
          </p:cNvPr>
          <p:cNvSpPr txBox="1">
            <a:spLocks noChangeArrowheads="1"/>
          </p:cNvSpPr>
          <p:nvPr/>
        </p:nvSpPr>
        <p:spPr bwMode="auto">
          <a:xfrm>
            <a:off x="5664200" y="476091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128.30.34.138</a:t>
            </a:r>
          </a:p>
        </p:txBody>
      </p:sp>
      <p:sp>
        <p:nvSpPr>
          <p:cNvPr id="115763" name="Text Box 55">
            <a:extLst>
              <a:ext uri="{FF2B5EF4-FFF2-40B4-BE49-F238E27FC236}">
                <a16:creationId xmlns:a16="http://schemas.microsoft.com/office/drawing/2014/main" id="{3538BDD2-6327-44B6-B4A5-F17BDC28F547}"/>
              </a:ext>
            </a:extLst>
          </p:cNvPr>
          <p:cNvSpPr txBox="1">
            <a:spLocks noChangeArrowheads="1"/>
          </p:cNvSpPr>
          <p:nvPr/>
        </p:nvSpPr>
        <p:spPr bwMode="auto">
          <a:xfrm>
            <a:off x="2832100" y="45386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0</a:t>
            </a:r>
            <a:endParaRPr kumimoji="1" lang="en-US" altLang="zh-CN" u="none" baseline="-25000">
              <a:solidFill>
                <a:srgbClr val="333399"/>
              </a:solidFill>
              <a:ea typeface="黑体" panose="02010609060101010101" pitchFamily="49" charset="-122"/>
            </a:endParaRPr>
          </a:p>
        </p:txBody>
      </p:sp>
      <p:sp>
        <p:nvSpPr>
          <p:cNvPr id="115764" name="Text Box 56">
            <a:extLst>
              <a:ext uri="{FF2B5EF4-FFF2-40B4-BE49-F238E27FC236}">
                <a16:creationId xmlns:a16="http://schemas.microsoft.com/office/drawing/2014/main" id="{49738E85-9C7B-4C20-BD95-87927DFD8838}"/>
              </a:ext>
            </a:extLst>
          </p:cNvPr>
          <p:cNvSpPr txBox="1">
            <a:spLocks noChangeArrowheads="1"/>
          </p:cNvSpPr>
          <p:nvPr/>
        </p:nvSpPr>
        <p:spPr bwMode="auto">
          <a:xfrm>
            <a:off x="2832100" y="52593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a:t>
            </a:r>
            <a:endParaRPr kumimoji="1" lang="en-US" altLang="zh-CN" u="none" baseline="-25000">
              <a:solidFill>
                <a:srgbClr val="333399"/>
              </a:solidFill>
              <a:ea typeface="黑体" panose="02010609060101010101" pitchFamily="49" charset="-122"/>
            </a:endParaRPr>
          </a:p>
        </p:txBody>
      </p:sp>
      <p:sp>
        <p:nvSpPr>
          <p:cNvPr id="115765" name="Text Box 57">
            <a:extLst>
              <a:ext uri="{FF2B5EF4-FFF2-40B4-BE49-F238E27FC236}">
                <a16:creationId xmlns:a16="http://schemas.microsoft.com/office/drawing/2014/main" id="{F88C2997-3AAA-41F0-82B5-C75BAB762DA0}"/>
              </a:ext>
            </a:extLst>
          </p:cNvPr>
          <p:cNvSpPr txBox="1">
            <a:spLocks noChangeArrowheads="1"/>
          </p:cNvSpPr>
          <p:nvPr/>
        </p:nvSpPr>
        <p:spPr bwMode="auto">
          <a:xfrm>
            <a:off x="3143250" y="453866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128.30.34.129</a:t>
            </a:r>
          </a:p>
        </p:txBody>
      </p:sp>
      <p:pic>
        <p:nvPicPr>
          <p:cNvPr id="115766" name="Picture 58">
            <a:extLst>
              <a:ext uri="{FF2B5EF4-FFF2-40B4-BE49-F238E27FC236}">
                <a16:creationId xmlns:a16="http://schemas.microsoft.com/office/drawing/2014/main" id="{75AE0684-47CB-4136-ABF7-367A81DC77FB}"/>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7113" y="6016626"/>
            <a:ext cx="4000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67" name="Text Box 59">
            <a:extLst>
              <a:ext uri="{FF2B5EF4-FFF2-40B4-BE49-F238E27FC236}">
                <a16:creationId xmlns:a16="http://schemas.microsoft.com/office/drawing/2014/main" id="{6DDCC2F3-1B70-4AFF-B2BA-B056C09058A3}"/>
              </a:ext>
            </a:extLst>
          </p:cNvPr>
          <p:cNvSpPr txBox="1">
            <a:spLocks noChangeArrowheads="1"/>
          </p:cNvSpPr>
          <p:nvPr/>
        </p:nvSpPr>
        <p:spPr bwMode="auto">
          <a:xfrm>
            <a:off x="3216275" y="5984876"/>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H</a:t>
            </a:r>
            <a:r>
              <a:rPr kumimoji="1" lang="en-US" altLang="zh-CN" u="none" baseline="-25000">
                <a:solidFill>
                  <a:srgbClr val="333399"/>
                </a:solidFill>
                <a:ea typeface="黑体" panose="02010609060101010101" pitchFamily="49" charset="-122"/>
              </a:rPr>
              <a:t>3</a:t>
            </a:r>
          </a:p>
        </p:txBody>
      </p:sp>
      <p:sp>
        <p:nvSpPr>
          <p:cNvPr id="115768" name="Text Box 60">
            <a:extLst>
              <a:ext uri="{FF2B5EF4-FFF2-40B4-BE49-F238E27FC236}">
                <a16:creationId xmlns:a16="http://schemas.microsoft.com/office/drawing/2014/main" id="{AC6D8EB4-BD28-4CAF-9DF2-BD344530EBA1}"/>
              </a:ext>
            </a:extLst>
          </p:cNvPr>
          <p:cNvSpPr txBox="1">
            <a:spLocks noChangeArrowheads="1"/>
          </p:cNvSpPr>
          <p:nvPr/>
        </p:nvSpPr>
        <p:spPr bwMode="auto">
          <a:xfrm>
            <a:off x="3211513" y="5257801"/>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128.30.36.2</a:t>
            </a:r>
          </a:p>
        </p:txBody>
      </p:sp>
      <p:sp>
        <p:nvSpPr>
          <p:cNvPr id="115769" name="Text Box 61">
            <a:extLst>
              <a:ext uri="{FF2B5EF4-FFF2-40B4-BE49-F238E27FC236}">
                <a16:creationId xmlns:a16="http://schemas.microsoft.com/office/drawing/2014/main" id="{E7AC79A7-5458-486A-B93A-E3E963FB86B0}"/>
              </a:ext>
            </a:extLst>
          </p:cNvPr>
          <p:cNvSpPr txBox="1">
            <a:spLocks noChangeArrowheads="1"/>
          </p:cNvSpPr>
          <p:nvPr/>
        </p:nvSpPr>
        <p:spPr bwMode="auto">
          <a:xfrm>
            <a:off x="5543551" y="5788026"/>
            <a:ext cx="37306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sz="2000" u="none">
                <a:solidFill>
                  <a:srgbClr val="333399"/>
                </a:solidFill>
                <a:ea typeface="黑体" panose="02010609060101010101" pitchFamily="49" charset="-122"/>
              </a:rPr>
              <a:t>子网</a:t>
            </a:r>
            <a:r>
              <a:rPr kumimoji="1" lang="en-US" altLang="zh-CN" sz="2000" u="none">
                <a:solidFill>
                  <a:srgbClr val="333399"/>
                </a:solidFill>
                <a:ea typeface="黑体" panose="02010609060101010101" pitchFamily="49" charset="-122"/>
              </a:rPr>
              <a:t>3</a:t>
            </a:r>
            <a:r>
              <a:rPr kumimoji="1" lang="zh-CN" altLang="en-US" sz="2000" u="none">
                <a:solidFill>
                  <a:srgbClr val="333399"/>
                </a:solidFill>
                <a:ea typeface="黑体" panose="02010609060101010101" pitchFamily="49" charset="-122"/>
              </a:rPr>
              <a:t>：网络地址 </a:t>
            </a:r>
            <a:r>
              <a:rPr kumimoji="1" lang="en-US" altLang="zh-CN" sz="2000" u="none">
                <a:solidFill>
                  <a:srgbClr val="333399"/>
                </a:solidFill>
                <a:ea typeface="黑体" panose="02010609060101010101" pitchFamily="49" charset="-122"/>
              </a:rPr>
              <a:t>128.30.36.0</a:t>
            </a:r>
          </a:p>
          <a:p>
            <a:r>
              <a:rPr kumimoji="1" lang="en-US" altLang="zh-CN" sz="2000" u="none">
                <a:solidFill>
                  <a:srgbClr val="333399"/>
                </a:solidFill>
                <a:ea typeface="黑体" panose="02010609060101010101" pitchFamily="49" charset="-122"/>
              </a:rPr>
              <a:t>            </a:t>
            </a:r>
            <a:r>
              <a:rPr kumimoji="1" lang="zh-CN" altLang="en-US" sz="2000" u="none">
                <a:solidFill>
                  <a:srgbClr val="333399"/>
                </a:solidFill>
                <a:ea typeface="黑体" panose="02010609060101010101" pitchFamily="49" charset="-122"/>
              </a:rPr>
              <a:t>子网掩码 </a:t>
            </a:r>
            <a:r>
              <a:rPr kumimoji="1" lang="en-US" altLang="zh-CN" sz="2000" u="none">
                <a:solidFill>
                  <a:srgbClr val="333399"/>
                </a:solidFill>
                <a:ea typeface="黑体" panose="02010609060101010101" pitchFamily="49" charset="-122"/>
              </a:rPr>
              <a:t>255.255.255.0</a:t>
            </a:r>
            <a:endParaRPr kumimoji="1" lang="en-US" altLang="zh-CN" sz="2000" u="none" baseline="-25000">
              <a:solidFill>
                <a:srgbClr val="333399"/>
              </a:solidFill>
              <a:ea typeface="黑体" panose="02010609060101010101" pitchFamily="49" charset="-122"/>
            </a:endParaRPr>
          </a:p>
        </p:txBody>
      </p:sp>
      <p:sp>
        <p:nvSpPr>
          <p:cNvPr id="115770" name="Text Box 62">
            <a:extLst>
              <a:ext uri="{FF2B5EF4-FFF2-40B4-BE49-F238E27FC236}">
                <a16:creationId xmlns:a16="http://schemas.microsoft.com/office/drawing/2014/main" id="{7B92895F-0F0D-499F-ADC1-D20519EE9C90}"/>
              </a:ext>
            </a:extLst>
          </p:cNvPr>
          <p:cNvSpPr txBox="1">
            <a:spLocks noChangeArrowheads="1"/>
          </p:cNvSpPr>
          <p:nvPr/>
        </p:nvSpPr>
        <p:spPr bwMode="auto">
          <a:xfrm>
            <a:off x="3857625" y="6056313"/>
            <a:ext cx="151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128.30.36.12</a:t>
            </a:r>
          </a:p>
        </p:txBody>
      </p:sp>
      <p:sp>
        <p:nvSpPr>
          <p:cNvPr id="350271" name="Rectangle 63">
            <a:extLst>
              <a:ext uri="{FF2B5EF4-FFF2-40B4-BE49-F238E27FC236}">
                <a16:creationId xmlns:a16="http://schemas.microsoft.com/office/drawing/2014/main" id="{2078A387-01F9-4F22-BFE7-17A20191B2C6}"/>
              </a:ext>
            </a:extLst>
          </p:cNvPr>
          <p:cNvSpPr>
            <a:spLocks noChangeArrowheads="1"/>
          </p:cNvSpPr>
          <p:nvPr/>
        </p:nvSpPr>
        <p:spPr bwMode="auto">
          <a:xfrm>
            <a:off x="1524000" y="5300664"/>
            <a:ext cx="9144000" cy="155733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ct val="110000"/>
              </a:lnSpc>
            </a:pPr>
            <a:r>
              <a:rPr lang="en-US" altLang="zh-CN" sz="2800" u="none">
                <a:solidFill>
                  <a:srgbClr val="333399"/>
                </a:solidFill>
                <a:ea typeface="黑体" panose="02010609060101010101" pitchFamily="49" charset="-122"/>
              </a:rPr>
              <a:t>255.255.255.0 </a:t>
            </a:r>
            <a:r>
              <a:rPr lang="en-US" altLang="zh-CN" sz="2800" u="none">
                <a:solidFill>
                  <a:srgbClr val="FF0000"/>
                </a:solidFill>
                <a:ea typeface="黑体" panose="02010609060101010101" pitchFamily="49" charset="-122"/>
              </a:rPr>
              <a:t>AND</a:t>
            </a:r>
            <a:r>
              <a:rPr lang="en-US" altLang="zh-CN" sz="2800" u="none">
                <a:solidFill>
                  <a:srgbClr val="333399"/>
                </a:solidFill>
                <a:ea typeface="黑体" panose="02010609060101010101" pitchFamily="49" charset="-122"/>
              </a:rPr>
              <a:t> 128.30.34.138 = 128.30.34.0</a:t>
            </a:r>
          </a:p>
          <a:p>
            <a:pPr algn="ctr">
              <a:lnSpc>
                <a:spcPct val="110000"/>
              </a:lnSpc>
            </a:pPr>
            <a:r>
              <a:rPr lang="zh-CN" altLang="en-US" sz="2800" u="none">
                <a:solidFill>
                  <a:srgbClr val="FF0000"/>
                </a:solidFill>
                <a:ea typeface="黑体" panose="02010609060101010101" pitchFamily="49" charset="-122"/>
              </a:rPr>
              <a:t>不匹配</a:t>
            </a:r>
            <a:r>
              <a:rPr lang="en-US" altLang="zh-CN" sz="2800" u="none">
                <a:solidFill>
                  <a:srgbClr val="FF0000"/>
                </a:solidFill>
                <a:ea typeface="黑体" panose="02010609060101010101" pitchFamily="49" charset="-122"/>
              </a:rPr>
              <a:t>!</a:t>
            </a:r>
          </a:p>
          <a:p>
            <a:pPr algn="ctr">
              <a:lnSpc>
                <a:spcPct val="110000"/>
              </a:lnSpc>
            </a:pPr>
            <a:r>
              <a:rPr lang="zh-CN" altLang="en-US" sz="2800" u="none">
                <a:solidFill>
                  <a:srgbClr val="333399"/>
                </a:solidFill>
                <a:ea typeface="黑体" panose="02010609060101010101" pitchFamily="49" charset="-122"/>
              </a:rPr>
              <a:t>（因为</a:t>
            </a:r>
            <a:r>
              <a:rPr lang="en-US" altLang="zh-CN" sz="2800" u="none">
                <a:solidFill>
                  <a:srgbClr val="333399"/>
                </a:solidFill>
                <a:ea typeface="黑体" panose="02010609060101010101" pitchFamily="49" charset="-122"/>
              </a:rPr>
              <a:t>128.30.34.0 </a:t>
            </a:r>
            <a:r>
              <a:rPr lang="zh-CN" altLang="en-US" sz="2800" u="none">
                <a:solidFill>
                  <a:srgbClr val="333399"/>
                </a:solidFill>
                <a:ea typeface="黑体" panose="02010609060101010101" pitchFamily="49" charset="-122"/>
              </a:rPr>
              <a:t>与路由表中的 </a:t>
            </a:r>
            <a:r>
              <a:rPr lang="en-US" altLang="zh-CN" sz="2800" u="none">
                <a:solidFill>
                  <a:srgbClr val="333399"/>
                </a:solidFill>
                <a:ea typeface="黑体" panose="02010609060101010101" pitchFamily="49" charset="-122"/>
              </a:rPr>
              <a:t>128.30.33.0 </a:t>
            </a:r>
            <a:r>
              <a:rPr lang="zh-CN" altLang="en-US" sz="2800" u="none">
                <a:solidFill>
                  <a:srgbClr val="333399"/>
                </a:solidFill>
                <a:ea typeface="黑体" panose="02010609060101010101" pitchFamily="49" charset="-122"/>
              </a:rPr>
              <a:t>不一致）</a:t>
            </a:r>
          </a:p>
        </p:txBody>
      </p:sp>
      <p:sp>
        <p:nvSpPr>
          <p:cNvPr id="115772" name="Rectangle 64">
            <a:extLst>
              <a:ext uri="{FF2B5EF4-FFF2-40B4-BE49-F238E27FC236}">
                <a16:creationId xmlns:a16="http://schemas.microsoft.com/office/drawing/2014/main" id="{0E9F1B26-9D65-4685-9D11-21FA2831B1F0}"/>
              </a:ext>
            </a:extLst>
          </p:cNvPr>
          <p:cNvSpPr>
            <a:spLocks noChangeArrowheads="1"/>
          </p:cNvSpPr>
          <p:nvPr/>
        </p:nvSpPr>
        <p:spPr bwMode="auto">
          <a:xfrm>
            <a:off x="1666875" y="1162051"/>
            <a:ext cx="7488238" cy="50482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a:r>
              <a:rPr lang="en-US" altLang="zh-CN" sz="2800" u="none">
                <a:solidFill>
                  <a:srgbClr val="333399"/>
                </a:solidFill>
                <a:ea typeface="黑体" panose="02010609060101010101" pitchFamily="49" charset="-122"/>
              </a:rPr>
              <a:t>R</a:t>
            </a:r>
            <a:r>
              <a:rPr lang="en-US" altLang="zh-CN" sz="2800" u="none" baseline="-25000">
                <a:solidFill>
                  <a:srgbClr val="333399"/>
                </a:solidFill>
                <a:ea typeface="黑体" panose="02010609060101010101" pitchFamily="49" charset="-122"/>
              </a:rPr>
              <a:t>1</a:t>
            </a:r>
            <a:r>
              <a:rPr lang="en-US" altLang="zh-CN" u="none">
                <a:solidFill>
                  <a:srgbClr val="333399"/>
                </a:solidFill>
                <a:ea typeface="黑体" panose="02010609060101010101" pitchFamily="49" charset="-122"/>
              </a:rPr>
              <a:t> </a:t>
            </a:r>
            <a:r>
              <a:rPr lang="zh-CN" altLang="en-US" sz="2800" u="none">
                <a:solidFill>
                  <a:srgbClr val="333399"/>
                </a:solidFill>
                <a:ea typeface="黑体" panose="02010609060101010101" pitchFamily="49" charset="-122"/>
              </a:rPr>
              <a:t>收到的分组的目的 </a:t>
            </a:r>
            <a:r>
              <a:rPr lang="en-US" altLang="zh-CN" sz="2800" u="none">
                <a:solidFill>
                  <a:srgbClr val="333399"/>
                </a:solidFill>
                <a:ea typeface="黑体" panose="02010609060101010101" pitchFamily="49" charset="-122"/>
              </a:rPr>
              <a:t>IP </a:t>
            </a:r>
            <a:r>
              <a:rPr lang="zh-CN" altLang="en-US" sz="2800" u="none">
                <a:solidFill>
                  <a:srgbClr val="333399"/>
                </a:solidFill>
                <a:ea typeface="黑体" panose="02010609060101010101" pitchFamily="49" charset="-122"/>
              </a:rPr>
              <a:t>地址：</a:t>
            </a:r>
            <a:r>
              <a:rPr lang="en-US" altLang="zh-CN" sz="2800" u="none">
                <a:solidFill>
                  <a:srgbClr val="333399"/>
                </a:solidFill>
                <a:ea typeface="黑体" panose="02010609060101010101" pitchFamily="49" charset="-122"/>
              </a:rPr>
              <a:t>128.30.34.138</a:t>
            </a:r>
          </a:p>
        </p:txBody>
      </p:sp>
      <p:grpSp>
        <p:nvGrpSpPr>
          <p:cNvPr id="4" name="Group 65">
            <a:extLst>
              <a:ext uri="{FF2B5EF4-FFF2-40B4-BE49-F238E27FC236}">
                <a16:creationId xmlns:a16="http://schemas.microsoft.com/office/drawing/2014/main" id="{6D72A33A-E087-4974-AC71-EBBBA0DA2629}"/>
              </a:ext>
            </a:extLst>
          </p:cNvPr>
          <p:cNvGrpSpPr>
            <a:grpSpLocks/>
          </p:cNvGrpSpPr>
          <p:nvPr/>
        </p:nvGrpSpPr>
        <p:grpSpPr bwMode="auto">
          <a:xfrm>
            <a:off x="6678614" y="1654175"/>
            <a:ext cx="2586037" cy="1054100"/>
            <a:chOff x="3247" y="1042"/>
            <a:chExt cx="1629" cy="664"/>
          </a:xfrm>
        </p:grpSpPr>
        <p:sp>
          <p:nvSpPr>
            <p:cNvPr id="115780" name="Line 66">
              <a:extLst>
                <a:ext uri="{FF2B5EF4-FFF2-40B4-BE49-F238E27FC236}">
                  <a16:creationId xmlns:a16="http://schemas.microsoft.com/office/drawing/2014/main" id="{47515A2D-F228-490C-A710-1BDDE88BAD0C}"/>
                </a:ext>
              </a:extLst>
            </p:cNvPr>
            <p:cNvSpPr>
              <a:spLocks noChangeShapeType="1"/>
            </p:cNvSpPr>
            <p:nvPr/>
          </p:nvSpPr>
          <p:spPr bwMode="auto">
            <a:xfrm>
              <a:off x="3742" y="1706"/>
              <a:ext cx="1134"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81" name="Line 67">
              <a:extLst>
                <a:ext uri="{FF2B5EF4-FFF2-40B4-BE49-F238E27FC236}">
                  <a16:creationId xmlns:a16="http://schemas.microsoft.com/office/drawing/2014/main" id="{1F6205D4-78C6-425B-885E-4CF6A60108EB}"/>
                </a:ext>
              </a:extLst>
            </p:cNvPr>
            <p:cNvSpPr>
              <a:spLocks noChangeShapeType="1"/>
            </p:cNvSpPr>
            <p:nvPr/>
          </p:nvSpPr>
          <p:spPr bwMode="auto">
            <a:xfrm flipV="1">
              <a:off x="3247" y="1042"/>
              <a:ext cx="1428"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5774" name="AutoShape 68">
            <a:extLst>
              <a:ext uri="{FF2B5EF4-FFF2-40B4-BE49-F238E27FC236}">
                <a16:creationId xmlns:a16="http://schemas.microsoft.com/office/drawing/2014/main" id="{FC020342-E4F1-423A-B329-26116A37683F}"/>
              </a:ext>
            </a:extLst>
          </p:cNvPr>
          <p:cNvSpPr>
            <a:spLocks noChangeArrowheads="1"/>
          </p:cNvSpPr>
          <p:nvPr/>
        </p:nvSpPr>
        <p:spPr bwMode="auto">
          <a:xfrm rot="21053543">
            <a:off x="3790951" y="1557339"/>
            <a:ext cx="144463" cy="2160587"/>
          </a:xfrm>
          <a:prstGeom prst="downArrow">
            <a:avLst>
              <a:gd name="adj1" fmla="val 50000"/>
              <a:gd name="adj2" fmla="val 373900"/>
            </a:avLst>
          </a:prstGeom>
          <a:solidFill>
            <a:schemeClr val="accent1"/>
          </a:solidFill>
          <a:ln w="9525">
            <a:solidFill>
              <a:srgbClr val="333399"/>
            </a:solidFill>
            <a:miter lim="800000"/>
            <a:headEnd/>
            <a:tailEnd/>
          </a:ln>
        </p:spPr>
        <p:txBody>
          <a:bodyPr vert="eaVert"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50277" name="AutoShape 69">
            <a:extLst>
              <a:ext uri="{FF2B5EF4-FFF2-40B4-BE49-F238E27FC236}">
                <a16:creationId xmlns:a16="http://schemas.microsoft.com/office/drawing/2014/main" id="{36452239-297C-4451-A7C9-41C198325746}"/>
              </a:ext>
            </a:extLst>
          </p:cNvPr>
          <p:cNvSpPr>
            <a:spLocks noChangeArrowheads="1"/>
          </p:cNvSpPr>
          <p:nvPr/>
        </p:nvSpPr>
        <p:spPr bwMode="auto">
          <a:xfrm>
            <a:off x="5232401" y="2420938"/>
            <a:ext cx="576263" cy="215900"/>
          </a:xfrm>
          <a:prstGeom prst="rightArrow">
            <a:avLst>
              <a:gd name="adj1" fmla="val 50000"/>
              <a:gd name="adj2" fmla="val 66728"/>
            </a:avLst>
          </a:prstGeom>
          <a:solidFill>
            <a:schemeClr val="accent1"/>
          </a:solidFill>
          <a:ln w="9525">
            <a:solidFill>
              <a:schemeClr val="tx2"/>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5776" name="Line 70">
            <a:extLst>
              <a:ext uri="{FF2B5EF4-FFF2-40B4-BE49-F238E27FC236}">
                <a16:creationId xmlns:a16="http://schemas.microsoft.com/office/drawing/2014/main" id="{392B2EB6-997B-4B3D-AF95-C56418E09B76}"/>
              </a:ext>
            </a:extLst>
          </p:cNvPr>
          <p:cNvSpPr>
            <a:spLocks noChangeShapeType="1"/>
          </p:cNvSpPr>
          <p:nvPr/>
        </p:nvSpPr>
        <p:spPr bwMode="auto">
          <a:xfrm>
            <a:off x="5670551" y="2698750"/>
            <a:ext cx="1800225" cy="0"/>
          </a:xfrm>
          <a:prstGeom prst="line">
            <a:avLst/>
          </a:prstGeom>
          <a:noFill/>
          <a:ln w="762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0279" name="Line 71">
            <a:extLst>
              <a:ext uri="{FF2B5EF4-FFF2-40B4-BE49-F238E27FC236}">
                <a16:creationId xmlns:a16="http://schemas.microsoft.com/office/drawing/2014/main" id="{B06D3C08-5422-4C32-BBBA-E2CFCDB3A9EE}"/>
              </a:ext>
            </a:extLst>
          </p:cNvPr>
          <p:cNvSpPr>
            <a:spLocks noChangeShapeType="1"/>
          </p:cNvSpPr>
          <p:nvPr/>
        </p:nvSpPr>
        <p:spPr bwMode="auto">
          <a:xfrm flipV="1">
            <a:off x="8131175" y="5856288"/>
            <a:ext cx="226695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0280" name="Line 72">
            <a:extLst>
              <a:ext uri="{FF2B5EF4-FFF2-40B4-BE49-F238E27FC236}">
                <a16:creationId xmlns:a16="http://schemas.microsoft.com/office/drawing/2014/main" id="{6B6333D6-336F-4689-B7F7-11A1EC5D18DA}"/>
              </a:ext>
            </a:extLst>
          </p:cNvPr>
          <p:cNvSpPr>
            <a:spLocks noChangeShapeType="1"/>
          </p:cNvSpPr>
          <p:nvPr/>
        </p:nvSpPr>
        <p:spPr bwMode="auto">
          <a:xfrm>
            <a:off x="6527801" y="2708275"/>
            <a:ext cx="2663825" cy="2736850"/>
          </a:xfrm>
          <a:prstGeom prst="line">
            <a:avLst/>
          </a:prstGeom>
          <a:noFill/>
          <a:ln w="76200">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350281" name="Text Box 73">
            <a:extLst>
              <a:ext uri="{FF2B5EF4-FFF2-40B4-BE49-F238E27FC236}">
                <a16:creationId xmlns:a16="http://schemas.microsoft.com/office/drawing/2014/main" id="{677C8A89-153A-4D63-BDF7-51891A206EF7}"/>
              </a:ext>
            </a:extLst>
          </p:cNvPr>
          <p:cNvSpPr txBox="1">
            <a:spLocks noChangeArrowheads="1"/>
          </p:cNvSpPr>
          <p:nvPr/>
        </p:nvSpPr>
        <p:spPr bwMode="auto">
          <a:xfrm>
            <a:off x="6816726" y="3633789"/>
            <a:ext cx="1877437" cy="769441"/>
          </a:xfrm>
          <a:prstGeom prst="rect">
            <a:avLst/>
          </a:prstGeom>
          <a:solidFill>
            <a:srgbClr val="CCECFF"/>
          </a:solidFill>
          <a:ln w="76200" cmpd="tri">
            <a:solidFill>
              <a:srgbClr val="333399"/>
            </a:solidFill>
            <a:miter lim="800000"/>
            <a:headEnd/>
            <a:tailEnd/>
          </a:ln>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4400" u="none">
                <a:solidFill>
                  <a:srgbClr val="333399"/>
                </a:solidFill>
                <a:latin typeface="Tahoma" panose="020B0604030504040204" pitchFamily="34" charset="0"/>
                <a:ea typeface="黑体" panose="02010609060101010101" pitchFamily="49" charset="-122"/>
              </a:rPr>
              <a:t>不一致</a:t>
            </a:r>
          </a:p>
        </p:txBody>
      </p:sp>
      <p:sp>
        <p:nvSpPr>
          <p:cNvPr id="2" name="灯片编号占位符 1">
            <a:extLst>
              <a:ext uri="{FF2B5EF4-FFF2-40B4-BE49-F238E27FC236}">
                <a16:creationId xmlns:a16="http://schemas.microsoft.com/office/drawing/2014/main" id="{581AC647-3042-4175-A0A7-91B30C3641B0}"/>
              </a:ext>
            </a:extLst>
          </p:cNvPr>
          <p:cNvSpPr>
            <a:spLocks noGrp="1"/>
          </p:cNvSpPr>
          <p:nvPr>
            <p:ph type="sldNum" sz="quarter" idx="12"/>
          </p:nvPr>
        </p:nvSpPr>
        <p:spPr/>
        <p:txBody>
          <a:bodyPr/>
          <a:lstStyle/>
          <a:p>
            <a:fld id="{91F2D4EF-46D4-4764-B373-FC59CD1D281E}" type="slidenum">
              <a:rPr lang="zh-CN" altLang="en-US" smtClean="0"/>
              <a:t>71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277"/>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grpId="1" nodeType="afterEffect">
                                  <p:stCondLst>
                                    <p:cond delay="500"/>
                                  </p:stCondLst>
                                  <p:childTnLst>
                                    <p:anim calcmode="discrete" valueType="str">
                                      <p:cBhvr>
                                        <p:cTn id="9" dur="1000" fill="hold"/>
                                        <p:tgtEl>
                                          <p:spTgt spid="350277"/>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2500"/>
                            </p:stCondLst>
                            <p:childTnLst>
                              <p:par>
                                <p:cTn id="11" presetID="1" presetClass="exit" presetSubtype="0" fill="hold" grpId="2" nodeType="afterEffect">
                                  <p:stCondLst>
                                    <p:cond delay="0"/>
                                  </p:stCondLst>
                                  <p:childTnLst>
                                    <p:set>
                                      <p:cBhvr>
                                        <p:cTn id="12" dur="1" fill="hold">
                                          <p:stCondLst>
                                            <p:cond delay="0"/>
                                          </p:stCondLst>
                                        </p:cTn>
                                        <p:tgtEl>
                                          <p:spTgt spid="350277"/>
                                        </p:tgtEl>
                                        <p:attrNameLst>
                                          <p:attrName>style.visibility</p:attrName>
                                        </p:attrNameLst>
                                      </p:cBhvr>
                                      <p:to>
                                        <p:strVal val="hidden"/>
                                      </p:to>
                                    </p:set>
                                  </p:childTnLst>
                                </p:cTn>
                              </p:par>
                            </p:childTnLst>
                          </p:cTn>
                        </p:par>
                        <p:par>
                          <p:cTn id="13" fill="hold" nodeType="afterGroup">
                            <p:stCondLst>
                              <p:cond delay="2500"/>
                            </p:stCondLst>
                            <p:childTnLst>
                              <p:par>
                                <p:cTn id="14" presetID="1"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par>
                          <p:cTn id="16" fill="hold" nodeType="afterGroup">
                            <p:stCondLst>
                              <p:cond delay="2500"/>
                            </p:stCondLst>
                            <p:childTnLst>
                              <p:par>
                                <p:cTn id="17" presetID="35" presetClass="emph" presetSubtype="0" repeatCount="3000" fill="hold" nodeType="afterEffect">
                                  <p:stCondLst>
                                    <p:cond delay="500"/>
                                  </p:stCondLst>
                                  <p:childTnLst>
                                    <p:anim calcmode="discrete" valueType="str">
                                      <p:cBhvr>
                                        <p:cTn id="18" dur="1000" fill="hold"/>
                                        <p:tgtEl>
                                          <p:spTgt spid="4"/>
                                        </p:tgtEl>
                                        <p:attrNameLst>
                                          <p:attrName>style.visibility</p:attrName>
                                        </p:attrNameLst>
                                      </p:cBhvr>
                                      <p:tavLst>
                                        <p:tav tm="0">
                                          <p:val>
                                            <p:strVal val="hidden"/>
                                          </p:val>
                                        </p:tav>
                                        <p:tav tm="50000">
                                          <p:val>
                                            <p:strVal val="visible"/>
                                          </p:val>
                                        </p:tav>
                                      </p:tavLst>
                                    </p:anim>
                                  </p:childTnLst>
                                </p:cTn>
                              </p:par>
                            </p:childTnLst>
                          </p:cTn>
                        </p:par>
                        <p:par>
                          <p:cTn id="19" fill="hold" nodeType="afterGroup">
                            <p:stCondLst>
                              <p:cond delay="6000"/>
                            </p:stCondLst>
                            <p:childTnLst>
                              <p:par>
                                <p:cTn id="20" presetID="22" presetClass="entr" presetSubtype="1" fill="hold" grpId="0" nodeType="afterEffect">
                                  <p:stCondLst>
                                    <p:cond delay="0"/>
                                  </p:stCondLst>
                                  <p:childTnLst>
                                    <p:set>
                                      <p:cBhvr>
                                        <p:cTn id="21" dur="1" fill="hold">
                                          <p:stCondLst>
                                            <p:cond delay="0"/>
                                          </p:stCondLst>
                                        </p:cTn>
                                        <p:tgtEl>
                                          <p:spTgt spid="350271"/>
                                        </p:tgtEl>
                                        <p:attrNameLst>
                                          <p:attrName>style.visibility</p:attrName>
                                        </p:attrNameLst>
                                      </p:cBhvr>
                                      <p:to>
                                        <p:strVal val="visible"/>
                                      </p:to>
                                    </p:set>
                                    <p:animEffect transition="in" filter="wipe(up)">
                                      <p:cBhvr>
                                        <p:cTn id="22" dur="5000"/>
                                        <p:tgtEl>
                                          <p:spTgt spid="350271"/>
                                        </p:tgtEl>
                                      </p:cBhvr>
                                    </p:animEffect>
                                  </p:childTnLst>
                                </p:cTn>
                              </p:par>
                            </p:childTnLst>
                          </p:cTn>
                        </p:par>
                        <p:par>
                          <p:cTn id="23" fill="hold" nodeType="afterGroup">
                            <p:stCondLst>
                              <p:cond delay="11000"/>
                            </p:stCondLst>
                            <p:childTnLst>
                              <p:par>
                                <p:cTn id="24" presetID="1" presetClass="entr" presetSubtype="0" fill="hold" grpId="0" nodeType="afterEffect">
                                  <p:stCondLst>
                                    <p:cond delay="0"/>
                                  </p:stCondLst>
                                  <p:childTnLst>
                                    <p:set>
                                      <p:cBhvr>
                                        <p:cTn id="25" dur="1" fill="hold">
                                          <p:stCondLst>
                                            <p:cond delay="0"/>
                                          </p:stCondLst>
                                        </p:cTn>
                                        <p:tgtEl>
                                          <p:spTgt spid="35028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50280"/>
                                        </p:tgtEl>
                                        <p:attrNameLst>
                                          <p:attrName>style.visibility</p:attrName>
                                        </p:attrNameLst>
                                      </p:cBhvr>
                                      <p:to>
                                        <p:strVal val="visible"/>
                                      </p:to>
                                    </p:set>
                                  </p:childTnLst>
                                </p:cTn>
                              </p:par>
                              <p:par>
                                <p:cTn id="28" presetID="3" presetClass="entr" presetSubtype="10" fill="hold" nodeType="withEffect">
                                  <p:stCondLst>
                                    <p:cond delay="0"/>
                                  </p:stCondLst>
                                  <p:childTnLst>
                                    <p:set>
                                      <p:cBhvr>
                                        <p:cTn id="29" dur="1" fill="hold">
                                          <p:stCondLst>
                                            <p:cond delay="0"/>
                                          </p:stCondLst>
                                        </p:cTn>
                                        <p:tgtEl>
                                          <p:spTgt spid="350279"/>
                                        </p:tgtEl>
                                        <p:attrNameLst>
                                          <p:attrName>style.visibility</p:attrName>
                                        </p:attrNameLst>
                                      </p:cBhvr>
                                      <p:to>
                                        <p:strVal val="visible"/>
                                      </p:to>
                                    </p:set>
                                    <p:animEffect transition="in" filter="blinds(horizontal)">
                                      <p:cBhvr>
                                        <p:cTn id="30" dur="500"/>
                                        <p:tgtEl>
                                          <p:spTgt spid="350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71" grpId="0" animBg="1"/>
      <p:bldP spid="350277" grpId="0" animBg="1"/>
      <p:bldP spid="350277" grpId="1" animBg="1"/>
      <p:bldP spid="350277" grpId="2" animBg="1"/>
      <p:bldP spid="35028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5CBBCD6E-1072-4707-826C-8794C655A121}"/>
              </a:ext>
            </a:extLst>
          </p:cNvPr>
          <p:cNvSpPr>
            <a:spLocks noGrp="1" noChangeArrowheads="1"/>
          </p:cNvSpPr>
          <p:nvPr>
            <p:ph type="title"/>
          </p:nvPr>
        </p:nvSpPr>
        <p:spPr>
          <a:xfrm>
            <a:off x="1955801" y="476251"/>
            <a:ext cx="8893175" cy="792163"/>
          </a:xfrm>
          <a:noFill/>
        </p:spPr>
        <p:txBody>
          <a:bodyPr/>
          <a:lstStyle/>
          <a:p>
            <a:r>
              <a:rPr lang="zh-CN" altLang="en-US" sz="2000"/>
              <a:t>路由器 </a:t>
            </a:r>
            <a:r>
              <a:rPr lang="en-US" altLang="zh-CN" sz="2000"/>
              <a:t>R</a:t>
            </a:r>
            <a:r>
              <a:rPr lang="en-US" altLang="zh-CN" sz="2000" baseline="-25000"/>
              <a:t>1 </a:t>
            </a:r>
            <a:r>
              <a:rPr lang="zh-CN" altLang="en-US" sz="2000"/>
              <a:t>再用路由表中第 </a:t>
            </a:r>
            <a:r>
              <a:rPr lang="en-US" altLang="zh-CN" sz="2000"/>
              <a:t>2 </a:t>
            </a:r>
            <a:r>
              <a:rPr lang="zh-CN" altLang="en-US" sz="2000"/>
              <a:t>个项目的</a:t>
            </a:r>
            <a:br>
              <a:rPr lang="zh-CN" altLang="en-US" sz="2000"/>
            </a:br>
            <a:r>
              <a:rPr lang="zh-CN" altLang="en-US" sz="2000"/>
              <a:t>子网掩码和 </a:t>
            </a:r>
            <a:r>
              <a:rPr lang="en-US" altLang="zh-CN" sz="2000"/>
              <a:t>128.30.34.138 </a:t>
            </a:r>
            <a:r>
              <a:rPr lang="zh-CN" altLang="en-US" sz="2000"/>
              <a:t>逐比特 </a:t>
            </a:r>
            <a:r>
              <a:rPr lang="en-US" altLang="zh-CN" sz="2000">
                <a:solidFill>
                  <a:srgbClr val="FF0000"/>
                </a:solidFill>
              </a:rPr>
              <a:t>AND</a:t>
            </a:r>
            <a:r>
              <a:rPr lang="en-US" altLang="zh-CN" sz="2000"/>
              <a:t> </a:t>
            </a:r>
            <a:r>
              <a:rPr lang="zh-CN" altLang="en-US" sz="2000"/>
              <a:t>操作 </a:t>
            </a:r>
          </a:p>
        </p:txBody>
      </p:sp>
      <p:sp>
        <p:nvSpPr>
          <p:cNvPr id="116739" name="Freeform 3">
            <a:extLst>
              <a:ext uri="{FF2B5EF4-FFF2-40B4-BE49-F238E27FC236}">
                <a16:creationId xmlns:a16="http://schemas.microsoft.com/office/drawing/2014/main" id="{D789EA3F-42AA-4243-B798-59F81FF8D6D8}"/>
              </a:ext>
            </a:extLst>
          </p:cNvPr>
          <p:cNvSpPr>
            <a:spLocks/>
          </p:cNvSpPr>
          <p:nvPr/>
        </p:nvSpPr>
        <p:spPr bwMode="auto">
          <a:xfrm>
            <a:off x="4073526" y="2044701"/>
            <a:ext cx="1681163" cy="1819275"/>
          </a:xfrm>
          <a:custGeom>
            <a:avLst/>
            <a:gdLst>
              <a:gd name="T0" fmla="*/ 2147483646 w 1059"/>
              <a:gd name="T1" fmla="*/ 2147483646 h 1146"/>
              <a:gd name="T2" fmla="*/ 2147483646 w 1059"/>
              <a:gd name="T3" fmla="*/ 0 h 1146"/>
              <a:gd name="T4" fmla="*/ 2147483646 w 1059"/>
              <a:gd name="T5" fmla="*/ 2147483646 h 1146"/>
              <a:gd name="T6" fmla="*/ 0 w 1059"/>
              <a:gd name="T7" fmla="*/ 2147483646 h 1146"/>
              <a:gd name="T8" fmla="*/ 0 60000 65536"/>
              <a:gd name="T9" fmla="*/ 0 60000 65536"/>
              <a:gd name="T10" fmla="*/ 0 60000 65536"/>
              <a:gd name="T11" fmla="*/ 0 60000 65536"/>
              <a:gd name="T12" fmla="*/ 0 w 1059"/>
              <a:gd name="T13" fmla="*/ 0 h 1146"/>
              <a:gd name="T14" fmla="*/ 1059 w 1059"/>
              <a:gd name="T15" fmla="*/ 1146 h 1146"/>
            </a:gdLst>
            <a:ahLst/>
            <a:cxnLst>
              <a:cxn ang="T8">
                <a:pos x="T0" y="T1"/>
              </a:cxn>
              <a:cxn ang="T9">
                <a:pos x="T2" y="T3"/>
              </a:cxn>
              <a:cxn ang="T10">
                <a:pos x="T4" y="T5"/>
              </a:cxn>
              <a:cxn ang="T11">
                <a:pos x="T6" y="T7"/>
              </a:cxn>
            </a:cxnLst>
            <a:rect l="T12" t="T13" r="T14" b="T15"/>
            <a:pathLst>
              <a:path w="1059" h="1146">
                <a:moveTo>
                  <a:pt x="5" y="1146"/>
                </a:moveTo>
                <a:lnTo>
                  <a:pt x="1048" y="0"/>
                </a:lnTo>
                <a:lnTo>
                  <a:pt x="1059" y="880"/>
                </a:lnTo>
                <a:lnTo>
                  <a:pt x="0" y="1111"/>
                </a:lnTo>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40" name="Text Box 4">
            <a:extLst>
              <a:ext uri="{FF2B5EF4-FFF2-40B4-BE49-F238E27FC236}">
                <a16:creationId xmlns:a16="http://schemas.microsoft.com/office/drawing/2014/main" id="{AE49870C-C80B-47DD-BC47-EC71350427F9}"/>
              </a:ext>
            </a:extLst>
          </p:cNvPr>
          <p:cNvSpPr txBox="1">
            <a:spLocks noChangeArrowheads="1"/>
          </p:cNvSpPr>
          <p:nvPr/>
        </p:nvSpPr>
        <p:spPr bwMode="auto">
          <a:xfrm>
            <a:off x="2640013" y="3098801"/>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128.30.33.1</a:t>
            </a:r>
          </a:p>
        </p:txBody>
      </p:sp>
      <p:sp>
        <p:nvSpPr>
          <p:cNvPr id="116741" name="Text Box 5">
            <a:extLst>
              <a:ext uri="{FF2B5EF4-FFF2-40B4-BE49-F238E27FC236}">
                <a16:creationId xmlns:a16="http://schemas.microsoft.com/office/drawing/2014/main" id="{CB75C8CA-3743-4168-BD84-A7096970C291}"/>
              </a:ext>
            </a:extLst>
          </p:cNvPr>
          <p:cNvSpPr txBox="1">
            <a:spLocks noChangeArrowheads="1"/>
          </p:cNvSpPr>
          <p:nvPr/>
        </p:nvSpPr>
        <p:spPr bwMode="auto">
          <a:xfrm>
            <a:off x="4073525" y="3127376"/>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0</a:t>
            </a:r>
            <a:endParaRPr kumimoji="1" lang="en-US" altLang="zh-CN" u="none" baseline="-25000">
              <a:solidFill>
                <a:srgbClr val="333399"/>
              </a:solidFill>
              <a:ea typeface="黑体" panose="02010609060101010101" pitchFamily="49" charset="-122"/>
            </a:endParaRPr>
          </a:p>
        </p:txBody>
      </p:sp>
      <p:graphicFrame>
        <p:nvGraphicFramePr>
          <p:cNvPr id="351307" name="Group 75">
            <a:extLst>
              <a:ext uri="{FF2B5EF4-FFF2-40B4-BE49-F238E27FC236}">
                <a16:creationId xmlns:a16="http://schemas.microsoft.com/office/drawing/2014/main" id="{11CECD74-4FBF-4232-99DD-A178CE0BEA36}"/>
              </a:ext>
            </a:extLst>
          </p:cNvPr>
          <p:cNvGraphicFramePr>
            <a:graphicFrameLocks noGrp="1"/>
          </p:cNvGraphicFramePr>
          <p:nvPr/>
        </p:nvGraphicFramePr>
        <p:xfrm>
          <a:off x="5591176" y="2052638"/>
          <a:ext cx="5076825" cy="1403350"/>
        </p:xfrm>
        <a:graphic>
          <a:graphicData uri="http://schemas.openxmlformats.org/drawingml/2006/table">
            <a:tbl>
              <a:tblPr/>
              <a:tblGrid>
                <a:gridCol w="1824038">
                  <a:extLst>
                    <a:ext uri="{9D8B030D-6E8A-4147-A177-3AD203B41FA5}">
                      <a16:colId xmlns:a16="http://schemas.microsoft.com/office/drawing/2014/main" val="20000"/>
                    </a:ext>
                  </a:extLst>
                </a:gridCol>
                <a:gridCol w="2182812">
                  <a:extLst>
                    <a:ext uri="{9D8B030D-6E8A-4147-A177-3AD203B41FA5}">
                      <a16:colId xmlns:a16="http://schemas.microsoft.com/office/drawing/2014/main" val="20001"/>
                    </a:ext>
                  </a:extLst>
                </a:gridCol>
                <a:gridCol w="1069975">
                  <a:extLst>
                    <a:ext uri="{9D8B030D-6E8A-4147-A177-3AD203B41FA5}">
                      <a16:colId xmlns:a16="http://schemas.microsoft.com/office/drawing/2014/main" val="20002"/>
                    </a:ext>
                  </a:extLst>
                </a:gridCol>
              </a:tblGrid>
              <a:tr h="365708">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目的网络地址</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子网掩码</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下一跳</a:t>
                      </a: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r h="1037642">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128.30.33.0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128.30.34.128</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128.30.36.0</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255.255.255.0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255.255.255.128</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pitchFamily="34" charset="0"/>
                          <a:ea typeface="宋体" pitchFamily="2" charset="-122"/>
                        </a:rPr>
                        <a:t>255.255.255.0</a:t>
                      </a:r>
                    </a:p>
                  </a:txBody>
                  <a:tcPr marT="45694" marB="4569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接口 </a:t>
                      </a:r>
                      <a:r>
                        <a:rPr kumimoji="0" lang="en-US" altLang="zh-CN" sz="2000" b="0" i="0" u="none" strike="noStrike" cap="none" normalizeH="0" baseline="0">
                          <a:ln>
                            <a:noFill/>
                          </a:ln>
                          <a:solidFill>
                            <a:schemeClr val="tx1"/>
                          </a:solidFill>
                          <a:effectLst/>
                          <a:latin typeface="Arial" pitchFamily="34" charset="0"/>
                          <a:ea typeface="宋体" pitchFamily="2" charset="-122"/>
                        </a:rPr>
                        <a:t>0</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接口 </a:t>
                      </a:r>
                      <a:r>
                        <a:rPr kumimoji="0" lang="en-US" altLang="zh-CN" sz="2000" b="0" i="0" u="none" strike="noStrike" cap="none" normalizeH="0" baseline="0">
                          <a:ln>
                            <a:noFill/>
                          </a:ln>
                          <a:solidFill>
                            <a:schemeClr val="tx1"/>
                          </a:solidFill>
                          <a:effectLst/>
                          <a:latin typeface="Arial" pitchFamily="34" charset="0"/>
                          <a:ea typeface="宋体" pitchFamily="2" charset="-122"/>
                        </a:rPr>
                        <a:t>1</a:t>
                      </a:r>
                    </a:p>
                    <a:p>
                      <a:pPr marL="0" marR="0" lvl="0" indent="0" algn="l" defTabSz="914400" rtl="0" eaLnBrk="0" fontAlgn="base" latinLnBrk="0" hangingPunct="0">
                        <a:lnSpc>
                          <a:spcPct val="9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pitchFamily="34" charset="0"/>
                          <a:ea typeface="宋体" pitchFamily="2" charset="-122"/>
                        </a:rPr>
                        <a:t>接口 </a:t>
                      </a:r>
                      <a:r>
                        <a:rPr kumimoji="0" lang="en-US" altLang="zh-CN" sz="2000" b="0" i="0" u="none" strike="noStrike" cap="none" normalizeH="0" baseline="0">
                          <a:ln>
                            <a:noFill/>
                          </a:ln>
                          <a:solidFill>
                            <a:schemeClr val="tx1"/>
                          </a:solidFill>
                          <a:effectLst/>
                          <a:latin typeface="Arial" pitchFamily="34" charset="0"/>
                          <a:ea typeface="宋体" pitchFamily="2" charset="-122"/>
                        </a:rPr>
                        <a:t>1</a:t>
                      </a: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1"/>
                  </a:ext>
                </a:extLst>
              </a:tr>
            </a:tbl>
          </a:graphicData>
        </a:graphic>
      </p:graphicFrame>
      <p:sp>
        <p:nvSpPr>
          <p:cNvPr id="116756" name="Text Box 20">
            <a:extLst>
              <a:ext uri="{FF2B5EF4-FFF2-40B4-BE49-F238E27FC236}">
                <a16:creationId xmlns:a16="http://schemas.microsoft.com/office/drawing/2014/main" id="{6AA76E2A-7B48-41D7-BA06-033F983AB769}"/>
              </a:ext>
            </a:extLst>
          </p:cNvPr>
          <p:cNvSpPr txBox="1">
            <a:spLocks noChangeArrowheads="1"/>
          </p:cNvSpPr>
          <p:nvPr/>
        </p:nvSpPr>
        <p:spPr bwMode="auto">
          <a:xfrm>
            <a:off x="6118226" y="1663700"/>
            <a:ext cx="41264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sz="2000" u="none">
                <a:solidFill>
                  <a:srgbClr val="333399"/>
                </a:solidFill>
                <a:ea typeface="黑体" panose="02010609060101010101" pitchFamily="49" charset="-122"/>
              </a:rPr>
              <a:t>R</a:t>
            </a:r>
            <a:r>
              <a:rPr kumimoji="1" lang="en-US" altLang="zh-CN" sz="2000" u="none" baseline="-25000">
                <a:solidFill>
                  <a:srgbClr val="333399"/>
                </a:solidFill>
                <a:ea typeface="黑体" panose="02010609060101010101" pitchFamily="49" charset="-122"/>
              </a:rPr>
              <a:t>1</a:t>
            </a:r>
            <a:r>
              <a:rPr kumimoji="1" lang="en-US" altLang="zh-CN" sz="2000" u="none">
                <a:solidFill>
                  <a:srgbClr val="333399"/>
                </a:solidFill>
                <a:ea typeface="黑体" panose="02010609060101010101" pitchFamily="49" charset="-122"/>
              </a:rPr>
              <a:t> </a:t>
            </a:r>
            <a:r>
              <a:rPr kumimoji="1" lang="zh-CN" altLang="en-US" sz="2000" u="none">
                <a:solidFill>
                  <a:srgbClr val="333399"/>
                </a:solidFill>
                <a:ea typeface="黑体" panose="02010609060101010101" pitchFamily="49" charset="-122"/>
              </a:rPr>
              <a:t>的路由表（未给出默认路由器）</a:t>
            </a:r>
            <a:endParaRPr kumimoji="1" lang="zh-CN" altLang="en-US" sz="2000" u="none" baseline="-25000">
              <a:solidFill>
                <a:srgbClr val="333399"/>
              </a:solidFill>
              <a:ea typeface="黑体" panose="02010609060101010101" pitchFamily="49" charset="-122"/>
            </a:endParaRPr>
          </a:p>
        </p:txBody>
      </p:sp>
      <p:sp>
        <p:nvSpPr>
          <p:cNvPr id="116757" name="Line 21">
            <a:extLst>
              <a:ext uri="{FF2B5EF4-FFF2-40B4-BE49-F238E27FC236}">
                <a16:creationId xmlns:a16="http://schemas.microsoft.com/office/drawing/2014/main" id="{458BC6A1-513C-4F64-BCA7-2B1897C9072F}"/>
              </a:ext>
            </a:extLst>
          </p:cNvPr>
          <p:cNvSpPr>
            <a:spLocks noChangeShapeType="1"/>
          </p:cNvSpPr>
          <p:nvPr/>
        </p:nvSpPr>
        <p:spPr bwMode="auto">
          <a:xfrm>
            <a:off x="4046539" y="3105151"/>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58" name="Line 22">
            <a:extLst>
              <a:ext uri="{FF2B5EF4-FFF2-40B4-BE49-F238E27FC236}">
                <a16:creationId xmlns:a16="http://schemas.microsoft.com/office/drawing/2014/main" id="{59CA3393-3DFF-4B71-8BB3-B7C405041226}"/>
              </a:ext>
            </a:extLst>
          </p:cNvPr>
          <p:cNvSpPr>
            <a:spLocks noChangeShapeType="1"/>
          </p:cNvSpPr>
          <p:nvPr/>
        </p:nvSpPr>
        <p:spPr bwMode="auto">
          <a:xfrm>
            <a:off x="1838325" y="3087688"/>
            <a:ext cx="1588"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59" name="Line 23">
            <a:extLst>
              <a:ext uri="{FF2B5EF4-FFF2-40B4-BE49-F238E27FC236}">
                <a16:creationId xmlns:a16="http://schemas.microsoft.com/office/drawing/2014/main" id="{BB70B646-2067-4CCC-8DEE-03C1CCB43162}"/>
              </a:ext>
            </a:extLst>
          </p:cNvPr>
          <p:cNvSpPr>
            <a:spLocks noChangeShapeType="1"/>
          </p:cNvSpPr>
          <p:nvPr/>
        </p:nvSpPr>
        <p:spPr bwMode="auto">
          <a:xfrm>
            <a:off x="1558925" y="3105150"/>
            <a:ext cx="38163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0" name="Line 24">
            <a:extLst>
              <a:ext uri="{FF2B5EF4-FFF2-40B4-BE49-F238E27FC236}">
                <a16:creationId xmlns:a16="http://schemas.microsoft.com/office/drawing/2014/main" id="{A67D0FEC-D602-433B-97B8-1AC2A41CA568}"/>
              </a:ext>
            </a:extLst>
          </p:cNvPr>
          <p:cNvSpPr>
            <a:spLocks noChangeShapeType="1"/>
          </p:cNvSpPr>
          <p:nvPr/>
        </p:nvSpPr>
        <p:spPr bwMode="auto">
          <a:xfrm>
            <a:off x="2005014" y="2535238"/>
            <a:ext cx="1587"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6761" name="Picture 25">
            <a:extLst>
              <a:ext uri="{FF2B5EF4-FFF2-40B4-BE49-F238E27FC236}">
                <a16:creationId xmlns:a16="http://schemas.microsoft.com/office/drawing/2014/main" id="{E45794A6-E13B-459F-A41A-F569A1072AA3}"/>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3563" y="2276476"/>
            <a:ext cx="398462"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62" name="Text Box 26">
            <a:extLst>
              <a:ext uri="{FF2B5EF4-FFF2-40B4-BE49-F238E27FC236}">
                <a16:creationId xmlns:a16="http://schemas.microsoft.com/office/drawing/2014/main" id="{1DF6051A-67E1-4C1E-8015-05B4C5DE906F}"/>
              </a:ext>
            </a:extLst>
          </p:cNvPr>
          <p:cNvSpPr txBox="1">
            <a:spLocks noChangeArrowheads="1"/>
          </p:cNvSpPr>
          <p:nvPr/>
        </p:nvSpPr>
        <p:spPr bwMode="auto">
          <a:xfrm>
            <a:off x="1487488" y="1922463"/>
            <a:ext cx="1517651"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128.30.33.13</a:t>
            </a:r>
          </a:p>
        </p:txBody>
      </p:sp>
      <p:sp>
        <p:nvSpPr>
          <p:cNvPr id="116763" name="Text Box 27">
            <a:extLst>
              <a:ext uri="{FF2B5EF4-FFF2-40B4-BE49-F238E27FC236}">
                <a16:creationId xmlns:a16="http://schemas.microsoft.com/office/drawing/2014/main" id="{8643C010-64E8-4D7B-BB2A-AB13DD831218}"/>
              </a:ext>
            </a:extLst>
          </p:cNvPr>
          <p:cNvSpPr txBox="1">
            <a:spLocks noChangeArrowheads="1"/>
          </p:cNvSpPr>
          <p:nvPr/>
        </p:nvSpPr>
        <p:spPr bwMode="auto">
          <a:xfrm>
            <a:off x="1487487" y="2289176"/>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H</a:t>
            </a:r>
            <a:r>
              <a:rPr kumimoji="1" lang="en-US" altLang="zh-CN" u="none" baseline="-25000">
                <a:solidFill>
                  <a:srgbClr val="333399"/>
                </a:solidFill>
                <a:ea typeface="黑体" panose="02010609060101010101" pitchFamily="49" charset="-122"/>
              </a:rPr>
              <a:t>1</a:t>
            </a:r>
          </a:p>
        </p:txBody>
      </p:sp>
      <p:sp>
        <p:nvSpPr>
          <p:cNvPr id="116764" name="Text Box 28">
            <a:extLst>
              <a:ext uri="{FF2B5EF4-FFF2-40B4-BE49-F238E27FC236}">
                <a16:creationId xmlns:a16="http://schemas.microsoft.com/office/drawing/2014/main" id="{D6A9EB6F-EB84-4FA7-8A26-681202735321}"/>
              </a:ext>
            </a:extLst>
          </p:cNvPr>
          <p:cNvSpPr txBox="1">
            <a:spLocks noChangeArrowheads="1"/>
          </p:cNvSpPr>
          <p:nvPr/>
        </p:nvSpPr>
        <p:spPr bwMode="auto">
          <a:xfrm>
            <a:off x="1774825" y="2189164"/>
            <a:ext cx="349408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kumimoji="1" lang="zh-CN" altLang="en-US" u="none">
                <a:solidFill>
                  <a:srgbClr val="333399"/>
                </a:solidFill>
                <a:ea typeface="黑体" panose="02010609060101010101" pitchFamily="49" charset="-122"/>
              </a:rPr>
              <a:t>子网</a:t>
            </a:r>
            <a:r>
              <a:rPr kumimoji="1" lang="en-US" altLang="zh-CN" u="none">
                <a:solidFill>
                  <a:srgbClr val="333399"/>
                </a:solidFill>
                <a:ea typeface="黑体" panose="02010609060101010101" pitchFamily="49" charset="-122"/>
              </a:rPr>
              <a:t>1</a:t>
            </a:r>
            <a:r>
              <a:rPr kumimoji="1" lang="zh-CN" altLang="en-US" u="none">
                <a:solidFill>
                  <a:srgbClr val="333399"/>
                </a:solidFill>
                <a:ea typeface="黑体" panose="02010609060101010101" pitchFamily="49" charset="-122"/>
              </a:rPr>
              <a:t>：</a:t>
            </a:r>
          </a:p>
          <a:p>
            <a:pPr algn="ctr"/>
            <a:r>
              <a:rPr kumimoji="1" lang="zh-CN" altLang="en-US" u="none">
                <a:solidFill>
                  <a:srgbClr val="333399"/>
                </a:solidFill>
                <a:ea typeface="黑体" panose="02010609060101010101" pitchFamily="49" charset="-122"/>
              </a:rPr>
              <a:t>    网络地址 </a:t>
            </a:r>
            <a:r>
              <a:rPr kumimoji="1" lang="en-US" altLang="zh-CN" u="none">
                <a:solidFill>
                  <a:srgbClr val="333399"/>
                </a:solidFill>
                <a:ea typeface="黑体" panose="02010609060101010101" pitchFamily="49" charset="-122"/>
              </a:rPr>
              <a:t>128.30.33.0</a:t>
            </a:r>
          </a:p>
          <a:p>
            <a:pPr algn="ctr"/>
            <a:r>
              <a:rPr kumimoji="1" lang="en-US" altLang="zh-CN" u="none">
                <a:solidFill>
                  <a:srgbClr val="333399"/>
                </a:solidFill>
                <a:ea typeface="黑体" panose="02010609060101010101" pitchFamily="49" charset="-122"/>
              </a:rPr>
              <a:t>     </a:t>
            </a:r>
            <a:r>
              <a:rPr kumimoji="1" lang="zh-CN" altLang="en-US" u="none">
                <a:solidFill>
                  <a:srgbClr val="333399"/>
                </a:solidFill>
                <a:ea typeface="黑体" panose="02010609060101010101" pitchFamily="49" charset="-122"/>
              </a:rPr>
              <a:t>子网掩码 </a:t>
            </a:r>
            <a:r>
              <a:rPr kumimoji="1" lang="en-US" altLang="zh-CN" u="none">
                <a:solidFill>
                  <a:srgbClr val="333399"/>
                </a:solidFill>
                <a:ea typeface="黑体" panose="02010609060101010101" pitchFamily="49" charset="-122"/>
              </a:rPr>
              <a:t>255.255.255.0</a:t>
            </a:r>
          </a:p>
        </p:txBody>
      </p:sp>
      <p:sp>
        <p:nvSpPr>
          <p:cNvPr id="116765" name="Line 29">
            <a:extLst>
              <a:ext uri="{FF2B5EF4-FFF2-40B4-BE49-F238E27FC236}">
                <a16:creationId xmlns:a16="http://schemas.microsoft.com/office/drawing/2014/main" id="{BA0DFDEA-3DF0-400D-BFE6-E0C9B653A332}"/>
              </a:ext>
            </a:extLst>
          </p:cNvPr>
          <p:cNvSpPr>
            <a:spLocks noChangeShapeType="1"/>
          </p:cNvSpPr>
          <p:nvPr/>
        </p:nvSpPr>
        <p:spPr bwMode="auto">
          <a:xfrm>
            <a:off x="3152775" y="5011738"/>
            <a:ext cx="1588" cy="7032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6" name="Line 30">
            <a:extLst>
              <a:ext uri="{FF2B5EF4-FFF2-40B4-BE49-F238E27FC236}">
                <a16:creationId xmlns:a16="http://schemas.microsoft.com/office/drawing/2014/main" id="{1210795A-F52C-4D11-9EF9-9E6D3A21618E}"/>
              </a:ext>
            </a:extLst>
          </p:cNvPr>
          <p:cNvSpPr>
            <a:spLocks noChangeShapeType="1"/>
          </p:cNvSpPr>
          <p:nvPr/>
        </p:nvSpPr>
        <p:spPr bwMode="auto">
          <a:xfrm>
            <a:off x="7680325" y="4400551"/>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7" name="Line 31">
            <a:extLst>
              <a:ext uri="{FF2B5EF4-FFF2-40B4-BE49-F238E27FC236}">
                <a16:creationId xmlns:a16="http://schemas.microsoft.com/office/drawing/2014/main" id="{D6DBF0CB-5476-4603-A9FD-4C0C7D450055}"/>
              </a:ext>
            </a:extLst>
          </p:cNvPr>
          <p:cNvSpPr>
            <a:spLocks noChangeShapeType="1"/>
          </p:cNvSpPr>
          <p:nvPr/>
        </p:nvSpPr>
        <p:spPr bwMode="auto">
          <a:xfrm>
            <a:off x="2357439" y="5708651"/>
            <a:ext cx="1587"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8" name="Line 32">
            <a:extLst>
              <a:ext uri="{FF2B5EF4-FFF2-40B4-BE49-F238E27FC236}">
                <a16:creationId xmlns:a16="http://schemas.microsoft.com/office/drawing/2014/main" id="{A513036E-B809-4649-9D88-AADE27241B04}"/>
              </a:ext>
            </a:extLst>
          </p:cNvPr>
          <p:cNvSpPr>
            <a:spLocks noChangeShapeType="1"/>
          </p:cNvSpPr>
          <p:nvPr/>
        </p:nvSpPr>
        <p:spPr bwMode="auto">
          <a:xfrm>
            <a:off x="3152775" y="4400551"/>
            <a:ext cx="1588"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69" name="Line 33">
            <a:extLst>
              <a:ext uri="{FF2B5EF4-FFF2-40B4-BE49-F238E27FC236}">
                <a16:creationId xmlns:a16="http://schemas.microsoft.com/office/drawing/2014/main" id="{1C0421AA-D4E6-41D1-9AFA-190D2CF7CFF9}"/>
              </a:ext>
            </a:extLst>
          </p:cNvPr>
          <p:cNvSpPr>
            <a:spLocks noChangeShapeType="1"/>
          </p:cNvSpPr>
          <p:nvPr/>
        </p:nvSpPr>
        <p:spPr bwMode="auto">
          <a:xfrm>
            <a:off x="4052889" y="3676651"/>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6770" name="Picture 34">
            <a:extLst>
              <a:ext uri="{FF2B5EF4-FFF2-40B4-BE49-F238E27FC236}">
                <a16:creationId xmlns:a16="http://schemas.microsoft.com/office/drawing/2014/main" id="{DFE2E7B5-7D3A-4589-972C-F6F8E3BA3A87}"/>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82813" y="6018214"/>
            <a:ext cx="39846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71" name="Picture 35">
            <a:extLst>
              <a:ext uri="{FF2B5EF4-FFF2-40B4-BE49-F238E27FC236}">
                <a16:creationId xmlns:a16="http://schemas.microsoft.com/office/drawing/2014/main" id="{5D494769-9B1B-4A7B-B299-B40BAD2CFF5E}"/>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8776" y="3413125"/>
            <a:ext cx="3984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6772" name="Group 36">
            <a:extLst>
              <a:ext uri="{FF2B5EF4-FFF2-40B4-BE49-F238E27FC236}">
                <a16:creationId xmlns:a16="http://schemas.microsoft.com/office/drawing/2014/main" id="{6EC299D7-CEC5-463B-91DB-EFCDC9BE4817}"/>
              </a:ext>
            </a:extLst>
          </p:cNvPr>
          <p:cNvGrpSpPr>
            <a:grpSpLocks/>
          </p:cNvGrpSpPr>
          <p:nvPr/>
        </p:nvGrpSpPr>
        <p:grpSpPr bwMode="auto">
          <a:xfrm>
            <a:off x="3792539" y="3459164"/>
            <a:ext cx="612775" cy="460375"/>
            <a:chOff x="864" y="1824"/>
            <a:chExt cx="432" cy="288"/>
          </a:xfrm>
        </p:grpSpPr>
        <p:pic>
          <p:nvPicPr>
            <p:cNvPr id="116808" name="Picture 37">
              <a:extLst>
                <a:ext uri="{FF2B5EF4-FFF2-40B4-BE49-F238E27FC236}">
                  <a16:creationId xmlns:a16="http://schemas.microsoft.com/office/drawing/2014/main" id="{F94B59A3-2E7A-41B9-80CF-31ED1A82822E}"/>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6809" name="Picture 38">
              <a:extLst>
                <a:ext uri="{FF2B5EF4-FFF2-40B4-BE49-F238E27FC236}">
                  <a16:creationId xmlns:a16="http://schemas.microsoft.com/office/drawing/2014/main" id="{44DE95EE-378E-4A63-82E7-AA5ED7FA67BF}"/>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pic>
        <p:nvPicPr>
          <p:cNvPr id="116773" name="Picture 39">
            <a:extLst>
              <a:ext uri="{FF2B5EF4-FFF2-40B4-BE49-F238E27FC236}">
                <a16:creationId xmlns:a16="http://schemas.microsoft.com/office/drawing/2014/main" id="{98AC7868-71E3-4C02-BB3C-E863676C1617}"/>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15226" y="4779964"/>
            <a:ext cx="3984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74" name="Line 40">
            <a:extLst>
              <a:ext uri="{FF2B5EF4-FFF2-40B4-BE49-F238E27FC236}">
                <a16:creationId xmlns:a16="http://schemas.microsoft.com/office/drawing/2014/main" id="{D3E789B2-67FF-4A60-9ABD-E1EBBAE4B930}"/>
              </a:ext>
            </a:extLst>
          </p:cNvPr>
          <p:cNvSpPr>
            <a:spLocks noChangeShapeType="1"/>
          </p:cNvSpPr>
          <p:nvPr/>
        </p:nvSpPr>
        <p:spPr bwMode="auto">
          <a:xfrm>
            <a:off x="2459039" y="4379914"/>
            <a:ext cx="6948487"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5" name="Line 41">
            <a:extLst>
              <a:ext uri="{FF2B5EF4-FFF2-40B4-BE49-F238E27FC236}">
                <a16:creationId xmlns:a16="http://schemas.microsoft.com/office/drawing/2014/main" id="{A3DF81E0-4B01-4A95-B6E2-7118F1B616E2}"/>
              </a:ext>
            </a:extLst>
          </p:cNvPr>
          <p:cNvSpPr>
            <a:spLocks noChangeShapeType="1"/>
          </p:cNvSpPr>
          <p:nvPr/>
        </p:nvSpPr>
        <p:spPr bwMode="auto">
          <a:xfrm>
            <a:off x="2044700" y="5729289"/>
            <a:ext cx="7835900"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76" name="Text Box 42">
            <a:extLst>
              <a:ext uri="{FF2B5EF4-FFF2-40B4-BE49-F238E27FC236}">
                <a16:creationId xmlns:a16="http://schemas.microsoft.com/office/drawing/2014/main" id="{921317F2-8174-4CD4-B4BA-2DF61DE1986B}"/>
              </a:ext>
            </a:extLst>
          </p:cNvPr>
          <p:cNvSpPr txBox="1">
            <a:spLocks noChangeArrowheads="1"/>
          </p:cNvSpPr>
          <p:nvPr/>
        </p:nvSpPr>
        <p:spPr bwMode="auto">
          <a:xfrm>
            <a:off x="2363788" y="389096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128.30.34.130</a:t>
            </a:r>
          </a:p>
        </p:txBody>
      </p:sp>
      <p:sp>
        <p:nvSpPr>
          <p:cNvPr id="116777" name="Text Box 43">
            <a:extLst>
              <a:ext uri="{FF2B5EF4-FFF2-40B4-BE49-F238E27FC236}">
                <a16:creationId xmlns:a16="http://schemas.microsoft.com/office/drawing/2014/main" id="{B9C7DC67-2D09-4EDD-B792-871B7D9A6BCD}"/>
              </a:ext>
            </a:extLst>
          </p:cNvPr>
          <p:cNvSpPr txBox="1">
            <a:spLocks noChangeArrowheads="1"/>
          </p:cNvSpPr>
          <p:nvPr/>
        </p:nvSpPr>
        <p:spPr bwMode="auto">
          <a:xfrm>
            <a:off x="4438650" y="3536951"/>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R</a:t>
            </a:r>
            <a:r>
              <a:rPr kumimoji="1" lang="en-US" altLang="zh-CN" u="none" baseline="-25000">
                <a:solidFill>
                  <a:srgbClr val="333399"/>
                </a:solidFill>
                <a:ea typeface="黑体" panose="02010609060101010101" pitchFamily="49" charset="-122"/>
              </a:rPr>
              <a:t>1</a:t>
            </a:r>
          </a:p>
        </p:txBody>
      </p:sp>
      <p:sp>
        <p:nvSpPr>
          <p:cNvPr id="116778" name="Text Box 44">
            <a:extLst>
              <a:ext uri="{FF2B5EF4-FFF2-40B4-BE49-F238E27FC236}">
                <a16:creationId xmlns:a16="http://schemas.microsoft.com/office/drawing/2014/main" id="{5A45A7EF-004D-4F7A-BFA3-4DE771774E29}"/>
              </a:ext>
            </a:extLst>
          </p:cNvPr>
          <p:cNvSpPr txBox="1">
            <a:spLocks noChangeArrowheads="1"/>
          </p:cNvSpPr>
          <p:nvPr/>
        </p:nvSpPr>
        <p:spPr bwMode="auto">
          <a:xfrm>
            <a:off x="4057650" y="3897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a:t>
            </a:r>
            <a:endParaRPr kumimoji="1" lang="en-US" altLang="zh-CN" u="none" baseline="-25000">
              <a:solidFill>
                <a:srgbClr val="333399"/>
              </a:solidFill>
              <a:ea typeface="黑体" panose="02010609060101010101" pitchFamily="49" charset="-122"/>
            </a:endParaRPr>
          </a:p>
        </p:txBody>
      </p:sp>
      <p:sp>
        <p:nvSpPr>
          <p:cNvPr id="116779" name="Line 45">
            <a:extLst>
              <a:ext uri="{FF2B5EF4-FFF2-40B4-BE49-F238E27FC236}">
                <a16:creationId xmlns:a16="http://schemas.microsoft.com/office/drawing/2014/main" id="{0264CF28-6BD0-4446-8518-5E54F8059AB1}"/>
              </a:ext>
            </a:extLst>
          </p:cNvPr>
          <p:cNvSpPr>
            <a:spLocks noChangeShapeType="1"/>
          </p:cNvSpPr>
          <p:nvPr/>
        </p:nvSpPr>
        <p:spPr bwMode="auto">
          <a:xfrm>
            <a:off x="5543550" y="4400551"/>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6780" name="Group 46">
            <a:extLst>
              <a:ext uri="{FF2B5EF4-FFF2-40B4-BE49-F238E27FC236}">
                <a16:creationId xmlns:a16="http://schemas.microsoft.com/office/drawing/2014/main" id="{4AC70930-48BF-4C94-BF03-C19D04CD6815}"/>
              </a:ext>
            </a:extLst>
          </p:cNvPr>
          <p:cNvGrpSpPr>
            <a:grpSpLocks/>
          </p:cNvGrpSpPr>
          <p:nvPr/>
        </p:nvGrpSpPr>
        <p:grpSpPr bwMode="auto">
          <a:xfrm>
            <a:off x="2892426" y="4843464"/>
            <a:ext cx="612775" cy="460375"/>
            <a:chOff x="864" y="1824"/>
            <a:chExt cx="432" cy="288"/>
          </a:xfrm>
        </p:grpSpPr>
        <p:pic>
          <p:nvPicPr>
            <p:cNvPr id="116806" name="Picture 47">
              <a:extLst>
                <a:ext uri="{FF2B5EF4-FFF2-40B4-BE49-F238E27FC236}">
                  <a16:creationId xmlns:a16="http://schemas.microsoft.com/office/drawing/2014/main" id="{E6F96CDB-D673-455E-B34C-930D62DD4932}"/>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6807" name="Picture 48">
              <a:extLst>
                <a:ext uri="{FF2B5EF4-FFF2-40B4-BE49-F238E27FC236}">
                  <a16:creationId xmlns:a16="http://schemas.microsoft.com/office/drawing/2014/main" id="{002E608E-1BCF-4FA9-9E95-0F9628630283}"/>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sp>
        <p:nvSpPr>
          <p:cNvPr id="116781" name="Text Box 49">
            <a:extLst>
              <a:ext uri="{FF2B5EF4-FFF2-40B4-BE49-F238E27FC236}">
                <a16:creationId xmlns:a16="http://schemas.microsoft.com/office/drawing/2014/main" id="{2619EB07-C742-4B3F-8BF9-CECBE3FA1F69}"/>
              </a:ext>
            </a:extLst>
          </p:cNvPr>
          <p:cNvSpPr txBox="1">
            <a:spLocks noChangeArrowheads="1"/>
          </p:cNvSpPr>
          <p:nvPr/>
        </p:nvSpPr>
        <p:spPr bwMode="auto">
          <a:xfrm>
            <a:off x="2495550" y="4826001"/>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R</a:t>
            </a:r>
            <a:r>
              <a:rPr kumimoji="1" lang="en-US" altLang="zh-CN" u="none" baseline="-25000">
                <a:solidFill>
                  <a:srgbClr val="333399"/>
                </a:solidFill>
                <a:ea typeface="黑体" panose="02010609060101010101" pitchFamily="49" charset="-122"/>
              </a:rPr>
              <a:t>2</a:t>
            </a:r>
          </a:p>
        </p:txBody>
      </p:sp>
      <p:sp>
        <p:nvSpPr>
          <p:cNvPr id="116782" name="Line 50">
            <a:extLst>
              <a:ext uri="{FF2B5EF4-FFF2-40B4-BE49-F238E27FC236}">
                <a16:creationId xmlns:a16="http://schemas.microsoft.com/office/drawing/2014/main" id="{3E4DAA4B-5D5F-4407-8C11-AE100E181054}"/>
              </a:ext>
            </a:extLst>
          </p:cNvPr>
          <p:cNvSpPr>
            <a:spLocks noChangeShapeType="1"/>
          </p:cNvSpPr>
          <p:nvPr/>
        </p:nvSpPr>
        <p:spPr bwMode="auto">
          <a:xfrm>
            <a:off x="3741739" y="5707063"/>
            <a:ext cx="1587"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16783" name="Picture 51">
            <a:extLst>
              <a:ext uri="{FF2B5EF4-FFF2-40B4-BE49-F238E27FC236}">
                <a16:creationId xmlns:a16="http://schemas.microsoft.com/office/drawing/2014/main" id="{E1FDEEFB-B68E-44AD-8EA4-792F9757C283}"/>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8926" y="4784725"/>
            <a:ext cx="3984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84" name="Text Box 52">
            <a:extLst>
              <a:ext uri="{FF2B5EF4-FFF2-40B4-BE49-F238E27FC236}">
                <a16:creationId xmlns:a16="http://schemas.microsoft.com/office/drawing/2014/main" id="{96FB876A-7C9F-4959-B9A9-BA1FBF283F40}"/>
              </a:ext>
            </a:extLst>
          </p:cNvPr>
          <p:cNvSpPr txBox="1">
            <a:spLocks noChangeArrowheads="1"/>
          </p:cNvSpPr>
          <p:nvPr/>
        </p:nvSpPr>
        <p:spPr bwMode="auto">
          <a:xfrm>
            <a:off x="5475289" y="3681414"/>
            <a:ext cx="4581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sz="2000" u="none">
                <a:solidFill>
                  <a:srgbClr val="333399"/>
                </a:solidFill>
                <a:ea typeface="黑体" panose="02010609060101010101" pitchFamily="49" charset="-122"/>
              </a:rPr>
              <a:t>子网</a:t>
            </a:r>
            <a:r>
              <a:rPr kumimoji="1" lang="en-US" altLang="zh-CN" sz="2000" u="none">
                <a:solidFill>
                  <a:srgbClr val="333399"/>
                </a:solidFill>
                <a:ea typeface="黑体" panose="02010609060101010101" pitchFamily="49" charset="-122"/>
              </a:rPr>
              <a:t>2</a:t>
            </a:r>
            <a:r>
              <a:rPr kumimoji="1" lang="zh-CN" altLang="en-US" sz="2000" u="none">
                <a:solidFill>
                  <a:srgbClr val="333399"/>
                </a:solidFill>
                <a:ea typeface="黑体" panose="02010609060101010101" pitchFamily="49" charset="-122"/>
              </a:rPr>
              <a:t>：网络地址 </a:t>
            </a:r>
            <a:r>
              <a:rPr kumimoji="1" lang="en-US" altLang="zh-CN" sz="2000" u="none">
                <a:solidFill>
                  <a:srgbClr val="333399"/>
                </a:solidFill>
                <a:ea typeface="黑体" panose="02010609060101010101" pitchFamily="49" charset="-122"/>
              </a:rPr>
              <a:t>128.30.34.128</a:t>
            </a:r>
          </a:p>
          <a:p>
            <a:r>
              <a:rPr kumimoji="1" lang="en-US" altLang="zh-CN" sz="2000" u="none">
                <a:solidFill>
                  <a:srgbClr val="333399"/>
                </a:solidFill>
                <a:ea typeface="黑体" panose="02010609060101010101" pitchFamily="49" charset="-122"/>
              </a:rPr>
              <a:t>            </a:t>
            </a:r>
            <a:r>
              <a:rPr kumimoji="1" lang="zh-CN" altLang="en-US" sz="2000" u="none">
                <a:solidFill>
                  <a:srgbClr val="333399"/>
                </a:solidFill>
                <a:ea typeface="黑体" panose="02010609060101010101" pitchFamily="49" charset="-122"/>
              </a:rPr>
              <a:t>子网掩码 </a:t>
            </a:r>
            <a:r>
              <a:rPr kumimoji="1" lang="en-US" altLang="zh-CN" sz="2000" u="none">
                <a:solidFill>
                  <a:srgbClr val="333399"/>
                </a:solidFill>
                <a:ea typeface="黑体" panose="02010609060101010101" pitchFamily="49" charset="-122"/>
              </a:rPr>
              <a:t>255.255.255.128</a:t>
            </a:r>
            <a:endParaRPr kumimoji="1" lang="en-US" altLang="zh-CN" sz="2000" u="none" baseline="-25000">
              <a:solidFill>
                <a:srgbClr val="333399"/>
              </a:solidFill>
              <a:ea typeface="黑体" panose="02010609060101010101" pitchFamily="49" charset="-122"/>
            </a:endParaRPr>
          </a:p>
        </p:txBody>
      </p:sp>
      <p:sp>
        <p:nvSpPr>
          <p:cNvPr id="116785" name="Text Box 53">
            <a:extLst>
              <a:ext uri="{FF2B5EF4-FFF2-40B4-BE49-F238E27FC236}">
                <a16:creationId xmlns:a16="http://schemas.microsoft.com/office/drawing/2014/main" id="{189B88A4-5395-460F-AA90-74870E8DD314}"/>
              </a:ext>
            </a:extLst>
          </p:cNvPr>
          <p:cNvSpPr txBox="1">
            <a:spLocks noChangeArrowheads="1"/>
          </p:cNvSpPr>
          <p:nvPr/>
        </p:nvSpPr>
        <p:spPr bwMode="auto">
          <a:xfrm>
            <a:off x="5014914" y="4797426"/>
            <a:ext cx="433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H</a:t>
            </a:r>
            <a:r>
              <a:rPr kumimoji="1" lang="en-US" altLang="zh-CN" u="none" baseline="-25000">
                <a:solidFill>
                  <a:srgbClr val="333399"/>
                </a:solidFill>
                <a:ea typeface="黑体" panose="02010609060101010101" pitchFamily="49" charset="-122"/>
              </a:rPr>
              <a:t>2</a:t>
            </a:r>
          </a:p>
        </p:txBody>
      </p:sp>
      <p:sp>
        <p:nvSpPr>
          <p:cNvPr id="116786" name="Text Box 54">
            <a:extLst>
              <a:ext uri="{FF2B5EF4-FFF2-40B4-BE49-F238E27FC236}">
                <a16:creationId xmlns:a16="http://schemas.microsoft.com/office/drawing/2014/main" id="{F5C1B737-3686-4284-8B28-3C214AE4D03F}"/>
              </a:ext>
            </a:extLst>
          </p:cNvPr>
          <p:cNvSpPr txBox="1">
            <a:spLocks noChangeArrowheads="1"/>
          </p:cNvSpPr>
          <p:nvPr/>
        </p:nvSpPr>
        <p:spPr bwMode="auto">
          <a:xfrm>
            <a:off x="5664200" y="476091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128.30.34.138</a:t>
            </a:r>
          </a:p>
        </p:txBody>
      </p:sp>
      <p:sp>
        <p:nvSpPr>
          <p:cNvPr id="116787" name="Text Box 55">
            <a:extLst>
              <a:ext uri="{FF2B5EF4-FFF2-40B4-BE49-F238E27FC236}">
                <a16:creationId xmlns:a16="http://schemas.microsoft.com/office/drawing/2014/main" id="{1A8B544C-9918-411C-BE64-5B5157144817}"/>
              </a:ext>
            </a:extLst>
          </p:cNvPr>
          <p:cNvSpPr txBox="1">
            <a:spLocks noChangeArrowheads="1"/>
          </p:cNvSpPr>
          <p:nvPr/>
        </p:nvSpPr>
        <p:spPr bwMode="auto">
          <a:xfrm>
            <a:off x="2832100" y="45386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0</a:t>
            </a:r>
            <a:endParaRPr kumimoji="1" lang="en-US" altLang="zh-CN" u="none" baseline="-25000">
              <a:solidFill>
                <a:srgbClr val="333399"/>
              </a:solidFill>
              <a:ea typeface="黑体" panose="02010609060101010101" pitchFamily="49" charset="-122"/>
            </a:endParaRPr>
          </a:p>
        </p:txBody>
      </p:sp>
      <p:sp>
        <p:nvSpPr>
          <p:cNvPr id="116788" name="Text Box 56">
            <a:extLst>
              <a:ext uri="{FF2B5EF4-FFF2-40B4-BE49-F238E27FC236}">
                <a16:creationId xmlns:a16="http://schemas.microsoft.com/office/drawing/2014/main" id="{D5E1BCCE-475E-4B12-93F5-3563F54236BD}"/>
              </a:ext>
            </a:extLst>
          </p:cNvPr>
          <p:cNvSpPr txBox="1">
            <a:spLocks noChangeArrowheads="1"/>
          </p:cNvSpPr>
          <p:nvPr/>
        </p:nvSpPr>
        <p:spPr bwMode="auto">
          <a:xfrm>
            <a:off x="2832100" y="52593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a:t>
            </a:r>
            <a:endParaRPr kumimoji="1" lang="en-US" altLang="zh-CN" u="none" baseline="-25000">
              <a:solidFill>
                <a:srgbClr val="333399"/>
              </a:solidFill>
              <a:ea typeface="黑体" panose="02010609060101010101" pitchFamily="49" charset="-122"/>
            </a:endParaRPr>
          </a:p>
        </p:txBody>
      </p:sp>
      <p:sp>
        <p:nvSpPr>
          <p:cNvPr id="116789" name="Text Box 57">
            <a:extLst>
              <a:ext uri="{FF2B5EF4-FFF2-40B4-BE49-F238E27FC236}">
                <a16:creationId xmlns:a16="http://schemas.microsoft.com/office/drawing/2014/main" id="{1AB796AF-C042-419F-90CA-426FD5044CF3}"/>
              </a:ext>
            </a:extLst>
          </p:cNvPr>
          <p:cNvSpPr txBox="1">
            <a:spLocks noChangeArrowheads="1"/>
          </p:cNvSpPr>
          <p:nvPr/>
        </p:nvSpPr>
        <p:spPr bwMode="auto">
          <a:xfrm>
            <a:off x="3143250" y="4538663"/>
            <a:ext cx="164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128.30.34.129</a:t>
            </a:r>
          </a:p>
        </p:txBody>
      </p:sp>
      <p:pic>
        <p:nvPicPr>
          <p:cNvPr id="116790" name="Picture 58">
            <a:extLst>
              <a:ext uri="{FF2B5EF4-FFF2-40B4-BE49-F238E27FC236}">
                <a16:creationId xmlns:a16="http://schemas.microsoft.com/office/drawing/2014/main" id="{C978731F-924B-4B43-BB74-472FDF268DE7}"/>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7113" y="6016626"/>
            <a:ext cx="4000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91" name="Text Box 59">
            <a:extLst>
              <a:ext uri="{FF2B5EF4-FFF2-40B4-BE49-F238E27FC236}">
                <a16:creationId xmlns:a16="http://schemas.microsoft.com/office/drawing/2014/main" id="{A1002B7F-E82E-4FDD-8170-7ED85BB9DAC0}"/>
              </a:ext>
            </a:extLst>
          </p:cNvPr>
          <p:cNvSpPr txBox="1">
            <a:spLocks noChangeArrowheads="1"/>
          </p:cNvSpPr>
          <p:nvPr/>
        </p:nvSpPr>
        <p:spPr bwMode="auto">
          <a:xfrm>
            <a:off x="3216275" y="5984876"/>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H</a:t>
            </a:r>
            <a:r>
              <a:rPr kumimoji="1" lang="en-US" altLang="zh-CN" u="none" baseline="-25000">
                <a:solidFill>
                  <a:srgbClr val="333399"/>
                </a:solidFill>
                <a:ea typeface="黑体" panose="02010609060101010101" pitchFamily="49" charset="-122"/>
              </a:rPr>
              <a:t>3</a:t>
            </a:r>
          </a:p>
        </p:txBody>
      </p:sp>
      <p:sp>
        <p:nvSpPr>
          <p:cNvPr id="116792" name="Text Box 60">
            <a:extLst>
              <a:ext uri="{FF2B5EF4-FFF2-40B4-BE49-F238E27FC236}">
                <a16:creationId xmlns:a16="http://schemas.microsoft.com/office/drawing/2014/main" id="{6DA48292-8C2F-4DB0-9036-261D3CFDE238}"/>
              </a:ext>
            </a:extLst>
          </p:cNvPr>
          <p:cNvSpPr txBox="1">
            <a:spLocks noChangeArrowheads="1"/>
          </p:cNvSpPr>
          <p:nvPr/>
        </p:nvSpPr>
        <p:spPr bwMode="auto">
          <a:xfrm>
            <a:off x="3211513" y="5257801"/>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128.30.36.2</a:t>
            </a:r>
          </a:p>
        </p:txBody>
      </p:sp>
      <p:sp>
        <p:nvSpPr>
          <p:cNvPr id="116793" name="Text Box 61">
            <a:extLst>
              <a:ext uri="{FF2B5EF4-FFF2-40B4-BE49-F238E27FC236}">
                <a16:creationId xmlns:a16="http://schemas.microsoft.com/office/drawing/2014/main" id="{59B950BB-EE94-4DFD-BE5B-990152CEC2AF}"/>
              </a:ext>
            </a:extLst>
          </p:cNvPr>
          <p:cNvSpPr txBox="1">
            <a:spLocks noChangeArrowheads="1"/>
          </p:cNvSpPr>
          <p:nvPr/>
        </p:nvSpPr>
        <p:spPr bwMode="auto">
          <a:xfrm>
            <a:off x="5543551" y="5788026"/>
            <a:ext cx="37306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zh-CN" altLang="en-US" sz="2000" u="none">
                <a:solidFill>
                  <a:srgbClr val="333399"/>
                </a:solidFill>
                <a:ea typeface="黑体" panose="02010609060101010101" pitchFamily="49" charset="-122"/>
              </a:rPr>
              <a:t>子网</a:t>
            </a:r>
            <a:r>
              <a:rPr kumimoji="1" lang="en-US" altLang="zh-CN" sz="2000" u="none">
                <a:solidFill>
                  <a:srgbClr val="333399"/>
                </a:solidFill>
                <a:ea typeface="黑体" panose="02010609060101010101" pitchFamily="49" charset="-122"/>
              </a:rPr>
              <a:t>3</a:t>
            </a:r>
            <a:r>
              <a:rPr kumimoji="1" lang="zh-CN" altLang="en-US" sz="2000" u="none">
                <a:solidFill>
                  <a:srgbClr val="333399"/>
                </a:solidFill>
                <a:ea typeface="黑体" panose="02010609060101010101" pitchFamily="49" charset="-122"/>
              </a:rPr>
              <a:t>：网络地址 </a:t>
            </a:r>
            <a:r>
              <a:rPr kumimoji="1" lang="en-US" altLang="zh-CN" sz="2000" u="none">
                <a:solidFill>
                  <a:srgbClr val="333399"/>
                </a:solidFill>
                <a:ea typeface="黑体" panose="02010609060101010101" pitchFamily="49" charset="-122"/>
              </a:rPr>
              <a:t>128.30.36.0</a:t>
            </a:r>
          </a:p>
          <a:p>
            <a:r>
              <a:rPr kumimoji="1" lang="en-US" altLang="zh-CN" sz="2000" u="none">
                <a:solidFill>
                  <a:srgbClr val="333399"/>
                </a:solidFill>
                <a:ea typeface="黑体" panose="02010609060101010101" pitchFamily="49" charset="-122"/>
              </a:rPr>
              <a:t>            </a:t>
            </a:r>
            <a:r>
              <a:rPr kumimoji="1" lang="zh-CN" altLang="en-US" sz="2000" u="none">
                <a:solidFill>
                  <a:srgbClr val="333399"/>
                </a:solidFill>
                <a:ea typeface="黑体" panose="02010609060101010101" pitchFamily="49" charset="-122"/>
              </a:rPr>
              <a:t>子网掩码 </a:t>
            </a:r>
            <a:r>
              <a:rPr kumimoji="1" lang="en-US" altLang="zh-CN" sz="2000" u="none">
                <a:solidFill>
                  <a:srgbClr val="333399"/>
                </a:solidFill>
                <a:ea typeface="黑体" panose="02010609060101010101" pitchFamily="49" charset="-122"/>
              </a:rPr>
              <a:t>255.255.255.0</a:t>
            </a:r>
            <a:endParaRPr kumimoji="1" lang="en-US" altLang="zh-CN" sz="2000" u="none" baseline="-25000">
              <a:solidFill>
                <a:srgbClr val="333399"/>
              </a:solidFill>
              <a:ea typeface="黑体" panose="02010609060101010101" pitchFamily="49" charset="-122"/>
            </a:endParaRPr>
          </a:p>
        </p:txBody>
      </p:sp>
      <p:sp>
        <p:nvSpPr>
          <p:cNvPr id="116794" name="Text Box 62">
            <a:extLst>
              <a:ext uri="{FF2B5EF4-FFF2-40B4-BE49-F238E27FC236}">
                <a16:creationId xmlns:a16="http://schemas.microsoft.com/office/drawing/2014/main" id="{F19FE425-E24C-46E9-B928-CAEA2A23AC4E}"/>
              </a:ext>
            </a:extLst>
          </p:cNvPr>
          <p:cNvSpPr txBox="1">
            <a:spLocks noChangeArrowheads="1"/>
          </p:cNvSpPr>
          <p:nvPr/>
        </p:nvSpPr>
        <p:spPr bwMode="auto">
          <a:xfrm>
            <a:off x="3857625" y="6056313"/>
            <a:ext cx="151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kumimoji="1" lang="en-US" altLang="zh-CN" u="none">
                <a:solidFill>
                  <a:srgbClr val="333399"/>
                </a:solidFill>
                <a:ea typeface="黑体" panose="02010609060101010101" pitchFamily="49" charset="-122"/>
              </a:rPr>
              <a:t>128.30.36.12</a:t>
            </a:r>
          </a:p>
        </p:txBody>
      </p:sp>
      <p:sp>
        <p:nvSpPr>
          <p:cNvPr id="351295" name="Rectangle 63">
            <a:extLst>
              <a:ext uri="{FF2B5EF4-FFF2-40B4-BE49-F238E27FC236}">
                <a16:creationId xmlns:a16="http://schemas.microsoft.com/office/drawing/2014/main" id="{4DB17AE3-4C75-4AD5-A5C2-754EC5DF2599}"/>
              </a:ext>
            </a:extLst>
          </p:cNvPr>
          <p:cNvSpPr>
            <a:spLocks noChangeArrowheads="1"/>
          </p:cNvSpPr>
          <p:nvPr/>
        </p:nvSpPr>
        <p:spPr bwMode="auto">
          <a:xfrm>
            <a:off x="1524000" y="5300664"/>
            <a:ext cx="9144000" cy="155733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ct val="110000"/>
              </a:lnSpc>
            </a:pPr>
            <a:r>
              <a:rPr lang="en-US" altLang="zh-CN" sz="2800" u="none">
                <a:solidFill>
                  <a:srgbClr val="333399"/>
                </a:solidFill>
                <a:ea typeface="黑体" panose="02010609060101010101" pitchFamily="49" charset="-122"/>
              </a:rPr>
              <a:t>255.255.255.128 </a:t>
            </a:r>
            <a:r>
              <a:rPr lang="en-US" altLang="zh-CN" sz="2800" u="none">
                <a:solidFill>
                  <a:srgbClr val="FF0000"/>
                </a:solidFill>
                <a:ea typeface="黑体" panose="02010609060101010101" pitchFamily="49" charset="-122"/>
              </a:rPr>
              <a:t>AND</a:t>
            </a:r>
            <a:r>
              <a:rPr lang="en-US" altLang="zh-CN" sz="2800" u="none">
                <a:solidFill>
                  <a:srgbClr val="333399"/>
                </a:solidFill>
                <a:ea typeface="黑体" panose="02010609060101010101" pitchFamily="49" charset="-122"/>
              </a:rPr>
              <a:t> 128.30.34.138 = 128.30.34.128</a:t>
            </a:r>
          </a:p>
          <a:p>
            <a:pPr algn="ctr">
              <a:lnSpc>
                <a:spcPct val="110000"/>
              </a:lnSpc>
            </a:pPr>
            <a:r>
              <a:rPr lang="zh-CN" altLang="en-US" sz="2800" u="none">
                <a:solidFill>
                  <a:srgbClr val="FF0000"/>
                </a:solidFill>
                <a:ea typeface="黑体" panose="02010609060101010101" pitchFamily="49" charset="-122"/>
              </a:rPr>
              <a:t>匹配</a:t>
            </a:r>
            <a:r>
              <a:rPr lang="en-US" altLang="zh-CN" sz="2800" u="none">
                <a:solidFill>
                  <a:srgbClr val="FF0000"/>
                </a:solidFill>
                <a:ea typeface="黑体" panose="02010609060101010101" pitchFamily="49" charset="-122"/>
              </a:rPr>
              <a:t>!</a:t>
            </a:r>
          </a:p>
          <a:p>
            <a:pPr algn="ctr">
              <a:lnSpc>
                <a:spcPct val="110000"/>
              </a:lnSpc>
            </a:pPr>
            <a:r>
              <a:rPr lang="zh-CN" altLang="en-US" sz="2400" u="none">
                <a:solidFill>
                  <a:srgbClr val="333399"/>
                </a:solidFill>
                <a:ea typeface="黑体" panose="02010609060101010101" pitchFamily="49" charset="-122"/>
              </a:rPr>
              <a:t>这表明子网 </a:t>
            </a:r>
            <a:r>
              <a:rPr lang="en-US" altLang="zh-CN" sz="2400" u="none">
                <a:solidFill>
                  <a:srgbClr val="333399"/>
                </a:solidFill>
                <a:ea typeface="黑体" panose="02010609060101010101" pitchFamily="49" charset="-122"/>
              </a:rPr>
              <a:t>2 </a:t>
            </a:r>
            <a:r>
              <a:rPr lang="zh-CN" altLang="en-US" sz="2400" u="none">
                <a:solidFill>
                  <a:srgbClr val="333399"/>
                </a:solidFill>
                <a:ea typeface="黑体" panose="02010609060101010101" pitchFamily="49" charset="-122"/>
              </a:rPr>
              <a:t>就是收到的分组所要寻找的目的网络（接口</a:t>
            </a:r>
            <a:r>
              <a:rPr lang="en-US" altLang="zh-CN" sz="2400" u="none">
                <a:solidFill>
                  <a:srgbClr val="333399"/>
                </a:solidFill>
                <a:ea typeface="黑体" panose="02010609060101010101" pitchFamily="49" charset="-122"/>
              </a:rPr>
              <a:t>1</a:t>
            </a:r>
            <a:r>
              <a:rPr lang="zh-CN" altLang="en-US" sz="2400" u="none">
                <a:solidFill>
                  <a:srgbClr val="333399"/>
                </a:solidFill>
                <a:ea typeface="黑体" panose="02010609060101010101" pitchFamily="49" charset="-122"/>
              </a:rPr>
              <a:t>转发）</a:t>
            </a:r>
          </a:p>
        </p:txBody>
      </p:sp>
      <p:sp>
        <p:nvSpPr>
          <p:cNvPr id="116796" name="Rectangle 64">
            <a:extLst>
              <a:ext uri="{FF2B5EF4-FFF2-40B4-BE49-F238E27FC236}">
                <a16:creationId xmlns:a16="http://schemas.microsoft.com/office/drawing/2014/main" id="{AC430337-725F-41E3-B2F9-0B51A00E5BEF}"/>
              </a:ext>
            </a:extLst>
          </p:cNvPr>
          <p:cNvSpPr>
            <a:spLocks noChangeArrowheads="1"/>
          </p:cNvSpPr>
          <p:nvPr/>
        </p:nvSpPr>
        <p:spPr bwMode="auto">
          <a:xfrm>
            <a:off x="1666875" y="1162051"/>
            <a:ext cx="7488238" cy="50482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just"/>
            <a:r>
              <a:rPr lang="en-US" altLang="zh-CN" sz="2800" u="none">
                <a:solidFill>
                  <a:srgbClr val="333399"/>
                </a:solidFill>
                <a:ea typeface="黑体" panose="02010609060101010101" pitchFamily="49" charset="-122"/>
              </a:rPr>
              <a:t>R</a:t>
            </a:r>
            <a:r>
              <a:rPr lang="en-US" altLang="zh-CN" sz="2800" u="none" baseline="-25000">
                <a:solidFill>
                  <a:srgbClr val="333399"/>
                </a:solidFill>
                <a:ea typeface="黑体" panose="02010609060101010101" pitchFamily="49" charset="-122"/>
              </a:rPr>
              <a:t>1</a:t>
            </a:r>
            <a:r>
              <a:rPr lang="en-US" altLang="zh-CN" u="none">
                <a:solidFill>
                  <a:srgbClr val="333399"/>
                </a:solidFill>
                <a:ea typeface="黑体" panose="02010609060101010101" pitchFamily="49" charset="-122"/>
              </a:rPr>
              <a:t> </a:t>
            </a:r>
            <a:r>
              <a:rPr lang="zh-CN" altLang="en-US" sz="2800" u="none">
                <a:solidFill>
                  <a:srgbClr val="333399"/>
                </a:solidFill>
                <a:ea typeface="黑体" panose="02010609060101010101" pitchFamily="49" charset="-122"/>
              </a:rPr>
              <a:t>收到的分组的目的 </a:t>
            </a:r>
            <a:r>
              <a:rPr lang="en-US" altLang="zh-CN" sz="2800" u="none">
                <a:solidFill>
                  <a:srgbClr val="333399"/>
                </a:solidFill>
                <a:ea typeface="黑体" panose="02010609060101010101" pitchFamily="49" charset="-122"/>
              </a:rPr>
              <a:t>IP </a:t>
            </a:r>
            <a:r>
              <a:rPr lang="zh-CN" altLang="en-US" sz="2800" u="none">
                <a:solidFill>
                  <a:srgbClr val="333399"/>
                </a:solidFill>
                <a:ea typeface="黑体" panose="02010609060101010101" pitchFamily="49" charset="-122"/>
              </a:rPr>
              <a:t>地址：</a:t>
            </a:r>
            <a:r>
              <a:rPr lang="en-US" altLang="zh-CN" sz="2800" u="none">
                <a:solidFill>
                  <a:srgbClr val="333399"/>
                </a:solidFill>
                <a:ea typeface="黑体" panose="02010609060101010101" pitchFamily="49" charset="-122"/>
              </a:rPr>
              <a:t>128.30.34.138</a:t>
            </a:r>
          </a:p>
        </p:txBody>
      </p:sp>
      <p:sp>
        <p:nvSpPr>
          <p:cNvPr id="116797" name="Line 65">
            <a:extLst>
              <a:ext uri="{FF2B5EF4-FFF2-40B4-BE49-F238E27FC236}">
                <a16:creationId xmlns:a16="http://schemas.microsoft.com/office/drawing/2014/main" id="{EB8D10C7-D31C-4797-BE3A-AEA48FB13F54}"/>
              </a:ext>
            </a:extLst>
          </p:cNvPr>
          <p:cNvSpPr>
            <a:spLocks noChangeShapeType="1"/>
          </p:cNvSpPr>
          <p:nvPr/>
        </p:nvSpPr>
        <p:spPr bwMode="auto">
          <a:xfrm>
            <a:off x="7464426" y="3076575"/>
            <a:ext cx="1800225"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98" name="Line 66">
            <a:extLst>
              <a:ext uri="{FF2B5EF4-FFF2-40B4-BE49-F238E27FC236}">
                <a16:creationId xmlns:a16="http://schemas.microsoft.com/office/drawing/2014/main" id="{FE6F24D2-8AD2-4B71-B1ED-C7058573FF8B}"/>
              </a:ext>
            </a:extLst>
          </p:cNvPr>
          <p:cNvSpPr>
            <a:spLocks noChangeShapeType="1"/>
          </p:cNvSpPr>
          <p:nvPr/>
        </p:nvSpPr>
        <p:spPr bwMode="auto">
          <a:xfrm flipV="1">
            <a:off x="6678613" y="1654175"/>
            <a:ext cx="226695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799" name="AutoShape 67">
            <a:extLst>
              <a:ext uri="{FF2B5EF4-FFF2-40B4-BE49-F238E27FC236}">
                <a16:creationId xmlns:a16="http://schemas.microsoft.com/office/drawing/2014/main" id="{B5B47386-B2EA-4281-BE9E-AE664C1E7304}"/>
              </a:ext>
            </a:extLst>
          </p:cNvPr>
          <p:cNvSpPr>
            <a:spLocks noChangeArrowheads="1"/>
          </p:cNvSpPr>
          <p:nvPr/>
        </p:nvSpPr>
        <p:spPr bwMode="auto">
          <a:xfrm rot="21053543">
            <a:off x="3790951" y="1557339"/>
            <a:ext cx="144463" cy="2160587"/>
          </a:xfrm>
          <a:prstGeom prst="downArrow">
            <a:avLst>
              <a:gd name="adj1" fmla="val 50000"/>
              <a:gd name="adj2" fmla="val 373900"/>
            </a:avLst>
          </a:prstGeom>
          <a:solidFill>
            <a:schemeClr val="accent1"/>
          </a:solidFill>
          <a:ln w="9525">
            <a:solidFill>
              <a:srgbClr val="333399"/>
            </a:solidFill>
            <a:miter lim="800000"/>
            <a:headEnd/>
            <a:tailEnd/>
          </a:ln>
        </p:spPr>
        <p:txBody>
          <a:bodyPr vert="eaVert"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51300" name="AutoShape 68">
            <a:extLst>
              <a:ext uri="{FF2B5EF4-FFF2-40B4-BE49-F238E27FC236}">
                <a16:creationId xmlns:a16="http://schemas.microsoft.com/office/drawing/2014/main" id="{CF4C4DA4-6172-406E-ADD4-FC111C38F9F6}"/>
              </a:ext>
            </a:extLst>
          </p:cNvPr>
          <p:cNvSpPr>
            <a:spLocks noChangeArrowheads="1"/>
          </p:cNvSpPr>
          <p:nvPr/>
        </p:nvSpPr>
        <p:spPr bwMode="auto">
          <a:xfrm>
            <a:off x="5232401" y="2727325"/>
            <a:ext cx="576263" cy="215900"/>
          </a:xfrm>
          <a:prstGeom prst="rightArrow">
            <a:avLst>
              <a:gd name="adj1" fmla="val 50000"/>
              <a:gd name="adj2" fmla="val 66728"/>
            </a:avLst>
          </a:prstGeom>
          <a:solidFill>
            <a:schemeClr val="accent1"/>
          </a:solidFill>
          <a:ln w="9525">
            <a:solidFill>
              <a:schemeClr val="tx2"/>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6801" name="Line 69">
            <a:extLst>
              <a:ext uri="{FF2B5EF4-FFF2-40B4-BE49-F238E27FC236}">
                <a16:creationId xmlns:a16="http://schemas.microsoft.com/office/drawing/2014/main" id="{DC9BC8B9-B63E-41F4-9291-68A8EF15B01E}"/>
              </a:ext>
            </a:extLst>
          </p:cNvPr>
          <p:cNvSpPr>
            <a:spLocks noChangeShapeType="1"/>
          </p:cNvSpPr>
          <p:nvPr/>
        </p:nvSpPr>
        <p:spPr bwMode="auto">
          <a:xfrm>
            <a:off x="5670551" y="3068638"/>
            <a:ext cx="1800225" cy="0"/>
          </a:xfrm>
          <a:prstGeom prst="line">
            <a:avLst/>
          </a:prstGeom>
          <a:noFill/>
          <a:ln w="762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1302" name="Line 70">
            <a:extLst>
              <a:ext uri="{FF2B5EF4-FFF2-40B4-BE49-F238E27FC236}">
                <a16:creationId xmlns:a16="http://schemas.microsoft.com/office/drawing/2014/main" id="{463F60BC-B96F-4311-B027-55FD91344FDF}"/>
              </a:ext>
            </a:extLst>
          </p:cNvPr>
          <p:cNvSpPr>
            <a:spLocks noChangeShapeType="1"/>
          </p:cNvSpPr>
          <p:nvPr/>
        </p:nvSpPr>
        <p:spPr bwMode="auto">
          <a:xfrm flipV="1">
            <a:off x="8131175" y="5856288"/>
            <a:ext cx="2266950"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 name="Group 71">
            <a:extLst>
              <a:ext uri="{FF2B5EF4-FFF2-40B4-BE49-F238E27FC236}">
                <a16:creationId xmlns:a16="http://schemas.microsoft.com/office/drawing/2014/main" id="{0C19ED99-D164-45AC-B7A1-E830C9D1D7C7}"/>
              </a:ext>
            </a:extLst>
          </p:cNvPr>
          <p:cNvGrpSpPr>
            <a:grpSpLocks/>
          </p:cNvGrpSpPr>
          <p:nvPr/>
        </p:nvGrpSpPr>
        <p:grpSpPr bwMode="auto">
          <a:xfrm>
            <a:off x="6745288" y="2997201"/>
            <a:ext cx="2590800" cy="2447925"/>
            <a:chOff x="3289" y="1888"/>
            <a:chExt cx="1632" cy="1542"/>
          </a:xfrm>
        </p:grpSpPr>
        <p:sp>
          <p:nvSpPr>
            <p:cNvPr id="116804" name="Line 72">
              <a:extLst>
                <a:ext uri="{FF2B5EF4-FFF2-40B4-BE49-F238E27FC236}">
                  <a16:creationId xmlns:a16="http://schemas.microsoft.com/office/drawing/2014/main" id="{BB617E18-32C9-437F-A32A-2F1FF0B228AD}"/>
                </a:ext>
              </a:extLst>
            </p:cNvPr>
            <p:cNvSpPr>
              <a:spLocks noChangeShapeType="1"/>
            </p:cNvSpPr>
            <p:nvPr/>
          </p:nvSpPr>
          <p:spPr bwMode="auto">
            <a:xfrm>
              <a:off x="3289" y="1888"/>
              <a:ext cx="1632" cy="1542"/>
            </a:xfrm>
            <a:prstGeom prst="line">
              <a:avLst/>
            </a:prstGeom>
            <a:noFill/>
            <a:ln w="76200">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6805" name="Text Box 73">
              <a:extLst>
                <a:ext uri="{FF2B5EF4-FFF2-40B4-BE49-F238E27FC236}">
                  <a16:creationId xmlns:a16="http://schemas.microsoft.com/office/drawing/2014/main" id="{6A0007AA-304B-42B5-B268-032A96C5BFF8}"/>
                </a:ext>
              </a:extLst>
            </p:cNvPr>
            <p:cNvSpPr txBox="1">
              <a:spLocks noChangeArrowheads="1"/>
            </p:cNvSpPr>
            <p:nvPr/>
          </p:nvSpPr>
          <p:spPr bwMode="auto">
            <a:xfrm>
              <a:off x="3619" y="2421"/>
              <a:ext cx="945" cy="485"/>
            </a:xfrm>
            <a:prstGeom prst="rect">
              <a:avLst/>
            </a:prstGeom>
            <a:solidFill>
              <a:srgbClr val="CCECFF"/>
            </a:solidFill>
            <a:ln w="76200" cmpd="tri">
              <a:solidFill>
                <a:srgbClr val="333399"/>
              </a:solidFill>
              <a:miter lim="800000"/>
              <a:headEnd/>
              <a:tailEnd/>
            </a:ln>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4400" u="none">
                  <a:solidFill>
                    <a:schemeClr val="tx2"/>
                  </a:solidFill>
                  <a:latin typeface="Tahoma" panose="020B0604030504040204" pitchFamily="34" charset="0"/>
                  <a:ea typeface="黑体" panose="02010609060101010101" pitchFamily="49" charset="-122"/>
                </a:rPr>
                <a:t>一致</a:t>
              </a:r>
              <a:r>
                <a:rPr lang="en-US" altLang="zh-CN" sz="4400" u="none">
                  <a:solidFill>
                    <a:schemeClr val="tx2"/>
                  </a:solidFill>
                  <a:latin typeface="Tahoma" panose="020B0604030504040204" pitchFamily="34" charset="0"/>
                  <a:ea typeface="黑体" panose="02010609060101010101" pitchFamily="49" charset="-122"/>
                </a:rPr>
                <a:t>!</a:t>
              </a:r>
            </a:p>
          </p:txBody>
        </p:sp>
      </p:grpSp>
      <p:sp>
        <p:nvSpPr>
          <p:cNvPr id="2" name="灯片编号占位符 1">
            <a:extLst>
              <a:ext uri="{FF2B5EF4-FFF2-40B4-BE49-F238E27FC236}">
                <a16:creationId xmlns:a16="http://schemas.microsoft.com/office/drawing/2014/main" id="{D8DF3623-DB38-4325-9919-42B8D7831BDE}"/>
              </a:ext>
            </a:extLst>
          </p:cNvPr>
          <p:cNvSpPr>
            <a:spLocks noGrp="1"/>
          </p:cNvSpPr>
          <p:nvPr>
            <p:ph type="sldNum" sz="quarter" idx="12"/>
          </p:nvPr>
        </p:nvSpPr>
        <p:spPr/>
        <p:txBody>
          <a:bodyPr/>
          <a:lstStyle/>
          <a:p>
            <a:fld id="{91F2D4EF-46D4-4764-B373-FC59CD1D281E}" type="slidenum">
              <a:rPr lang="zh-CN" altLang="en-US" smtClean="0"/>
              <a:t>72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300"/>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grpId="1" nodeType="afterEffect">
                                  <p:stCondLst>
                                    <p:cond delay="500"/>
                                  </p:stCondLst>
                                  <p:childTnLst>
                                    <p:anim calcmode="discrete" valueType="str">
                                      <p:cBhvr>
                                        <p:cTn id="9" dur="1000" fill="hold"/>
                                        <p:tgtEl>
                                          <p:spTgt spid="351300"/>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2500"/>
                            </p:stCondLst>
                            <p:childTnLst>
                              <p:par>
                                <p:cTn id="11" presetID="1" presetClass="exit" presetSubtype="0" fill="hold" grpId="2" nodeType="afterEffect">
                                  <p:stCondLst>
                                    <p:cond delay="0"/>
                                  </p:stCondLst>
                                  <p:childTnLst>
                                    <p:set>
                                      <p:cBhvr>
                                        <p:cTn id="12" dur="1" fill="hold">
                                          <p:stCondLst>
                                            <p:cond delay="0"/>
                                          </p:stCondLst>
                                        </p:cTn>
                                        <p:tgtEl>
                                          <p:spTgt spid="351300"/>
                                        </p:tgtEl>
                                        <p:attrNameLst>
                                          <p:attrName>style.visibility</p:attrName>
                                        </p:attrNameLst>
                                      </p:cBhvr>
                                      <p:to>
                                        <p:strVal val="hidden"/>
                                      </p:to>
                                    </p:set>
                                  </p:childTnLst>
                                </p:cTn>
                              </p:par>
                            </p:childTnLst>
                          </p:cTn>
                        </p:par>
                        <p:par>
                          <p:cTn id="13" fill="hold" nodeType="afterGroup">
                            <p:stCondLst>
                              <p:cond delay="2500"/>
                            </p:stCondLst>
                            <p:childTnLst>
                              <p:par>
                                <p:cTn id="14" presetID="22" presetClass="entr" presetSubtype="1" fill="hold" grpId="0" nodeType="afterEffect">
                                  <p:stCondLst>
                                    <p:cond delay="0"/>
                                  </p:stCondLst>
                                  <p:childTnLst>
                                    <p:set>
                                      <p:cBhvr>
                                        <p:cTn id="15" dur="1" fill="hold">
                                          <p:stCondLst>
                                            <p:cond delay="0"/>
                                          </p:stCondLst>
                                        </p:cTn>
                                        <p:tgtEl>
                                          <p:spTgt spid="351295"/>
                                        </p:tgtEl>
                                        <p:attrNameLst>
                                          <p:attrName>style.visibility</p:attrName>
                                        </p:attrNameLst>
                                      </p:cBhvr>
                                      <p:to>
                                        <p:strVal val="visible"/>
                                      </p:to>
                                    </p:set>
                                    <p:animEffect transition="in" filter="wipe(up)">
                                      <p:cBhvr>
                                        <p:cTn id="16" dur="5000"/>
                                        <p:tgtEl>
                                          <p:spTgt spid="351295"/>
                                        </p:tgtEl>
                                      </p:cBhvr>
                                    </p:animEffect>
                                  </p:childTnLst>
                                </p:cTn>
                              </p:par>
                            </p:childTnLst>
                          </p:cTn>
                        </p:par>
                        <p:par>
                          <p:cTn id="17" fill="hold" nodeType="afterGroup">
                            <p:stCondLst>
                              <p:cond delay="7500"/>
                            </p:stCondLst>
                            <p:childTnLst>
                              <p:par>
                                <p:cTn id="18" presetID="1"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childTnLst>
                                </p:cTn>
                              </p:par>
                              <p:par>
                                <p:cTn id="20" presetID="3" presetClass="entr" presetSubtype="10" fill="hold" nodeType="withEffect">
                                  <p:stCondLst>
                                    <p:cond delay="0"/>
                                  </p:stCondLst>
                                  <p:childTnLst>
                                    <p:set>
                                      <p:cBhvr>
                                        <p:cTn id="21" dur="1" fill="hold">
                                          <p:stCondLst>
                                            <p:cond delay="0"/>
                                          </p:stCondLst>
                                        </p:cTn>
                                        <p:tgtEl>
                                          <p:spTgt spid="351302"/>
                                        </p:tgtEl>
                                        <p:attrNameLst>
                                          <p:attrName>style.visibility</p:attrName>
                                        </p:attrNameLst>
                                      </p:cBhvr>
                                      <p:to>
                                        <p:strVal val="visible"/>
                                      </p:to>
                                    </p:set>
                                    <p:animEffect transition="in" filter="blinds(horizontal)">
                                      <p:cBhvr>
                                        <p:cTn id="22" dur="500"/>
                                        <p:tgtEl>
                                          <p:spTgt spid="351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95" grpId="0" animBg="1"/>
      <p:bldP spid="351300" grpId="0" animBg="1"/>
      <p:bldP spid="351300" grpId="1" animBg="1"/>
      <p:bldP spid="351300" grpId="2"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29529" y="315996"/>
            <a:ext cx="6647571" cy="1006530"/>
            <a:chOff x="658104" y="373146"/>
            <a:chExt cx="6647571" cy="1006530"/>
          </a:xfrm>
        </p:grpSpPr>
        <p:grpSp>
          <p:nvGrpSpPr>
            <p:cNvPr id="11" name="组合 10"/>
            <p:cNvGrpSpPr/>
            <p:nvPr/>
          </p:nvGrpSpPr>
          <p:grpSpPr>
            <a:xfrm>
              <a:off x="1080815" y="763297"/>
              <a:ext cx="6224860" cy="616379"/>
              <a:chOff x="1839059" y="1058437"/>
              <a:chExt cx="6224860" cy="616379"/>
            </a:xfrm>
          </p:grpSpPr>
          <p:sp>
            <p:nvSpPr>
              <p:cNvPr id="13" name="矩形: 圆角 11"/>
              <p:cNvSpPr/>
              <p:nvPr/>
            </p:nvSpPr>
            <p:spPr>
              <a:xfrm>
                <a:off x="1839059" y="1058437"/>
                <a:ext cx="4693397"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4" name="文本框 13"/>
              <p:cNvSpPr txBox="1"/>
              <p:nvPr/>
            </p:nvSpPr>
            <p:spPr>
              <a:xfrm>
                <a:off x="2747415" y="1090041"/>
                <a:ext cx="5316504"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子网规划的问题 </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1</a:t>
                </a:r>
                <a:endPar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2" name="图片 11"/>
            <p:cNvPicPr>
              <a:picLocks noChangeAspect="1"/>
            </p:cNvPicPr>
            <p:nvPr/>
          </p:nvPicPr>
          <p:blipFill>
            <a:blip r:embed="rId3">
              <a:lum contrast="20000"/>
            </a:blip>
            <a:stretch>
              <a:fillRect/>
            </a:stretch>
          </p:blipFill>
          <p:spPr>
            <a:xfrm>
              <a:off x="658104" y="373146"/>
              <a:ext cx="1178667" cy="987480"/>
            </a:xfrm>
            <a:prstGeom prst="rect">
              <a:avLst/>
            </a:prstGeom>
          </p:spPr>
        </p:pic>
      </p:grpSp>
      <p:sp>
        <p:nvSpPr>
          <p:cNvPr id="15" name="文本框 14"/>
          <p:cNvSpPr txBox="1"/>
          <p:nvPr/>
        </p:nvSpPr>
        <p:spPr>
          <a:xfrm>
            <a:off x="1764553" y="1864616"/>
            <a:ext cx="6611351" cy="4042453"/>
          </a:xfrm>
          <a:prstGeom prst="rect">
            <a:avLst/>
          </a:prstGeom>
          <a:noFill/>
        </p:spPr>
        <p:txBody>
          <a:bodyPr wrap="square">
            <a:spAutoFit/>
          </a:body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条件：</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800100" lvl="1" indent="-342900">
              <a:lnSpc>
                <a:spcPct val="120000"/>
              </a:lnSpc>
              <a:buClr>
                <a:srgbClr val="009FF6"/>
              </a:buClr>
              <a:buFont typeface="Wingdings" panose="05000000000000000000" pitchFamily="2" charset="2"/>
              <a:buChar char="n"/>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一个</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C</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类地址：</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201.222.5.0</a:t>
            </a: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目标：</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800100" lvl="1" indent="-342900">
              <a:lnSpc>
                <a:spcPct val="120000"/>
              </a:lnSpc>
              <a:buClr>
                <a:srgbClr val="009FF6"/>
              </a:buClr>
              <a:buFont typeface="Wingdings" panose="05000000000000000000" pitchFamily="2" charset="2"/>
              <a:buChar char="n"/>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20 </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SubNet</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800100" lvl="1" indent="-342900">
              <a:lnSpc>
                <a:spcPct val="120000"/>
              </a:lnSpc>
              <a:buClr>
                <a:srgbClr val="009FF6"/>
              </a:buClr>
              <a:buFont typeface="Wingdings" panose="05000000000000000000" pitchFamily="2" charset="2"/>
              <a:buChar char="n"/>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5 PC/</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SubNet</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800100" lvl="1" indent="-342900">
              <a:lnSpc>
                <a:spcPct val="120000"/>
              </a:lnSpc>
              <a:buClr>
                <a:srgbClr val="009FF6"/>
              </a:buClr>
              <a:buFont typeface="Wingdings" panose="05000000000000000000" pitchFamily="2" charset="2"/>
              <a:buChar char="n"/>
            </a:pP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800100" lvl="1" indent="-342900">
              <a:lnSpc>
                <a:spcPct val="120000"/>
              </a:lnSpc>
              <a:buClr>
                <a:srgbClr val="009FF6"/>
              </a:buClr>
              <a:buFont typeface="Wingdings" panose="05000000000000000000" pitchFamily="2" charset="2"/>
              <a:buChar char="n"/>
            </a:pP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800100" lvl="1" indent="-342900">
              <a:lnSpc>
                <a:spcPct val="120000"/>
              </a:lnSpc>
              <a:buClr>
                <a:srgbClr val="009FF6"/>
              </a:buClr>
              <a:buFont typeface="Wingdings" panose="05000000000000000000" pitchFamily="2" charset="2"/>
              <a:buChar char="n"/>
            </a:pP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20000"/>
              </a:lnSpc>
              <a:buClr>
                <a:srgbClr val="009FF6"/>
              </a:buClr>
              <a:buFont typeface="Wingdings" panose="05000000000000000000" pitchFamily="2" charset="2"/>
              <a:buChar char="p"/>
            </a:pP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7" name="文本框 16"/>
          <p:cNvSpPr txBox="1"/>
          <p:nvPr/>
        </p:nvSpPr>
        <p:spPr>
          <a:xfrm>
            <a:off x="1551901" y="4269252"/>
            <a:ext cx="9941895" cy="2048061"/>
          </a:xfrm>
          <a:prstGeom prst="rect">
            <a:avLst/>
          </a:prstGeom>
          <a:noFill/>
        </p:spPr>
        <p:txBody>
          <a:bodyPr wrap="square">
            <a:spAutoFit/>
          </a:body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结果：</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800100" lvl="1" indent="-342900">
              <a:lnSpc>
                <a:spcPct val="120000"/>
              </a:lnSpc>
              <a:buClr>
                <a:srgbClr val="009FF6"/>
              </a:buClr>
              <a:buFont typeface="Wingdings" panose="05000000000000000000" pitchFamily="2" charset="2"/>
              <a:buChar char="n"/>
            </a:pP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5</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位子网号、</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3</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位主机号</a:t>
            </a:r>
            <a:endPar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800100" lvl="1" indent="-342900">
              <a:lnSpc>
                <a:spcPct val="120000"/>
              </a:lnSpc>
              <a:buClr>
                <a:srgbClr val="009FF6"/>
              </a:buClr>
              <a:buFont typeface="Wingdings" panose="05000000000000000000" pitchFamily="2" charset="2"/>
              <a:buChar char="n"/>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第</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1</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个子网：</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201.222.5.8(</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网络号）</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/255.255.255.248	</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201.222.5.</a:t>
            </a:r>
            <a:r>
              <a:rPr kumimoji="1" lang="en-US" altLang="zh-CN" sz="20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00001</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000</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a:t>
            </a:r>
          </a:p>
          <a:p>
            <a:pPr marL="800100" lvl="1" indent="-342900">
              <a:lnSpc>
                <a:spcPct val="120000"/>
              </a:lnSpc>
              <a:buClr>
                <a:srgbClr val="009FF6"/>
              </a:buClr>
              <a:buFont typeface="Wingdings" panose="05000000000000000000" pitchFamily="2" charset="2"/>
              <a:buChar char="n"/>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第</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2</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个子网：</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201.222.5.16(</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网络号</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/255.255.255.248</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201.222.5.</a:t>
            </a:r>
            <a:r>
              <a:rPr kumimoji="1" lang="en-US" altLang="zh-CN" sz="20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00010</a:t>
            </a:r>
            <a:r>
              <a:rPr kumimoji="1"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000</a:t>
            </a: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a:t>
            </a:r>
          </a:p>
          <a:p>
            <a:pPr lvl="1">
              <a:lnSpc>
                <a:spcPct val="120000"/>
              </a:lnSpc>
              <a:buClr>
                <a:srgbClr val="009FF6"/>
              </a:buClr>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p>
        </p:txBody>
      </p:sp>
      <p:sp>
        <p:nvSpPr>
          <p:cNvPr id="9" name="矩形 7">
            <a:extLst>
              <a:ext uri="{FF2B5EF4-FFF2-40B4-BE49-F238E27FC236}">
                <a16:creationId xmlns:a16="http://schemas.microsoft.com/office/drawing/2014/main" id="{95F82B15-9D5D-416B-BDFF-3C8D26167561}"/>
              </a:ext>
            </a:extLst>
          </p:cNvPr>
          <p:cNvSpPr>
            <a:spLocks noChangeArrowheads="1"/>
          </p:cNvSpPr>
          <p:nvPr/>
        </p:nvSpPr>
        <p:spPr bwMode="auto">
          <a:xfrm>
            <a:off x="5397685" y="3341615"/>
            <a:ext cx="339067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000" dirty="0">
                <a:solidFill>
                  <a:srgbClr val="FF0000"/>
                </a:solidFill>
                <a:ea typeface="楷体" panose="02010609060101010101" pitchFamily="49" charset="-122"/>
                <a:cs typeface="Arial" panose="020B0604020202020204" pitchFamily="34" charset="0"/>
              </a:rPr>
              <a:t>子网掩码：</a:t>
            </a:r>
            <a:r>
              <a:rPr lang="en-US" altLang="zh-CN" sz="2000" dirty="0">
                <a:ea typeface="楷体" panose="02010609060101010101" pitchFamily="49" charset="-122"/>
                <a:cs typeface="Arial" panose="020B0604020202020204" pitchFamily="34" charset="0"/>
              </a:rPr>
              <a:t>255.255.255.248</a:t>
            </a:r>
            <a:endParaRPr lang="en-US" altLang="zh-CN" sz="2000" dirty="0">
              <a:solidFill>
                <a:srgbClr val="FF0000"/>
              </a:solidFill>
              <a:ea typeface="楷体" panose="02010609060101010101" pitchFamily="49" charset="-122"/>
              <a:cs typeface="Arial" panose="020B0604020202020204" pitchFamily="34" charset="0"/>
            </a:endParaRPr>
          </a:p>
          <a:p>
            <a:r>
              <a:rPr lang="en-US" altLang="zh-CN" sz="2000" dirty="0">
                <a:solidFill>
                  <a:srgbClr val="FF0000"/>
                </a:solidFill>
                <a:ea typeface="楷体" panose="02010609060101010101" pitchFamily="49" charset="-122"/>
                <a:cs typeface="Arial" panose="020B0604020202020204" pitchFamily="34" charset="0"/>
              </a:rPr>
              <a:t>255.255.255.</a:t>
            </a:r>
            <a:r>
              <a:rPr lang="en-US" altLang="zh-CN" sz="2000" dirty="0">
                <a:solidFill>
                  <a:srgbClr val="0070C0"/>
                </a:solidFill>
                <a:ea typeface="楷体" panose="02010609060101010101" pitchFamily="49" charset="-122"/>
                <a:cs typeface="Arial" panose="020B0604020202020204" pitchFamily="34" charset="0"/>
              </a:rPr>
              <a:t>11111</a:t>
            </a:r>
            <a:r>
              <a:rPr lang="en-US" altLang="zh-CN" sz="2000" dirty="0">
                <a:solidFill>
                  <a:srgbClr val="FF0000"/>
                </a:solidFill>
                <a:ea typeface="楷体" panose="02010609060101010101" pitchFamily="49" charset="-122"/>
                <a:cs typeface="Arial" panose="020B0604020202020204" pitchFamily="34" charset="0"/>
              </a:rPr>
              <a:t>000</a:t>
            </a:r>
            <a:endParaRPr lang="zh-CN" altLang="en-US" sz="2000" dirty="0">
              <a:ea typeface="楷体" panose="02010609060101010101" pitchFamily="49" charset="-122"/>
              <a:cs typeface="Arial" panose="020B0604020202020204" pitchFamily="34" charset="0"/>
            </a:endParaRPr>
          </a:p>
        </p:txBody>
      </p:sp>
      <p:sp>
        <p:nvSpPr>
          <p:cNvPr id="2" name="灯片编号占位符 1">
            <a:extLst>
              <a:ext uri="{FF2B5EF4-FFF2-40B4-BE49-F238E27FC236}">
                <a16:creationId xmlns:a16="http://schemas.microsoft.com/office/drawing/2014/main" id="{46E1F891-F4EC-4C7E-BE7D-217111C0C241}"/>
              </a:ext>
            </a:extLst>
          </p:cNvPr>
          <p:cNvSpPr>
            <a:spLocks noGrp="1"/>
          </p:cNvSpPr>
          <p:nvPr>
            <p:ph type="sldNum" sz="quarter" idx="12"/>
          </p:nvPr>
        </p:nvSpPr>
        <p:spPr/>
        <p:txBody>
          <a:bodyPr/>
          <a:lstStyle/>
          <a:p>
            <a:fld id="{91F2D4EF-46D4-4764-B373-FC59CD1D281E}" type="slidenum">
              <a:rPr lang="zh-CN" altLang="en-US" smtClean="0"/>
              <a:t>73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5" name="Rectangle 3"/>
          <p:cNvSpPr>
            <a:spLocks noGrp="1" noChangeArrowheads="1"/>
          </p:cNvSpPr>
          <p:nvPr>
            <p:ph idx="1"/>
          </p:nvPr>
        </p:nvSpPr>
        <p:spPr>
          <a:xfrm>
            <a:off x="1960597" y="1926215"/>
            <a:ext cx="4265808" cy="1005521"/>
          </a:xfrm>
        </p:spPr>
        <p:txBody>
          <a:bodyPr>
            <a:normAutofit/>
          </a:bodyPr>
          <a:lstStyle/>
          <a:p>
            <a:pPr eaLnBrk="1" hangingPunct="1">
              <a:buFont typeface="Wingdings" panose="05000000000000000000" pitchFamily="2" charset="2"/>
              <a:buNone/>
            </a:pPr>
            <a:endParaRPr lang="en-US" altLang="zh-CN" sz="2400" dirty="0">
              <a:ea typeface="楷体" panose="02010609060101010101" pitchFamily="49" charset="-122"/>
            </a:endParaRPr>
          </a:p>
          <a:p>
            <a:pPr eaLnBrk="1" hangingPunct="1">
              <a:buFont typeface="Wingdings" panose="05000000000000000000" pitchFamily="2" charset="2"/>
              <a:buNone/>
            </a:pPr>
            <a:r>
              <a:rPr lang="en-US" altLang="zh-CN" sz="2400" dirty="0">
                <a:ea typeface="楷体" panose="02010609060101010101" pitchFamily="49" charset="-122"/>
              </a:rPr>
              <a:t>    </a:t>
            </a:r>
          </a:p>
        </p:txBody>
      </p:sp>
      <p:grpSp>
        <p:nvGrpSpPr>
          <p:cNvPr id="8" name="组合 7"/>
          <p:cNvGrpSpPr/>
          <p:nvPr/>
        </p:nvGrpSpPr>
        <p:grpSpPr>
          <a:xfrm>
            <a:off x="629529" y="315996"/>
            <a:ext cx="6647571" cy="1006530"/>
            <a:chOff x="658104" y="373146"/>
            <a:chExt cx="6647571" cy="1006530"/>
          </a:xfrm>
        </p:grpSpPr>
        <p:grpSp>
          <p:nvGrpSpPr>
            <p:cNvPr id="9" name="组合 8"/>
            <p:cNvGrpSpPr/>
            <p:nvPr/>
          </p:nvGrpSpPr>
          <p:grpSpPr>
            <a:xfrm>
              <a:off x="1080815" y="763297"/>
              <a:ext cx="6224860" cy="616379"/>
              <a:chOff x="1839059" y="1058437"/>
              <a:chExt cx="6224860" cy="616379"/>
            </a:xfrm>
          </p:grpSpPr>
          <p:sp>
            <p:nvSpPr>
              <p:cNvPr id="11" name="矩形: 圆角 11"/>
              <p:cNvSpPr/>
              <p:nvPr/>
            </p:nvSpPr>
            <p:spPr>
              <a:xfrm>
                <a:off x="1839059" y="1058437"/>
                <a:ext cx="4749958"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2" name="文本框 11"/>
              <p:cNvSpPr txBox="1"/>
              <p:nvPr/>
            </p:nvSpPr>
            <p:spPr>
              <a:xfrm>
                <a:off x="2747415" y="1090041"/>
                <a:ext cx="5316504"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子网规划的问题 </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2</a:t>
                </a:r>
                <a:endPar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0" name="图片 9"/>
            <p:cNvPicPr>
              <a:picLocks noChangeAspect="1"/>
            </p:cNvPicPr>
            <p:nvPr/>
          </p:nvPicPr>
          <p:blipFill>
            <a:blip r:embed="rId2">
              <a:lum contrast="20000"/>
            </a:blip>
            <a:stretch>
              <a:fillRect/>
            </a:stretch>
          </p:blipFill>
          <p:spPr>
            <a:xfrm>
              <a:off x="658104" y="373146"/>
              <a:ext cx="1178667" cy="987480"/>
            </a:xfrm>
            <a:prstGeom prst="rect">
              <a:avLst/>
            </a:prstGeom>
          </p:spPr>
        </p:pic>
      </p:grpSp>
      <p:sp>
        <p:nvSpPr>
          <p:cNvPr id="13" name="文本框 12"/>
          <p:cNvSpPr txBox="1"/>
          <p:nvPr/>
        </p:nvSpPr>
        <p:spPr>
          <a:xfrm>
            <a:off x="1124810" y="4158507"/>
            <a:ext cx="10203189" cy="1827360"/>
          </a:xfrm>
          <a:prstGeom prst="rect">
            <a:avLst/>
          </a:prstGeom>
          <a:noFill/>
        </p:spPr>
        <p:txBody>
          <a:bodyPr wrap="square">
            <a:spAutoFit/>
          </a:bodyPr>
          <a:lstStyle/>
          <a:p>
            <a:pPr marL="342900" indent="-342900">
              <a:lnSpc>
                <a:spcPct val="120000"/>
              </a:lnSpc>
              <a:buClr>
                <a:srgbClr val="009FF6"/>
              </a:buClr>
              <a:buFont typeface="+mj-ea"/>
              <a:buAutoNum type="circleNumDbPlain"/>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该批</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地址的网络地址是多少？</a:t>
            </a:r>
          </a:p>
          <a:p>
            <a:pPr marL="342900" indent="-342900">
              <a:lnSpc>
                <a:spcPct val="120000"/>
              </a:lnSpc>
              <a:buClr>
                <a:srgbClr val="009FF6"/>
              </a:buClr>
              <a:buFont typeface="+mj-ea"/>
              <a:buAutoNum type="circleNumDbPlain"/>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该批</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地址的子网掩码是多少？</a:t>
            </a:r>
          </a:p>
          <a:p>
            <a:pPr marL="342900" indent="-342900">
              <a:lnSpc>
                <a:spcPct val="120000"/>
              </a:lnSpc>
              <a:buClr>
                <a:srgbClr val="009FF6"/>
              </a:buClr>
              <a:buFont typeface="+mj-ea"/>
              <a:buAutoNum type="circleNumDbPlain"/>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如果针对该批</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地址进行进一步的子网划分，还可以划分为多少个子网？请用“</a:t>
            </a: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网络地址</a:t>
            </a:r>
            <a:r>
              <a:rPr kumimoji="1" lang="en-US" altLang="zh-CN"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子网掩码</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”来表示这些子网。</a:t>
            </a:r>
          </a:p>
        </p:txBody>
      </p:sp>
      <p:grpSp>
        <p:nvGrpSpPr>
          <p:cNvPr id="14" name="组合 13"/>
          <p:cNvGrpSpPr/>
          <p:nvPr/>
        </p:nvGrpSpPr>
        <p:grpSpPr>
          <a:xfrm>
            <a:off x="1674266" y="2075448"/>
            <a:ext cx="8468974" cy="1712577"/>
            <a:chOff x="1724819" y="2533650"/>
            <a:chExt cx="5704680" cy="1460878"/>
          </a:xfrm>
        </p:grpSpPr>
        <p:sp>
          <p:nvSpPr>
            <p:cNvPr id="15" name="矩形: 圆角 14"/>
            <p:cNvSpPr/>
            <p:nvPr/>
          </p:nvSpPr>
          <p:spPr>
            <a:xfrm>
              <a:off x="1791493" y="2533650"/>
              <a:ext cx="5638006" cy="1460878"/>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2363441" y="2692063"/>
              <a:ext cx="4830288" cy="1181441"/>
            </a:xfrm>
            <a:prstGeom prst="rect">
              <a:avLst/>
            </a:prstGeom>
            <a:noFill/>
          </p:spPr>
          <p:txBody>
            <a:bodyPr wrap="square" rtlCol="0">
              <a:spAutoFit/>
            </a:bodyPr>
            <a:lstStyle/>
            <a:p>
              <a:r>
                <a:rPr lang="zh-CN" altLang="en-US" sz="2800" dirty="0">
                  <a:latin typeface="思源黑体 CN Medium" panose="020B0600000000000000" pitchFamily="34" charset="-122"/>
                  <a:ea typeface="思源黑体 CN Medium" panose="020B0600000000000000" pitchFamily="34" charset="-122"/>
                </a:rPr>
                <a:t>某公司现获得了一批</a:t>
              </a:r>
              <a:r>
                <a:rPr lang="en-US" altLang="zh-CN" sz="2800" dirty="0">
                  <a:latin typeface="思源黑体 CN Medium" panose="020B0600000000000000" pitchFamily="34" charset="-122"/>
                  <a:ea typeface="思源黑体 CN Medium" panose="020B0600000000000000" pitchFamily="34" charset="-122"/>
                </a:rPr>
                <a:t>IP</a:t>
              </a:r>
              <a:r>
                <a:rPr lang="zh-CN" altLang="en-US" sz="2800" dirty="0">
                  <a:latin typeface="思源黑体 CN Medium" panose="020B0600000000000000" pitchFamily="34" charset="-122"/>
                  <a:ea typeface="思源黑体 CN Medium" panose="020B0600000000000000" pitchFamily="34" charset="-122"/>
                </a:rPr>
                <a:t>地址，是：         </a:t>
              </a:r>
              <a:r>
                <a:rPr lang="en-US" altLang="zh-CN" sz="2800" dirty="0">
                  <a:solidFill>
                    <a:srgbClr val="009FF6"/>
                  </a:solidFill>
                  <a:latin typeface="思源黑体 CN Medium" panose="020B0600000000000000" pitchFamily="34" charset="-122"/>
                  <a:ea typeface="思源黑体 CN Medium" panose="020B0600000000000000" pitchFamily="34" charset="-122"/>
                </a:rPr>
                <a:t>218.103.24.112~218.103.24.127</a:t>
              </a:r>
            </a:p>
            <a:p>
              <a:r>
                <a:rPr lang="zh-CN" altLang="en-US" sz="2800" dirty="0">
                  <a:latin typeface="思源黑体 CN Medium" panose="020B0600000000000000" pitchFamily="34" charset="-122"/>
                  <a:ea typeface="思源黑体 CN Medium" panose="020B0600000000000000" pitchFamily="34" charset="-122"/>
                </a:rPr>
                <a:t>请问：</a:t>
              </a:r>
            </a:p>
          </p:txBody>
        </p:sp>
        <p:sp>
          <p:nvSpPr>
            <p:cNvPr id="17" name="矩形: 圆角 16"/>
            <p:cNvSpPr/>
            <p:nvPr/>
          </p:nvSpPr>
          <p:spPr>
            <a:xfrm>
              <a:off x="1724819" y="2651156"/>
              <a:ext cx="5638006" cy="126316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142" y="1436098"/>
            <a:ext cx="2341562" cy="2341562"/>
          </a:xfrm>
          <a:prstGeom prst="rect">
            <a:avLst/>
          </a:prstGeom>
        </p:spPr>
      </p:pic>
      <p:sp>
        <p:nvSpPr>
          <p:cNvPr id="2" name="灯片编号占位符 1">
            <a:extLst>
              <a:ext uri="{FF2B5EF4-FFF2-40B4-BE49-F238E27FC236}">
                <a16:creationId xmlns:a16="http://schemas.microsoft.com/office/drawing/2014/main" id="{76A802D7-36E2-49F4-A84B-D079FE71E30D}"/>
              </a:ext>
            </a:extLst>
          </p:cNvPr>
          <p:cNvSpPr>
            <a:spLocks noGrp="1"/>
          </p:cNvSpPr>
          <p:nvPr>
            <p:ph type="sldNum" sz="quarter" idx="12"/>
          </p:nvPr>
        </p:nvSpPr>
        <p:spPr/>
        <p:txBody>
          <a:bodyPr/>
          <a:lstStyle/>
          <a:p>
            <a:fld id="{91F2D4EF-46D4-4764-B373-FC59CD1D281E}" type="slidenum">
              <a:rPr lang="zh-CN" altLang="en-US" smtClean="0"/>
              <a:t>74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ppt_x</p:attrName>
                                        </p:attrNameLst>
                                      </p:cBhvr>
                                      <p:tavLst>
                                        <p:tav tm="0">
                                          <p:val>
                                            <p:strVal val="#ppt_x-#ppt_w*1.125000"/>
                                          </p:val>
                                        </p:tav>
                                        <p:tav tm="100000">
                                          <p:val>
                                            <p:strVal val="#ppt_x"/>
                                          </p:val>
                                        </p:tav>
                                      </p:tavLst>
                                    </p:anim>
                                    <p:animEffect transition="in" filter="wipe(right)">
                                      <p:cBhvr>
                                        <p:cTn id="8" dur="500"/>
                                        <p:tgtEl>
                                          <p:spTgt spid="14"/>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54174" y="1371153"/>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2935918" y="2072112"/>
            <a:ext cx="5262978" cy="2470872"/>
            <a:chOff x="4968386" y="2482272"/>
            <a:chExt cx="5262978" cy="2470872"/>
          </a:xfrm>
        </p:grpSpPr>
        <p:grpSp>
          <p:nvGrpSpPr>
            <p:cNvPr id="9" name="组合 8"/>
            <p:cNvGrpSpPr/>
            <p:nvPr/>
          </p:nvGrpSpPr>
          <p:grpSpPr>
            <a:xfrm>
              <a:off x="4968386" y="2482272"/>
              <a:ext cx="5262978" cy="1933346"/>
              <a:chOff x="3726293" y="1861703"/>
              <a:chExt cx="3947238" cy="1450009"/>
            </a:xfrm>
          </p:grpSpPr>
          <p:sp>
            <p:nvSpPr>
              <p:cNvPr id="11" name="矩形 10"/>
              <p:cNvSpPr/>
              <p:nvPr/>
            </p:nvSpPr>
            <p:spPr>
              <a:xfrm>
                <a:off x="3726293" y="1861703"/>
                <a:ext cx="3947238" cy="848742"/>
              </a:xfrm>
              <a:prstGeom prst="rect">
                <a:avLst/>
              </a:prstGeom>
            </p:spPr>
            <p:txBody>
              <a:bodyPr wrap="non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无类域间路由</a:t>
                </a:r>
                <a:endParaRPr lang="en-US" altLang="zh-CN" sz="6600" dirty="0">
                  <a:solidFill>
                    <a:schemeClr val="tx1">
                      <a:lumMod val="85000"/>
                      <a:lumOff val="15000"/>
                    </a:schemeClr>
                  </a:solidFill>
                  <a:latin typeface="造字工房朗倩（非商用）常规体" pitchFamily="50" charset="-122"/>
                  <a:ea typeface="造字工房朗倩（非商用）常规体" pitchFamily="50" charset="-122"/>
                </a:endParaRPr>
              </a:p>
            </p:txBody>
          </p:sp>
          <p:sp>
            <p:nvSpPr>
              <p:cNvPr id="12" name="矩形 11"/>
              <p:cNvSpPr/>
              <p:nvPr/>
            </p:nvSpPr>
            <p:spPr>
              <a:xfrm>
                <a:off x="6947129" y="2704532"/>
                <a:ext cx="726402" cy="438581"/>
              </a:xfrm>
              <a:prstGeom prst="rect">
                <a:avLst/>
              </a:prstGeom>
            </p:spPr>
            <p:txBody>
              <a:bodyPr wrap="none">
                <a:spAutoFit/>
              </a:bodyPr>
              <a:lstStyle/>
              <a:p>
                <a:r>
                  <a:rPr lang="en-US" altLang="zh-CN" sz="48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IDR</a:t>
                </a:r>
              </a:p>
            </p:txBody>
          </p:sp>
          <p:sp>
            <p:nvSpPr>
              <p:cNvPr id="13" name="矩形 12"/>
              <p:cNvSpPr/>
              <p:nvPr/>
            </p:nvSpPr>
            <p:spPr>
              <a:xfrm>
                <a:off x="6451334" y="2335200"/>
                <a:ext cx="549670" cy="807913"/>
              </a:xfrm>
              <a:prstGeom prst="rect">
                <a:avLst/>
              </a:prstGeom>
            </p:spPr>
            <p:txBody>
              <a:bodyPr wrap="none">
                <a:spAutoFit/>
              </a:bodyPr>
              <a:lstStyle/>
              <a:p>
                <a:r>
                  <a:rPr lang="en-US" altLang="zh-CN" sz="9600" baseline="-25000" dirty="0">
                    <a:solidFill>
                      <a:srgbClr val="2E95D1"/>
                    </a:solidFill>
                    <a:latin typeface="Times New Roman" panose="02020803070505020304" pitchFamily="18" charset="0"/>
                    <a:cs typeface="Times New Roman" panose="02020803070505020304" pitchFamily="18" charset="0"/>
                  </a:rPr>
                  <a:t>C</a:t>
                </a:r>
                <a:endParaRPr lang="zh-CN" altLang="en-US" sz="9600" baseline="-25000" dirty="0">
                  <a:solidFill>
                    <a:srgbClr val="2E95D1"/>
                  </a:solidFill>
                  <a:latin typeface="Times New Roman" panose="02020803070505020304" pitchFamily="18" charset="0"/>
                  <a:cs typeface="Times New Roman" panose="02020803070505020304" pitchFamily="18" charset="0"/>
                </a:endParaRPr>
              </a:p>
            </p:txBody>
          </p:sp>
          <p:cxnSp>
            <p:nvCxnSpPr>
              <p:cNvPr id="15" name="直接连接符 14"/>
              <p:cNvCxnSpPr/>
              <p:nvPr/>
            </p:nvCxnSpPr>
            <p:spPr>
              <a:xfrm>
                <a:off x="6451334" y="3311712"/>
                <a:ext cx="1155105"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8991922" y="4245258"/>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24456" y="1780458"/>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C7D6D31A-7B70-45CC-9E3D-25BC42AF2389}"/>
              </a:ext>
            </a:extLst>
          </p:cNvPr>
          <p:cNvSpPr>
            <a:spLocks noGrp="1"/>
          </p:cNvSpPr>
          <p:nvPr>
            <p:ph type="sldNum" sz="quarter" idx="12"/>
          </p:nvPr>
        </p:nvSpPr>
        <p:spPr/>
        <p:txBody>
          <a:bodyPr/>
          <a:lstStyle/>
          <a:p>
            <a:fld id="{91F2D4EF-46D4-4764-B373-FC59CD1D281E}" type="slidenum">
              <a:rPr lang="zh-CN" altLang="en-US" smtClean="0"/>
              <a:t>75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15938" y="403384"/>
            <a:ext cx="8166171" cy="1040935"/>
            <a:chOff x="677331" y="629371"/>
            <a:chExt cx="8166171" cy="1040935"/>
          </a:xfrm>
        </p:grpSpPr>
        <p:grpSp>
          <p:nvGrpSpPr>
            <p:cNvPr id="8" name="组合 7"/>
            <p:cNvGrpSpPr/>
            <p:nvPr/>
          </p:nvGrpSpPr>
          <p:grpSpPr>
            <a:xfrm>
              <a:off x="1080814" y="763298"/>
              <a:ext cx="7762688" cy="907008"/>
              <a:chOff x="1839058" y="1058438"/>
              <a:chExt cx="7762688" cy="907008"/>
            </a:xfrm>
          </p:grpSpPr>
          <p:sp>
            <p:nvSpPr>
              <p:cNvPr id="12" name="矩形: 圆角 11"/>
              <p:cNvSpPr/>
              <p:nvPr/>
            </p:nvSpPr>
            <p:spPr>
              <a:xfrm>
                <a:off x="1839058" y="1058438"/>
                <a:ext cx="7586225" cy="907008"/>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3" name="文本框 12"/>
              <p:cNvSpPr txBox="1"/>
              <p:nvPr/>
            </p:nvSpPr>
            <p:spPr>
              <a:xfrm>
                <a:off x="2249944" y="1115881"/>
                <a:ext cx="7351802" cy="830997"/>
              </a:xfrm>
              <a:prstGeom prst="rect">
                <a:avLst/>
              </a:prstGeom>
              <a:noFill/>
            </p:spPr>
            <p:txBody>
              <a:bodyPr wrap="square" rtlCol="0">
                <a:spAutoFit/>
              </a:bodyPr>
              <a:lstStyle/>
              <a:p>
                <a:pPr algn="ctr"/>
                <a:r>
                  <a:rPr lang="en-US" altLang="zh-CN" sz="24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CIDR</a:t>
                </a:r>
              </a:p>
              <a:p>
                <a:pPr algn="ctr"/>
                <a:r>
                  <a:rPr lang="en-US" altLang="zh-CN" sz="24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(Classless InterDomain Routing)</a:t>
                </a:r>
              </a:p>
            </p:txBody>
          </p:sp>
        </p:grpSp>
        <p:pic>
          <p:nvPicPr>
            <p:cNvPr id="15" name="图片 14"/>
            <p:cNvPicPr>
              <a:picLocks noChangeAspect="1"/>
            </p:cNvPicPr>
            <p:nvPr/>
          </p:nvPicPr>
          <p:blipFill>
            <a:blip r:embed="rId3">
              <a:lum contrast="20000"/>
            </a:blip>
            <a:stretch>
              <a:fillRect/>
            </a:stretch>
          </p:blipFill>
          <p:spPr>
            <a:xfrm>
              <a:off x="677331" y="629371"/>
              <a:ext cx="1178667" cy="987480"/>
            </a:xfrm>
            <a:prstGeom prst="rect">
              <a:avLst/>
            </a:prstGeom>
          </p:spPr>
        </p:pic>
      </p:grpSp>
      <p:grpSp>
        <p:nvGrpSpPr>
          <p:cNvPr id="183" name="组合 182"/>
          <p:cNvGrpSpPr/>
          <p:nvPr/>
        </p:nvGrpSpPr>
        <p:grpSpPr>
          <a:xfrm>
            <a:off x="760558" y="1546024"/>
            <a:ext cx="1868094" cy="528836"/>
            <a:chOff x="1046014" y="1301120"/>
            <a:chExt cx="1783711" cy="504949"/>
          </a:xfrm>
        </p:grpSpPr>
        <p:grpSp>
          <p:nvGrpSpPr>
            <p:cNvPr id="188" name="组合 187"/>
            <p:cNvGrpSpPr/>
            <p:nvPr/>
          </p:nvGrpSpPr>
          <p:grpSpPr>
            <a:xfrm>
              <a:off x="1046014" y="1303133"/>
              <a:ext cx="222588" cy="470447"/>
              <a:chOff x="978301" y="1296101"/>
              <a:chExt cx="185184" cy="280596"/>
            </a:xfrm>
          </p:grpSpPr>
          <p:sp>
            <p:nvSpPr>
              <p:cNvPr id="211" name="平行四边形 210"/>
              <p:cNvSpPr/>
              <p:nvPr/>
            </p:nvSpPr>
            <p:spPr>
              <a:xfrm>
                <a:off x="978301" y="1296101"/>
                <a:ext cx="132314" cy="280594"/>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12" name="平行四边形 211"/>
              <p:cNvSpPr/>
              <p:nvPr/>
            </p:nvSpPr>
            <p:spPr>
              <a:xfrm>
                <a:off x="1035910" y="1296102"/>
                <a:ext cx="127575" cy="280595"/>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08" name="流程图: 手动输入 6"/>
            <p:cNvSpPr/>
            <p:nvPr/>
          </p:nvSpPr>
          <p:spPr>
            <a:xfrm rot="5400000" flipV="1">
              <a:off x="1588070" y="913305"/>
              <a:ext cx="472455" cy="124808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210" name="Text Box 79"/>
            <p:cNvSpPr txBox="1">
              <a:spLocks noChangeArrowheads="1"/>
            </p:cNvSpPr>
            <p:nvPr/>
          </p:nvSpPr>
          <p:spPr bwMode="auto">
            <a:xfrm>
              <a:off x="1351236" y="1335869"/>
              <a:ext cx="1478489"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背景</a:t>
              </a:r>
            </a:p>
          </p:txBody>
        </p:sp>
      </p:grpSp>
      <p:grpSp>
        <p:nvGrpSpPr>
          <p:cNvPr id="213" name="组合 212"/>
          <p:cNvGrpSpPr/>
          <p:nvPr/>
        </p:nvGrpSpPr>
        <p:grpSpPr>
          <a:xfrm>
            <a:off x="922096" y="2329225"/>
            <a:ext cx="6257792" cy="498598"/>
            <a:chOff x="1403750" y="3579483"/>
            <a:chExt cx="6257792" cy="498598"/>
          </a:xfrm>
        </p:grpSpPr>
        <p:grpSp>
          <p:nvGrpSpPr>
            <p:cNvPr id="214" name="组合 213"/>
            <p:cNvGrpSpPr/>
            <p:nvPr/>
          </p:nvGrpSpPr>
          <p:grpSpPr>
            <a:xfrm>
              <a:off x="1403750" y="3593123"/>
              <a:ext cx="490436" cy="476221"/>
              <a:chOff x="1403750" y="3593123"/>
              <a:chExt cx="808892" cy="785446"/>
            </a:xfrm>
          </p:grpSpPr>
          <p:sp>
            <p:nvSpPr>
              <p:cNvPr id="216"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5" name="Text Box 79"/>
            <p:cNvSpPr txBox="1">
              <a:spLocks noChangeArrowheads="1"/>
            </p:cNvSpPr>
            <p:nvPr/>
          </p:nvSpPr>
          <p:spPr bwMode="auto">
            <a:xfrm>
              <a:off x="2039966" y="3579483"/>
              <a:ext cx="5621576"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地址空间的利用率低</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地址空间面临耗尽</a:t>
              </a:r>
            </a:p>
          </p:txBody>
        </p:sp>
      </p:grpSp>
      <p:grpSp>
        <p:nvGrpSpPr>
          <p:cNvPr id="218" name="组合 217"/>
          <p:cNvGrpSpPr/>
          <p:nvPr/>
        </p:nvGrpSpPr>
        <p:grpSpPr>
          <a:xfrm>
            <a:off x="922096" y="2829837"/>
            <a:ext cx="10881076" cy="2796856"/>
            <a:chOff x="1403750" y="3433786"/>
            <a:chExt cx="10786295" cy="3008403"/>
          </a:xfrm>
        </p:grpSpPr>
        <p:grpSp>
          <p:nvGrpSpPr>
            <p:cNvPr id="219" name="组合 218"/>
            <p:cNvGrpSpPr/>
            <p:nvPr/>
          </p:nvGrpSpPr>
          <p:grpSpPr>
            <a:xfrm>
              <a:off x="1403750" y="3593123"/>
              <a:ext cx="490436" cy="476221"/>
              <a:chOff x="1403750" y="3593123"/>
              <a:chExt cx="808892" cy="785446"/>
            </a:xfrm>
          </p:grpSpPr>
          <p:sp>
            <p:nvSpPr>
              <p:cNvPr id="221"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20" name="Text Box 79"/>
            <p:cNvSpPr txBox="1">
              <a:spLocks noChangeArrowheads="1"/>
            </p:cNvSpPr>
            <p:nvPr/>
          </p:nvSpPr>
          <p:spPr bwMode="auto">
            <a:xfrm>
              <a:off x="1993630" y="3433786"/>
              <a:ext cx="10196415" cy="3008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5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某单位有</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2000</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台主机，按</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A/B/C</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分类地址来申请地址</a:t>
              </a:r>
              <a:endPar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a:p>
              <a:pPr marL="457200" indent="-457200">
                <a:lnSpc>
                  <a:spcPct val="150000"/>
                </a:lnSpc>
                <a:buFont typeface="Wingdings" panose="05000000000000000000" pitchFamily="2" charset="2"/>
                <a:buChar char="p"/>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申请</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B</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类网段（</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128.10.0.0</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），一个</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B</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类网段，可容纳</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65000</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台主机</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但剩下的</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63000</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个</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地址被浪费</a:t>
              </a:r>
              <a:endPar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endParaRPr>
            </a:p>
            <a:p>
              <a:pPr marL="457200" indent="-457200">
                <a:lnSpc>
                  <a:spcPct val="150000"/>
                </a:lnSpc>
                <a:buFont typeface="Wingdings" panose="05000000000000000000" pitchFamily="2" charset="2"/>
                <a:buChar char="p"/>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申请</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C</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类网段（</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192.168.0.x/192.168.1.x/192.168.2.x….192.168.8.x</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），需要</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8</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个</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C</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类网段，申请管理复杂</a:t>
              </a:r>
            </a:p>
          </p:txBody>
        </p:sp>
      </p:grpSp>
      <p:sp>
        <p:nvSpPr>
          <p:cNvPr id="3" name="灯片编号占位符 2">
            <a:extLst>
              <a:ext uri="{FF2B5EF4-FFF2-40B4-BE49-F238E27FC236}">
                <a16:creationId xmlns:a16="http://schemas.microsoft.com/office/drawing/2014/main" id="{10F669DF-C868-47E5-85FA-6A3C9DAD6471}"/>
              </a:ext>
            </a:extLst>
          </p:cNvPr>
          <p:cNvSpPr>
            <a:spLocks noGrp="1"/>
          </p:cNvSpPr>
          <p:nvPr>
            <p:ph type="sldNum" sz="quarter" idx="12"/>
          </p:nvPr>
        </p:nvSpPr>
        <p:spPr/>
        <p:txBody>
          <a:bodyPr/>
          <a:lstStyle/>
          <a:p>
            <a:fld id="{91F2D4EF-46D4-4764-B373-FC59CD1D281E}" type="slidenum">
              <a:rPr lang="zh-CN" altLang="en-US" smtClean="0"/>
              <a:t>76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wipe(left)">
                                      <p:cBhvr>
                                        <p:cTn id="7" dur="500"/>
                                        <p:tgtEl>
                                          <p:spTgt spid="18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3"/>
                                        </p:tgtEl>
                                        <p:attrNameLst>
                                          <p:attrName>style.visibility</p:attrName>
                                        </p:attrNameLst>
                                      </p:cBhvr>
                                      <p:to>
                                        <p:strVal val="visible"/>
                                      </p:to>
                                    </p:set>
                                    <p:animEffect transition="in" filter="wipe(left)">
                                      <p:cBhvr>
                                        <p:cTn id="11" dur="500"/>
                                        <p:tgtEl>
                                          <p:spTgt spid="21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8"/>
                                        </p:tgtEl>
                                        <p:attrNameLst>
                                          <p:attrName>style.visibility</p:attrName>
                                        </p:attrNameLst>
                                      </p:cBhvr>
                                      <p:to>
                                        <p:strVal val="visible"/>
                                      </p:to>
                                    </p:set>
                                    <p:animEffect transition="in" filter="wipe(left)">
                                      <p:cBhvr>
                                        <p:cTn id="15" dur="5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15938" y="403384"/>
            <a:ext cx="8166171" cy="1040935"/>
            <a:chOff x="677331" y="629371"/>
            <a:chExt cx="8166171" cy="1040935"/>
          </a:xfrm>
        </p:grpSpPr>
        <p:grpSp>
          <p:nvGrpSpPr>
            <p:cNvPr id="8" name="组合 7"/>
            <p:cNvGrpSpPr/>
            <p:nvPr/>
          </p:nvGrpSpPr>
          <p:grpSpPr>
            <a:xfrm>
              <a:off x="1080814" y="763298"/>
              <a:ext cx="7762688" cy="907008"/>
              <a:chOff x="1839058" y="1058438"/>
              <a:chExt cx="7762688" cy="907008"/>
            </a:xfrm>
          </p:grpSpPr>
          <p:sp>
            <p:nvSpPr>
              <p:cNvPr id="12" name="矩形: 圆角 11"/>
              <p:cNvSpPr/>
              <p:nvPr/>
            </p:nvSpPr>
            <p:spPr>
              <a:xfrm>
                <a:off x="1839058" y="1058438"/>
                <a:ext cx="7586225" cy="907008"/>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3" name="文本框 12"/>
              <p:cNvSpPr txBox="1"/>
              <p:nvPr/>
            </p:nvSpPr>
            <p:spPr>
              <a:xfrm>
                <a:off x="2249944" y="1115881"/>
                <a:ext cx="7351802" cy="830997"/>
              </a:xfrm>
              <a:prstGeom prst="rect">
                <a:avLst/>
              </a:prstGeom>
              <a:noFill/>
            </p:spPr>
            <p:txBody>
              <a:bodyPr wrap="square" rtlCol="0">
                <a:spAutoFit/>
              </a:bodyPr>
              <a:lstStyle/>
              <a:p>
                <a:pPr algn="ctr"/>
                <a:r>
                  <a:rPr lang="en-US" altLang="zh-CN" sz="24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CIDR</a:t>
                </a:r>
              </a:p>
              <a:p>
                <a:pPr algn="ctr"/>
                <a:r>
                  <a:rPr lang="en-US" altLang="zh-CN" sz="24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r>
                  <a:rPr lang="en-US" altLang="zh-CN" sz="2400" b="1" dirty="0">
                    <a:solidFill>
                      <a:srgbClr val="FFFF00"/>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Classless</a:t>
                </a:r>
                <a:r>
                  <a:rPr lang="en-US" altLang="zh-CN" sz="24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 InterDomain Routing)</a:t>
                </a:r>
              </a:p>
            </p:txBody>
          </p:sp>
        </p:grpSp>
        <p:pic>
          <p:nvPicPr>
            <p:cNvPr id="15" name="图片 14"/>
            <p:cNvPicPr>
              <a:picLocks noChangeAspect="1"/>
            </p:cNvPicPr>
            <p:nvPr/>
          </p:nvPicPr>
          <p:blipFill>
            <a:blip r:embed="rId3">
              <a:lum contrast="20000"/>
            </a:blip>
            <a:stretch>
              <a:fillRect/>
            </a:stretch>
          </p:blipFill>
          <p:spPr>
            <a:xfrm>
              <a:off x="677331" y="629371"/>
              <a:ext cx="1178667" cy="987480"/>
            </a:xfrm>
            <a:prstGeom prst="rect">
              <a:avLst/>
            </a:prstGeom>
          </p:spPr>
        </p:pic>
      </p:grpSp>
      <p:grpSp>
        <p:nvGrpSpPr>
          <p:cNvPr id="223" name="组合 222"/>
          <p:cNvGrpSpPr/>
          <p:nvPr/>
        </p:nvGrpSpPr>
        <p:grpSpPr>
          <a:xfrm>
            <a:off x="996865" y="2026281"/>
            <a:ext cx="2958825" cy="528836"/>
            <a:chOff x="1046016" y="1301120"/>
            <a:chExt cx="2825172" cy="504949"/>
          </a:xfrm>
        </p:grpSpPr>
        <p:grpSp>
          <p:nvGrpSpPr>
            <p:cNvPr id="224" name="组合 223"/>
            <p:cNvGrpSpPr/>
            <p:nvPr/>
          </p:nvGrpSpPr>
          <p:grpSpPr>
            <a:xfrm>
              <a:off x="1046016" y="1303133"/>
              <a:ext cx="338914" cy="470447"/>
              <a:chOff x="978301" y="1296101"/>
              <a:chExt cx="281962" cy="280596"/>
            </a:xfrm>
          </p:grpSpPr>
          <p:sp>
            <p:nvSpPr>
              <p:cNvPr id="227" name="平行四边形 226"/>
              <p:cNvSpPr/>
              <p:nvPr/>
            </p:nvSpPr>
            <p:spPr>
              <a:xfrm>
                <a:off x="978301" y="1296101"/>
                <a:ext cx="214565" cy="280594"/>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228" name="平行四边形 227"/>
              <p:cNvSpPr/>
              <p:nvPr/>
            </p:nvSpPr>
            <p:spPr>
              <a:xfrm>
                <a:off x="1035910" y="1296102"/>
                <a:ext cx="224353" cy="280595"/>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225" name="流程图: 手动输入 6"/>
            <p:cNvSpPr/>
            <p:nvPr/>
          </p:nvSpPr>
          <p:spPr>
            <a:xfrm rot="5400000" flipV="1">
              <a:off x="2246400" y="254975"/>
              <a:ext cx="472455" cy="256474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226" name="Text Box 79"/>
            <p:cNvSpPr txBox="1">
              <a:spLocks noChangeArrowheads="1"/>
            </p:cNvSpPr>
            <p:nvPr/>
          </p:nvSpPr>
          <p:spPr bwMode="auto">
            <a:xfrm>
              <a:off x="1351236" y="1335869"/>
              <a:ext cx="2519952"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CIDR</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编址格式</a:t>
              </a:r>
            </a:p>
          </p:txBody>
        </p:sp>
      </p:grpSp>
      <p:sp>
        <p:nvSpPr>
          <p:cNvPr id="29" name="Rectangle 3">
            <a:extLst>
              <a:ext uri="{FF2B5EF4-FFF2-40B4-BE49-F238E27FC236}">
                <a16:creationId xmlns:a16="http://schemas.microsoft.com/office/drawing/2014/main" id="{27FEE5A4-D0C1-419B-9383-9CC024C15E04}"/>
              </a:ext>
            </a:extLst>
          </p:cNvPr>
          <p:cNvSpPr txBox="1">
            <a:spLocks noChangeArrowheads="1"/>
          </p:cNvSpPr>
          <p:nvPr/>
        </p:nvSpPr>
        <p:spPr>
          <a:xfrm>
            <a:off x="452508" y="2716271"/>
            <a:ext cx="11328365" cy="2823292"/>
          </a:xfrm>
          <a:prstGeom prst="rect">
            <a:avLst/>
          </a:prstGeom>
        </p:spPr>
        <p:txBody>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lvl="2"/>
            <a:r>
              <a:rPr lang="en-US" altLang="zh-CN" sz="2800" dirty="0">
                <a:ea typeface="楷体" panose="02010609060101010101" pitchFamily="49" charset="-122"/>
                <a:cs typeface="Arial" panose="020B0604020202020204" pitchFamily="34" charset="0"/>
              </a:rPr>
              <a:t>IP</a:t>
            </a:r>
            <a:r>
              <a:rPr lang="zh-CN" altLang="en-US" sz="2800" dirty="0">
                <a:ea typeface="楷体" panose="02010609060101010101" pitchFamily="49" charset="-122"/>
                <a:cs typeface="Arial" panose="020B0604020202020204" pitchFamily="34" charset="0"/>
              </a:rPr>
              <a:t>地址 </a:t>
            </a:r>
            <a:r>
              <a:rPr lang="en-US" altLang="zh-CN" sz="2800" dirty="0">
                <a:ea typeface="楷体" panose="02010609060101010101" pitchFamily="49" charset="-122"/>
                <a:cs typeface="Arial" panose="020B0604020202020204" pitchFamily="34" charset="0"/>
              </a:rPr>
              <a:t>::= {&lt;</a:t>
            </a:r>
            <a:r>
              <a:rPr lang="zh-CN" altLang="en-US" sz="2800" dirty="0">
                <a:ea typeface="楷体" panose="02010609060101010101" pitchFamily="49" charset="-122"/>
                <a:cs typeface="Arial" panose="020B0604020202020204" pitchFamily="34" charset="0"/>
              </a:rPr>
              <a:t>网络前缀</a:t>
            </a:r>
            <a:r>
              <a:rPr lang="en-US" altLang="zh-CN" sz="2800" dirty="0">
                <a:ea typeface="楷体" panose="02010609060101010101" pitchFamily="49" charset="-122"/>
                <a:cs typeface="Arial" panose="020B0604020202020204" pitchFamily="34" charset="0"/>
              </a:rPr>
              <a:t>&gt;, &lt;</a:t>
            </a:r>
            <a:r>
              <a:rPr lang="zh-CN" altLang="en-US" sz="2800" dirty="0">
                <a:ea typeface="楷体" panose="02010609060101010101" pitchFamily="49" charset="-122"/>
                <a:cs typeface="Arial" panose="020B0604020202020204" pitchFamily="34" charset="0"/>
              </a:rPr>
              <a:t>主机号</a:t>
            </a:r>
            <a:r>
              <a:rPr lang="en-US" altLang="zh-CN" sz="2800" dirty="0">
                <a:ea typeface="楷体" panose="02010609060101010101" pitchFamily="49" charset="-122"/>
                <a:cs typeface="Arial" panose="020B0604020202020204" pitchFamily="34" charset="0"/>
              </a:rPr>
              <a:t>&gt;} </a:t>
            </a:r>
          </a:p>
          <a:p>
            <a:pPr lvl="2"/>
            <a:r>
              <a:rPr lang="zh-CN" altLang="en-US" sz="2800" dirty="0">
                <a:ea typeface="楷体" panose="02010609060101010101" pitchFamily="49" charset="-122"/>
                <a:cs typeface="Arial" panose="020B0604020202020204" pitchFamily="34" charset="0"/>
              </a:rPr>
              <a:t>地址的网络部分长度任意</a:t>
            </a:r>
            <a:endParaRPr lang="en-US" altLang="zh-CN" sz="2800" dirty="0">
              <a:ea typeface="楷体" panose="02010609060101010101" pitchFamily="49" charset="-122"/>
              <a:cs typeface="Arial" panose="020B0604020202020204" pitchFamily="34" charset="0"/>
            </a:endParaRPr>
          </a:p>
          <a:p>
            <a:pPr lvl="2"/>
            <a:r>
              <a:rPr lang="zh-CN" altLang="en-US" sz="2800" dirty="0">
                <a:ea typeface="楷体" panose="02010609060101010101" pitchFamily="49" charset="-122"/>
                <a:cs typeface="Arial" panose="020B0604020202020204" pitchFamily="34" charset="0"/>
              </a:rPr>
              <a:t>地址格式</a:t>
            </a:r>
            <a:r>
              <a:rPr lang="en-US" altLang="zh-CN" sz="2800" dirty="0">
                <a:ea typeface="楷体" panose="02010609060101010101" pitchFamily="49" charset="-122"/>
                <a:cs typeface="Arial" panose="020B0604020202020204" pitchFamily="34" charset="0"/>
              </a:rPr>
              <a:t>: </a:t>
            </a:r>
            <a:r>
              <a:rPr lang="en-US" altLang="zh-CN" sz="2800" dirty="0" err="1">
                <a:ea typeface="楷体" panose="02010609060101010101" pitchFamily="49" charset="-122"/>
                <a:cs typeface="Arial" panose="020B0604020202020204" pitchFamily="34" charset="0"/>
              </a:rPr>
              <a:t>a.b.c.d</a:t>
            </a:r>
            <a:r>
              <a:rPr lang="en-US" altLang="zh-CN" sz="2800" dirty="0">
                <a:ea typeface="楷体" panose="02010609060101010101" pitchFamily="49" charset="-122"/>
                <a:cs typeface="Arial" panose="020B0604020202020204" pitchFamily="34" charset="0"/>
              </a:rPr>
              <a:t>/x, </a:t>
            </a:r>
            <a:r>
              <a:rPr lang="zh-CN" altLang="en-US" sz="2800" dirty="0">
                <a:ea typeface="楷体" panose="02010609060101010101" pitchFamily="49" charset="-122"/>
                <a:cs typeface="Arial" panose="020B0604020202020204" pitchFamily="34" charset="0"/>
              </a:rPr>
              <a:t>这里的</a:t>
            </a:r>
            <a:r>
              <a:rPr lang="en-US" altLang="zh-CN" sz="2800" dirty="0">
                <a:ea typeface="楷体" panose="02010609060101010101" pitchFamily="49" charset="-122"/>
                <a:cs typeface="Arial" panose="020B0604020202020204" pitchFamily="34" charset="0"/>
              </a:rPr>
              <a:t> x</a:t>
            </a:r>
            <a:r>
              <a:rPr lang="zh-CN" altLang="en-US" sz="2800" dirty="0">
                <a:ea typeface="楷体" panose="02010609060101010101" pitchFamily="49" charset="-122"/>
                <a:cs typeface="Arial" panose="020B0604020202020204" pitchFamily="34" charset="0"/>
              </a:rPr>
              <a:t>表示地址中网络部分的位数</a:t>
            </a:r>
            <a:r>
              <a:rPr lang="en-US" altLang="zh-CN" sz="2800" dirty="0">
                <a:ea typeface="楷体" panose="02010609060101010101" pitchFamily="49" charset="-122"/>
                <a:cs typeface="Arial" panose="020B0604020202020204" pitchFamily="34" charset="0"/>
              </a:rPr>
              <a:t> #</a:t>
            </a:r>
          </a:p>
          <a:p>
            <a:pPr lvl="2"/>
            <a:r>
              <a:rPr lang="zh-CN" altLang="en-US" sz="2800" dirty="0">
                <a:ea typeface="楷体" panose="02010609060101010101" pitchFamily="49" charset="-122"/>
                <a:cs typeface="Arial" panose="020B0604020202020204" pitchFamily="34" charset="0"/>
              </a:rPr>
              <a:t>斜线记法：</a:t>
            </a:r>
            <a:r>
              <a:rPr lang="en-US" altLang="zh-CN" sz="2800" dirty="0">
                <a:ea typeface="楷体" panose="02010609060101010101" pitchFamily="49" charset="-122"/>
                <a:cs typeface="Arial" panose="020B0604020202020204" pitchFamily="34" charset="0"/>
              </a:rPr>
              <a:t>192.168.0.1/24</a:t>
            </a:r>
          </a:p>
          <a:p>
            <a:pPr lvl="2"/>
            <a:r>
              <a:rPr lang="zh-CN" altLang="en-US" sz="2800" dirty="0">
                <a:ea typeface="楷体" panose="02010609060101010101" pitchFamily="49" charset="-122"/>
                <a:cs typeface="Arial" panose="020B0604020202020204" pitchFamily="34" charset="0"/>
              </a:rPr>
              <a:t>简写记法：</a:t>
            </a:r>
            <a:r>
              <a:rPr lang="en-US" altLang="zh-CN" sz="2800" dirty="0">
                <a:ea typeface="楷体" panose="02010609060101010101" pitchFamily="49" charset="-122"/>
                <a:cs typeface="Arial" panose="020B0604020202020204" pitchFamily="34" charset="0"/>
              </a:rPr>
              <a:t>10.0.0.0/10              10/10</a:t>
            </a:r>
          </a:p>
        </p:txBody>
      </p:sp>
      <p:sp>
        <p:nvSpPr>
          <p:cNvPr id="3" name="灯片编号占位符 2">
            <a:extLst>
              <a:ext uri="{FF2B5EF4-FFF2-40B4-BE49-F238E27FC236}">
                <a16:creationId xmlns:a16="http://schemas.microsoft.com/office/drawing/2014/main" id="{57EA8E15-F712-482A-BEF5-ECB3B9D1A9E5}"/>
              </a:ext>
            </a:extLst>
          </p:cNvPr>
          <p:cNvSpPr>
            <a:spLocks noGrp="1"/>
          </p:cNvSpPr>
          <p:nvPr>
            <p:ph type="sldNum" sz="quarter" idx="12"/>
          </p:nvPr>
        </p:nvSpPr>
        <p:spPr/>
        <p:txBody>
          <a:bodyPr/>
          <a:lstStyle/>
          <a:p>
            <a:fld id="{91F2D4EF-46D4-4764-B373-FC59CD1D281E}" type="slidenum">
              <a:rPr lang="zh-CN" altLang="en-US" smtClean="0"/>
              <a:t>77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wipe(left)">
                                      <p:cBhvr>
                                        <p:cTn id="7"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775507" y="285571"/>
            <a:ext cx="8640986" cy="3065462"/>
            <a:chOff x="266187" y="393694"/>
            <a:chExt cx="8640986" cy="3065462"/>
          </a:xfrm>
        </p:grpSpPr>
        <p:grpSp>
          <p:nvGrpSpPr>
            <p:cNvPr id="102" name="Group 5"/>
            <p:cNvGrpSpPr/>
            <p:nvPr/>
          </p:nvGrpSpPr>
          <p:grpSpPr bwMode="auto">
            <a:xfrm>
              <a:off x="416999" y="739769"/>
              <a:ext cx="1427163" cy="696912"/>
              <a:chOff x="2592" y="1200"/>
              <a:chExt cx="2400" cy="1584"/>
            </a:xfrm>
          </p:grpSpPr>
          <p:grpSp>
            <p:nvGrpSpPr>
              <p:cNvPr id="103" name="Group 6"/>
              <p:cNvGrpSpPr/>
              <p:nvPr/>
            </p:nvGrpSpPr>
            <p:grpSpPr bwMode="auto">
              <a:xfrm>
                <a:off x="2606" y="1231"/>
                <a:ext cx="2386" cy="1553"/>
                <a:chOff x="3134" y="1375"/>
                <a:chExt cx="2386" cy="1553"/>
              </a:xfrm>
            </p:grpSpPr>
            <p:sp>
              <p:nvSpPr>
                <p:cNvPr id="113" name="Oval 7"/>
                <p:cNvSpPr>
                  <a:spLocks noChangeArrowheads="1"/>
                </p:cNvSpPr>
                <p:nvPr/>
              </p:nvSpPr>
              <p:spPr bwMode="auto">
                <a:xfrm>
                  <a:off x="3959" y="1375"/>
                  <a:ext cx="1026" cy="628"/>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14" name="Oval 8"/>
                <p:cNvSpPr>
                  <a:spLocks noChangeArrowheads="1"/>
                </p:cNvSpPr>
                <p:nvPr/>
              </p:nvSpPr>
              <p:spPr bwMode="auto">
                <a:xfrm>
                  <a:off x="3380" y="1548"/>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15" name="Oval 9"/>
                <p:cNvSpPr>
                  <a:spLocks noChangeArrowheads="1"/>
                </p:cNvSpPr>
                <p:nvPr/>
              </p:nvSpPr>
              <p:spPr bwMode="auto">
                <a:xfrm>
                  <a:off x="3134" y="1940"/>
                  <a:ext cx="521" cy="502"/>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16" name="Oval 10"/>
                <p:cNvSpPr>
                  <a:spLocks noChangeArrowheads="1"/>
                </p:cNvSpPr>
                <p:nvPr/>
              </p:nvSpPr>
              <p:spPr bwMode="auto">
                <a:xfrm>
                  <a:off x="3293" y="2175"/>
                  <a:ext cx="796"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17" name="Oval 11"/>
                <p:cNvSpPr>
                  <a:spLocks noChangeArrowheads="1"/>
                </p:cNvSpPr>
                <p:nvPr/>
              </p:nvSpPr>
              <p:spPr bwMode="auto">
                <a:xfrm>
                  <a:off x="3872" y="2269"/>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18" name="Oval 12"/>
                <p:cNvSpPr>
                  <a:spLocks noChangeArrowheads="1"/>
                </p:cNvSpPr>
                <p:nvPr/>
              </p:nvSpPr>
              <p:spPr bwMode="auto">
                <a:xfrm>
                  <a:off x="4653" y="1564"/>
                  <a:ext cx="751"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19" name="Oval 13"/>
                <p:cNvSpPr>
                  <a:spLocks noChangeArrowheads="1"/>
                </p:cNvSpPr>
                <p:nvPr/>
              </p:nvSpPr>
              <p:spPr bwMode="auto">
                <a:xfrm>
                  <a:off x="4768" y="1893"/>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20" name="Oval 14"/>
                <p:cNvSpPr>
                  <a:spLocks noChangeArrowheads="1"/>
                </p:cNvSpPr>
                <p:nvPr/>
              </p:nvSpPr>
              <p:spPr bwMode="auto">
                <a:xfrm>
                  <a:off x="4696" y="2003"/>
                  <a:ext cx="752"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21" name="Oval 15"/>
                <p:cNvSpPr>
                  <a:spLocks noChangeArrowheads="1"/>
                </p:cNvSpPr>
                <p:nvPr/>
              </p:nvSpPr>
              <p:spPr bwMode="auto">
                <a:xfrm>
                  <a:off x="3568" y="1752"/>
                  <a:ext cx="1547"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grpSp>
          <p:sp>
            <p:nvSpPr>
              <p:cNvPr id="104" name="Oval 16"/>
              <p:cNvSpPr>
                <a:spLocks noChangeArrowheads="1"/>
              </p:cNvSpPr>
              <p:nvPr/>
            </p:nvSpPr>
            <p:spPr bwMode="auto">
              <a:xfrm>
                <a:off x="3416" y="1200"/>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05" name="Oval 17"/>
              <p:cNvSpPr>
                <a:spLocks noChangeArrowheads="1"/>
              </p:cNvSpPr>
              <p:nvPr/>
            </p:nvSpPr>
            <p:spPr bwMode="auto">
              <a:xfrm>
                <a:off x="2838" y="1373"/>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06" name="Oval 18"/>
              <p:cNvSpPr>
                <a:spLocks noChangeArrowheads="1"/>
              </p:cNvSpPr>
              <p:nvPr/>
            </p:nvSpPr>
            <p:spPr bwMode="auto">
              <a:xfrm>
                <a:off x="2592" y="1765"/>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07" name="Oval 19"/>
              <p:cNvSpPr>
                <a:spLocks noChangeArrowheads="1"/>
              </p:cNvSpPr>
              <p:nvPr/>
            </p:nvSpPr>
            <p:spPr bwMode="auto">
              <a:xfrm>
                <a:off x="2751" y="2000"/>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08" name="Oval 20"/>
              <p:cNvSpPr>
                <a:spLocks noChangeArrowheads="1"/>
              </p:cNvSpPr>
              <p:nvPr/>
            </p:nvSpPr>
            <p:spPr bwMode="auto">
              <a:xfrm>
                <a:off x="3329" y="2094"/>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09" name="Oval 21"/>
              <p:cNvSpPr>
                <a:spLocks noChangeArrowheads="1"/>
              </p:cNvSpPr>
              <p:nvPr/>
            </p:nvSpPr>
            <p:spPr bwMode="auto">
              <a:xfrm>
                <a:off x="4110" y="1388"/>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10" name="Oval 22"/>
              <p:cNvSpPr>
                <a:spLocks noChangeArrowheads="1"/>
              </p:cNvSpPr>
              <p:nvPr/>
            </p:nvSpPr>
            <p:spPr bwMode="auto">
              <a:xfrm>
                <a:off x="4226" y="1718"/>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11" name="Oval 23"/>
              <p:cNvSpPr>
                <a:spLocks noChangeArrowheads="1"/>
              </p:cNvSpPr>
              <p:nvPr/>
            </p:nvSpPr>
            <p:spPr bwMode="auto">
              <a:xfrm>
                <a:off x="4153" y="1827"/>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12" name="Oval 24"/>
              <p:cNvSpPr>
                <a:spLocks noChangeArrowheads="1"/>
              </p:cNvSpPr>
              <p:nvPr/>
            </p:nvSpPr>
            <p:spPr bwMode="auto">
              <a:xfrm>
                <a:off x="3026" y="1576"/>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grpSp>
        <p:sp>
          <p:nvSpPr>
            <p:cNvPr id="122" name="Text Box 25"/>
            <p:cNvSpPr txBox="1">
              <a:spLocks noChangeArrowheads="1"/>
            </p:cNvSpPr>
            <p:nvPr/>
          </p:nvSpPr>
          <p:spPr bwMode="auto">
            <a:xfrm>
              <a:off x="640837" y="841369"/>
              <a:ext cx="10541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sz="2270" u="none">
                  <a:solidFill>
                    <a:srgbClr val="000066"/>
                  </a:solidFill>
                  <a:latin typeface="思源黑体 CN Medium" panose="020B0600000000000000" pitchFamily="34" charset="-122"/>
                  <a:ea typeface="思源黑体 CN Medium" panose="020B0600000000000000" pitchFamily="34" charset="-122"/>
                </a:rPr>
                <a:t>因特网</a:t>
              </a:r>
            </a:p>
          </p:txBody>
        </p:sp>
        <p:sp>
          <p:nvSpPr>
            <p:cNvPr id="123" name="Oval 26"/>
            <p:cNvSpPr>
              <a:spLocks noChangeArrowheads="1"/>
            </p:cNvSpPr>
            <p:nvPr/>
          </p:nvSpPr>
          <p:spPr bwMode="auto">
            <a:xfrm>
              <a:off x="3645974" y="600069"/>
              <a:ext cx="2481263" cy="906462"/>
            </a:xfrm>
            <a:prstGeom prst="ellipse">
              <a:avLst/>
            </a:prstGeom>
            <a:solidFill>
              <a:srgbClr val="009FF6"/>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24" name="Oval 27"/>
            <p:cNvSpPr>
              <a:spLocks noChangeArrowheads="1"/>
            </p:cNvSpPr>
            <p:nvPr/>
          </p:nvSpPr>
          <p:spPr bwMode="auto">
            <a:xfrm>
              <a:off x="4183746" y="751712"/>
              <a:ext cx="1579563" cy="628650"/>
            </a:xfrm>
            <a:prstGeom prst="ellipse">
              <a:avLst/>
            </a:prstGeom>
            <a:solidFill>
              <a:srgbClr val="CCECFF"/>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25" name="Text Box 28"/>
            <p:cNvSpPr txBox="1">
              <a:spLocks noChangeArrowheads="1"/>
            </p:cNvSpPr>
            <p:nvPr/>
          </p:nvSpPr>
          <p:spPr bwMode="auto">
            <a:xfrm>
              <a:off x="4130686" y="877630"/>
              <a:ext cx="1664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solidFill>
                    <a:srgbClr val="000066"/>
                  </a:solidFill>
                  <a:latin typeface="思源黑体 CN Medium" panose="020B0600000000000000" pitchFamily="34" charset="-122"/>
                  <a:ea typeface="思源黑体 CN Medium" panose="020B0600000000000000" pitchFamily="34" charset="-122"/>
                </a:rPr>
                <a:t>206.0.68.0/22</a:t>
              </a:r>
            </a:p>
          </p:txBody>
        </p:sp>
        <p:sp>
          <p:nvSpPr>
            <p:cNvPr id="126" name="Text Box 29"/>
            <p:cNvSpPr txBox="1">
              <a:spLocks noChangeArrowheads="1"/>
            </p:cNvSpPr>
            <p:nvPr/>
          </p:nvSpPr>
          <p:spPr bwMode="auto">
            <a:xfrm>
              <a:off x="2145787" y="668331"/>
              <a:ext cx="1664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a:solidFill>
                    <a:srgbClr val="000066"/>
                  </a:solidFill>
                  <a:latin typeface="思源黑体 CN Medium" panose="020B0600000000000000" pitchFamily="34" charset="-122"/>
                  <a:ea typeface="思源黑体 CN Medium" panose="020B0600000000000000" pitchFamily="34" charset="-122"/>
                </a:rPr>
                <a:t>206.0.64.0/18</a:t>
              </a:r>
            </a:p>
          </p:txBody>
        </p:sp>
        <p:sp>
          <p:nvSpPr>
            <p:cNvPr id="127" name="AutoShape 30"/>
            <p:cNvSpPr>
              <a:spLocks noChangeArrowheads="1"/>
            </p:cNvSpPr>
            <p:nvPr/>
          </p:nvSpPr>
          <p:spPr bwMode="auto">
            <a:xfrm>
              <a:off x="1920362" y="965194"/>
              <a:ext cx="1652587" cy="209550"/>
            </a:xfrm>
            <a:prstGeom prst="leftArrow">
              <a:avLst>
                <a:gd name="adj1" fmla="val 50000"/>
                <a:gd name="adj2" fmla="val 197159"/>
              </a:avLst>
            </a:prstGeom>
            <a:solidFill>
              <a:schemeClr val="hlink"/>
            </a:solidFill>
            <a:ln w="9525">
              <a:solidFill>
                <a:srgbClr val="333399"/>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28" name="Text Box 31"/>
            <p:cNvSpPr txBox="1">
              <a:spLocks noChangeArrowheads="1"/>
            </p:cNvSpPr>
            <p:nvPr/>
          </p:nvSpPr>
          <p:spPr bwMode="auto">
            <a:xfrm>
              <a:off x="3498337" y="393694"/>
              <a:ext cx="662361"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2270" b="1" u="none">
                  <a:solidFill>
                    <a:srgbClr val="000066"/>
                  </a:solidFill>
                  <a:latin typeface="思源黑体 CN Medium" panose="020B0600000000000000" pitchFamily="34" charset="-122"/>
                  <a:ea typeface="思源黑体 CN Medium" panose="020B0600000000000000" pitchFamily="34" charset="-122"/>
                </a:rPr>
                <a:t>ISP</a:t>
              </a:r>
            </a:p>
          </p:txBody>
        </p:sp>
        <p:sp>
          <p:nvSpPr>
            <p:cNvPr id="129" name="Text Box 32"/>
            <p:cNvSpPr txBox="1">
              <a:spLocks noChangeArrowheads="1"/>
            </p:cNvSpPr>
            <p:nvPr/>
          </p:nvSpPr>
          <p:spPr bwMode="auto">
            <a:xfrm>
              <a:off x="6278049" y="461956"/>
              <a:ext cx="1003801"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sz="2270" u="none">
                  <a:solidFill>
                    <a:srgbClr val="000066"/>
                  </a:solidFill>
                  <a:latin typeface="思源黑体 CN Medium" panose="020B0600000000000000" pitchFamily="34" charset="-122"/>
                  <a:ea typeface="思源黑体 CN Medium" panose="020B0600000000000000" pitchFamily="34" charset="-122"/>
                </a:rPr>
                <a:t>大学 </a:t>
              </a:r>
              <a:r>
                <a:rPr kumimoji="1" lang="en-US" altLang="zh-CN" sz="2270" u="none">
                  <a:solidFill>
                    <a:srgbClr val="000066"/>
                  </a:solidFill>
                  <a:latin typeface="思源黑体 CN Medium" panose="020B0600000000000000" pitchFamily="34" charset="-122"/>
                  <a:ea typeface="思源黑体 CN Medium" panose="020B0600000000000000" pitchFamily="34" charset="-122"/>
                </a:rPr>
                <a:t>X</a:t>
              </a:r>
            </a:p>
          </p:txBody>
        </p:sp>
        <p:sp>
          <p:nvSpPr>
            <p:cNvPr id="130" name="Line 33"/>
            <p:cNvSpPr>
              <a:spLocks noChangeShapeType="1"/>
            </p:cNvSpPr>
            <p:nvPr/>
          </p:nvSpPr>
          <p:spPr bwMode="auto">
            <a:xfrm flipV="1">
              <a:off x="5676387" y="739769"/>
              <a:ext cx="601662" cy="207962"/>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135" name="AutoShape 38"/>
            <p:cNvSpPr>
              <a:spLocks noChangeArrowheads="1"/>
            </p:cNvSpPr>
            <p:nvPr/>
          </p:nvSpPr>
          <p:spPr bwMode="auto">
            <a:xfrm rot="1625099">
              <a:off x="5427149" y="1597019"/>
              <a:ext cx="2365375" cy="163512"/>
            </a:xfrm>
            <a:prstGeom prst="leftArrow">
              <a:avLst>
                <a:gd name="adj1" fmla="val 27083"/>
                <a:gd name="adj2" fmla="val 410943"/>
              </a:avLst>
            </a:prstGeom>
            <a:solidFill>
              <a:srgbClr val="66CCFF"/>
            </a:solidFill>
            <a:ln w="9525">
              <a:solidFill>
                <a:srgbClr val="333399"/>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36" name="Oval 39"/>
            <p:cNvSpPr>
              <a:spLocks noChangeArrowheads="1"/>
            </p:cNvSpPr>
            <p:nvPr/>
          </p:nvSpPr>
          <p:spPr bwMode="auto">
            <a:xfrm>
              <a:off x="7028937" y="2133594"/>
              <a:ext cx="1878012" cy="838200"/>
            </a:xfrm>
            <a:prstGeom prst="ellipse">
              <a:avLst/>
            </a:prstGeom>
            <a:solidFill>
              <a:srgbClr val="FDECC7"/>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37" name="Text Box 40"/>
            <p:cNvSpPr txBox="1">
              <a:spLocks noChangeArrowheads="1"/>
            </p:cNvSpPr>
            <p:nvPr/>
          </p:nvSpPr>
          <p:spPr bwMode="auto">
            <a:xfrm>
              <a:off x="7196738" y="2392679"/>
              <a:ext cx="15424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206.0.71.128/26</a:t>
              </a:r>
            </a:p>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206.0.71.192/26</a:t>
              </a:r>
            </a:p>
          </p:txBody>
        </p:sp>
        <p:sp>
          <p:nvSpPr>
            <p:cNvPr id="138" name="AutoShape 41"/>
            <p:cNvSpPr>
              <a:spLocks noChangeArrowheads="1"/>
            </p:cNvSpPr>
            <p:nvPr/>
          </p:nvSpPr>
          <p:spPr bwMode="auto">
            <a:xfrm rot="8870696">
              <a:off x="1964812" y="1687506"/>
              <a:ext cx="2527300" cy="174625"/>
            </a:xfrm>
            <a:prstGeom prst="leftArrow">
              <a:avLst>
                <a:gd name="adj1" fmla="val 27083"/>
                <a:gd name="adj2" fmla="val 411133"/>
              </a:avLst>
            </a:prstGeom>
            <a:solidFill>
              <a:srgbClr val="66CCFF"/>
            </a:solidFill>
            <a:ln w="9525">
              <a:solidFill>
                <a:srgbClr val="333399"/>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39" name="Oval 42"/>
            <p:cNvSpPr>
              <a:spLocks noChangeArrowheads="1"/>
            </p:cNvSpPr>
            <p:nvPr/>
          </p:nvSpPr>
          <p:spPr bwMode="auto">
            <a:xfrm>
              <a:off x="266187" y="2133594"/>
              <a:ext cx="2254250" cy="1325562"/>
            </a:xfrm>
            <a:prstGeom prst="ellipse">
              <a:avLst/>
            </a:prstGeom>
            <a:solidFill>
              <a:srgbClr val="FDECC7"/>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40" name="Text Box 43"/>
            <p:cNvSpPr txBox="1">
              <a:spLocks noChangeArrowheads="1"/>
            </p:cNvSpPr>
            <p:nvPr/>
          </p:nvSpPr>
          <p:spPr bwMode="auto">
            <a:xfrm>
              <a:off x="660816" y="2395531"/>
              <a:ext cx="154241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206.0.68.0/25</a:t>
              </a:r>
            </a:p>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206.0.68.128/25</a:t>
              </a:r>
            </a:p>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206.0.69.0/25</a:t>
              </a:r>
            </a:p>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206.0.69.128/25</a:t>
              </a:r>
            </a:p>
          </p:txBody>
        </p:sp>
        <p:sp>
          <p:nvSpPr>
            <p:cNvPr id="141" name="AutoShape 44"/>
            <p:cNvSpPr>
              <a:spLocks noChangeArrowheads="1"/>
            </p:cNvSpPr>
            <p:nvPr/>
          </p:nvSpPr>
          <p:spPr bwMode="auto">
            <a:xfrm rot="7490917">
              <a:off x="3273706" y="1896262"/>
              <a:ext cx="2025650" cy="179387"/>
            </a:xfrm>
            <a:prstGeom prst="leftArrow">
              <a:avLst>
                <a:gd name="adj1" fmla="val 27083"/>
                <a:gd name="adj2" fmla="val 320778"/>
              </a:avLst>
            </a:prstGeom>
            <a:solidFill>
              <a:srgbClr val="66CCFF"/>
            </a:solidFill>
            <a:ln w="9525">
              <a:solidFill>
                <a:srgbClr val="333399"/>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42" name="Oval 45"/>
            <p:cNvSpPr>
              <a:spLocks noChangeArrowheads="1"/>
            </p:cNvSpPr>
            <p:nvPr/>
          </p:nvSpPr>
          <p:spPr bwMode="auto">
            <a:xfrm>
              <a:off x="2671249" y="2133594"/>
              <a:ext cx="2252663" cy="1325562"/>
            </a:xfrm>
            <a:prstGeom prst="ellipse">
              <a:avLst/>
            </a:prstGeom>
            <a:solidFill>
              <a:srgbClr val="FDECC7"/>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43" name="Text Box 46"/>
            <p:cNvSpPr txBox="1">
              <a:spLocks noChangeArrowheads="1"/>
            </p:cNvSpPr>
            <p:nvPr/>
          </p:nvSpPr>
          <p:spPr bwMode="auto">
            <a:xfrm>
              <a:off x="3045028" y="2418865"/>
              <a:ext cx="154241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206.0.70.0/26</a:t>
              </a:r>
            </a:p>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206.0.70.64/26</a:t>
              </a:r>
            </a:p>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206.0.70.128/26</a:t>
              </a:r>
            </a:p>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206.0.70.192/26</a:t>
              </a:r>
            </a:p>
          </p:txBody>
        </p:sp>
        <p:sp>
          <p:nvSpPr>
            <p:cNvPr id="144" name="Rectangle 47"/>
            <p:cNvSpPr>
              <a:spLocks noChangeArrowheads="1"/>
            </p:cNvSpPr>
            <p:nvPr/>
          </p:nvSpPr>
          <p:spPr bwMode="auto">
            <a:xfrm>
              <a:off x="3572949" y="1863719"/>
              <a:ext cx="1276350"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45" name="Text Box 48"/>
            <p:cNvSpPr txBox="1">
              <a:spLocks noChangeArrowheads="1"/>
            </p:cNvSpPr>
            <p:nvPr/>
          </p:nvSpPr>
          <p:spPr bwMode="auto">
            <a:xfrm>
              <a:off x="3498337" y="1755769"/>
              <a:ext cx="1664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a:solidFill>
                    <a:srgbClr val="000066"/>
                  </a:solidFill>
                  <a:latin typeface="思源黑体 CN Medium" panose="020B0600000000000000" pitchFamily="34" charset="-122"/>
                  <a:ea typeface="思源黑体 CN Medium" panose="020B0600000000000000" pitchFamily="34" charset="-122"/>
                </a:rPr>
                <a:t>206.0.70.0/24</a:t>
              </a:r>
            </a:p>
          </p:txBody>
        </p:sp>
        <p:sp>
          <p:nvSpPr>
            <p:cNvPr id="146" name="AutoShape 49"/>
            <p:cNvSpPr>
              <a:spLocks noChangeArrowheads="1"/>
            </p:cNvSpPr>
            <p:nvPr/>
          </p:nvSpPr>
          <p:spPr bwMode="auto">
            <a:xfrm rot="14362323" flipH="1">
              <a:off x="4696899" y="1943094"/>
              <a:ext cx="2025650" cy="177800"/>
            </a:xfrm>
            <a:prstGeom prst="leftArrow">
              <a:avLst>
                <a:gd name="adj1" fmla="val 27083"/>
                <a:gd name="adj2" fmla="val 323642"/>
              </a:avLst>
            </a:prstGeom>
            <a:solidFill>
              <a:srgbClr val="66CCFF"/>
            </a:solidFill>
            <a:ln w="9525">
              <a:solidFill>
                <a:srgbClr val="333399"/>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47" name="Rectangle 50"/>
            <p:cNvSpPr>
              <a:spLocks noChangeArrowheads="1"/>
            </p:cNvSpPr>
            <p:nvPr/>
          </p:nvSpPr>
          <p:spPr bwMode="auto">
            <a:xfrm>
              <a:off x="5150924" y="1881181"/>
              <a:ext cx="1266825" cy="173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48" name="Text Box 51"/>
            <p:cNvSpPr txBox="1">
              <a:spLocks noChangeArrowheads="1"/>
            </p:cNvSpPr>
            <p:nvPr/>
          </p:nvSpPr>
          <p:spPr bwMode="auto">
            <a:xfrm>
              <a:off x="5074724" y="1770056"/>
              <a:ext cx="1664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solidFill>
                    <a:srgbClr val="000066"/>
                  </a:solidFill>
                  <a:latin typeface="思源黑体 CN Medium" panose="020B0600000000000000" pitchFamily="34" charset="-122"/>
                  <a:ea typeface="思源黑体 CN Medium" panose="020B0600000000000000" pitchFamily="34" charset="-122"/>
                </a:rPr>
                <a:t>206.0.71.0/25</a:t>
              </a:r>
            </a:p>
          </p:txBody>
        </p:sp>
        <p:sp>
          <p:nvSpPr>
            <p:cNvPr id="149" name="Oval 52"/>
            <p:cNvSpPr>
              <a:spLocks noChangeArrowheads="1"/>
            </p:cNvSpPr>
            <p:nvPr/>
          </p:nvSpPr>
          <p:spPr bwMode="auto">
            <a:xfrm>
              <a:off x="5001699" y="2133594"/>
              <a:ext cx="1878013" cy="838200"/>
            </a:xfrm>
            <a:prstGeom prst="ellipse">
              <a:avLst/>
            </a:prstGeom>
            <a:solidFill>
              <a:srgbClr val="FDECC7"/>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50" name="Text Box 53"/>
            <p:cNvSpPr txBox="1">
              <a:spLocks noChangeArrowheads="1"/>
            </p:cNvSpPr>
            <p:nvPr/>
          </p:nvSpPr>
          <p:spPr bwMode="auto">
            <a:xfrm>
              <a:off x="5220796" y="2421720"/>
              <a:ext cx="14398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206.0.71.0/26</a:t>
              </a:r>
            </a:p>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206.0.71.64/26</a:t>
              </a:r>
            </a:p>
          </p:txBody>
        </p:sp>
        <p:sp>
          <p:nvSpPr>
            <p:cNvPr id="152" name="Rectangle 54"/>
            <p:cNvSpPr>
              <a:spLocks noChangeArrowheads="1"/>
            </p:cNvSpPr>
            <p:nvPr/>
          </p:nvSpPr>
          <p:spPr bwMode="auto">
            <a:xfrm>
              <a:off x="7028937" y="1855781"/>
              <a:ext cx="1493837" cy="1984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53" name="Text Box 55"/>
            <p:cNvSpPr txBox="1">
              <a:spLocks noChangeArrowheads="1"/>
            </p:cNvSpPr>
            <p:nvPr/>
          </p:nvSpPr>
          <p:spPr bwMode="auto">
            <a:xfrm>
              <a:off x="6980042" y="1755769"/>
              <a:ext cx="19271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a:solidFill>
                    <a:srgbClr val="000066"/>
                  </a:solidFill>
                  <a:latin typeface="思源黑体 CN Medium" panose="020B0600000000000000" pitchFamily="34" charset="-122"/>
                  <a:ea typeface="思源黑体 CN Medium" panose="020B0600000000000000" pitchFamily="34" charset="-122"/>
                </a:rPr>
                <a:t>206.0.71.128/25</a:t>
              </a:r>
            </a:p>
          </p:txBody>
        </p:sp>
        <p:sp>
          <p:nvSpPr>
            <p:cNvPr id="154" name="Rectangle 56"/>
            <p:cNvSpPr>
              <a:spLocks noChangeArrowheads="1"/>
            </p:cNvSpPr>
            <p:nvPr/>
          </p:nvSpPr>
          <p:spPr bwMode="auto">
            <a:xfrm>
              <a:off x="1994974" y="1855781"/>
              <a:ext cx="1266825" cy="1984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55" name="Text Box 57"/>
            <p:cNvSpPr txBox="1">
              <a:spLocks noChangeArrowheads="1"/>
            </p:cNvSpPr>
            <p:nvPr/>
          </p:nvSpPr>
          <p:spPr bwMode="auto">
            <a:xfrm>
              <a:off x="1918774" y="1755769"/>
              <a:ext cx="1664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solidFill>
                    <a:srgbClr val="000066"/>
                  </a:solidFill>
                  <a:latin typeface="思源黑体 CN Medium" panose="020B0600000000000000" pitchFamily="34" charset="-122"/>
                  <a:ea typeface="思源黑体 CN Medium" panose="020B0600000000000000" pitchFamily="34" charset="-122"/>
                </a:rPr>
                <a:t>206.0.68.0/23</a:t>
              </a:r>
            </a:p>
          </p:txBody>
        </p:sp>
        <p:sp>
          <p:nvSpPr>
            <p:cNvPr id="131" name="Text Box 34"/>
            <p:cNvSpPr txBox="1">
              <a:spLocks noChangeArrowheads="1"/>
            </p:cNvSpPr>
            <p:nvPr/>
          </p:nvSpPr>
          <p:spPr bwMode="auto">
            <a:xfrm>
              <a:off x="993636" y="2146870"/>
              <a:ext cx="66992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sz="1890" u="none" dirty="0">
                  <a:solidFill>
                    <a:srgbClr val="000066"/>
                  </a:solidFill>
                  <a:latin typeface="思源黑体 CN Medium" panose="020B0600000000000000" pitchFamily="34" charset="-122"/>
                  <a:ea typeface="思源黑体 CN Medium" panose="020B0600000000000000" pitchFamily="34" charset="-122"/>
                </a:rPr>
                <a:t>一系</a:t>
              </a:r>
            </a:p>
          </p:txBody>
        </p:sp>
        <p:sp>
          <p:nvSpPr>
            <p:cNvPr id="132" name="Text Box 35"/>
            <p:cNvSpPr txBox="1">
              <a:spLocks noChangeArrowheads="1"/>
            </p:cNvSpPr>
            <p:nvPr/>
          </p:nvSpPr>
          <p:spPr bwMode="auto">
            <a:xfrm>
              <a:off x="3470359" y="2129777"/>
              <a:ext cx="6699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sz="1890" u="none" dirty="0">
                  <a:solidFill>
                    <a:srgbClr val="000066"/>
                  </a:solidFill>
                  <a:latin typeface="思源黑体 CN Medium" panose="020B0600000000000000" pitchFamily="34" charset="-122"/>
                  <a:ea typeface="思源黑体 CN Medium" panose="020B0600000000000000" pitchFamily="34" charset="-122"/>
                </a:rPr>
                <a:t>二系</a:t>
              </a:r>
            </a:p>
          </p:txBody>
        </p:sp>
        <p:sp>
          <p:nvSpPr>
            <p:cNvPr id="133" name="Text Box 36"/>
            <p:cNvSpPr txBox="1">
              <a:spLocks noChangeArrowheads="1"/>
            </p:cNvSpPr>
            <p:nvPr/>
          </p:nvSpPr>
          <p:spPr bwMode="auto">
            <a:xfrm>
              <a:off x="5606536" y="2131030"/>
              <a:ext cx="6683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sz="1890" u="none" dirty="0">
                  <a:solidFill>
                    <a:srgbClr val="000066"/>
                  </a:solidFill>
                  <a:latin typeface="思源黑体 CN Medium" panose="020B0600000000000000" pitchFamily="34" charset="-122"/>
                  <a:ea typeface="思源黑体 CN Medium" panose="020B0600000000000000" pitchFamily="34" charset="-122"/>
                </a:rPr>
                <a:t>三系</a:t>
              </a:r>
            </a:p>
          </p:txBody>
        </p:sp>
        <p:sp>
          <p:nvSpPr>
            <p:cNvPr id="134" name="Text Box 37"/>
            <p:cNvSpPr txBox="1">
              <a:spLocks noChangeArrowheads="1"/>
            </p:cNvSpPr>
            <p:nvPr/>
          </p:nvSpPr>
          <p:spPr bwMode="auto">
            <a:xfrm>
              <a:off x="7633774" y="2137094"/>
              <a:ext cx="6683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sz="1890" u="none" dirty="0">
                  <a:solidFill>
                    <a:srgbClr val="000066"/>
                  </a:solidFill>
                  <a:latin typeface="思源黑体 CN Medium" panose="020B0600000000000000" pitchFamily="34" charset="-122"/>
                  <a:ea typeface="思源黑体 CN Medium" panose="020B0600000000000000" pitchFamily="34" charset="-122"/>
                </a:rPr>
                <a:t>四系</a:t>
              </a:r>
            </a:p>
          </p:txBody>
        </p:sp>
      </p:grpSp>
      <p:graphicFrame>
        <p:nvGraphicFramePr>
          <p:cNvPr id="2" name="表格 1"/>
          <p:cNvGraphicFramePr>
            <a:graphicFrameLocks noGrp="1"/>
          </p:cNvGraphicFramePr>
          <p:nvPr>
            <p:extLst>
              <p:ext uri="{D42A27DB-BD31-4B8C-83A1-F6EECF244321}">
                <p14:modId xmlns:p14="http://schemas.microsoft.com/office/powerpoint/2010/main" val="307215621"/>
              </p:ext>
            </p:extLst>
          </p:nvPr>
        </p:nvGraphicFramePr>
        <p:xfrm>
          <a:off x="731521" y="3490176"/>
          <a:ext cx="10989424" cy="3200400"/>
        </p:xfrm>
        <a:graphic>
          <a:graphicData uri="http://schemas.openxmlformats.org/drawingml/2006/table">
            <a:tbl>
              <a:tblPr firstRow="1" bandRow="1">
                <a:tableStyleId>{BDBED569-4797-4DF1-A0F4-6AAB3CD982D8}</a:tableStyleId>
              </a:tblPr>
              <a:tblGrid>
                <a:gridCol w="1327210">
                  <a:extLst>
                    <a:ext uri="{9D8B030D-6E8A-4147-A177-3AD203B41FA5}">
                      <a16:colId xmlns:a16="http://schemas.microsoft.com/office/drawing/2014/main" val="20000"/>
                    </a:ext>
                  </a:extLst>
                </a:gridCol>
                <a:gridCol w="2890886">
                  <a:extLst>
                    <a:ext uri="{9D8B030D-6E8A-4147-A177-3AD203B41FA5}">
                      <a16:colId xmlns:a16="http://schemas.microsoft.com/office/drawing/2014/main" val="20001"/>
                    </a:ext>
                  </a:extLst>
                </a:gridCol>
                <a:gridCol w="5325369">
                  <a:extLst>
                    <a:ext uri="{9D8B030D-6E8A-4147-A177-3AD203B41FA5}">
                      <a16:colId xmlns:a16="http://schemas.microsoft.com/office/drawing/2014/main" val="20002"/>
                    </a:ext>
                  </a:extLst>
                </a:gridCol>
                <a:gridCol w="1445959">
                  <a:extLst>
                    <a:ext uri="{9D8B030D-6E8A-4147-A177-3AD203B41FA5}">
                      <a16:colId xmlns:a16="http://schemas.microsoft.com/office/drawing/2014/main" val="20003"/>
                    </a:ext>
                  </a:extLst>
                </a:gridCol>
              </a:tblGrid>
              <a:tr h="370840">
                <a:tc>
                  <a:txBody>
                    <a:bodyPr/>
                    <a:lstStyle/>
                    <a:p>
                      <a:pPr algn="ctr"/>
                      <a:r>
                        <a:rPr kumimoji="1" lang="zh-CN" altLang="en-US" sz="2400" u="none" dirty="0">
                          <a:latin typeface="思源黑体 CN Medium" panose="020B0600000000000000" pitchFamily="34" charset="-122"/>
                          <a:ea typeface="思源黑体 CN Medium" panose="020B0600000000000000" pitchFamily="34" charset="-122"/>
                        </a:rPr>
                        <a:t>单位 </a:t>
                      </a:r>
                      <a:endParaRPr lang="zh-CN" altLang="en-US" sz="2400" dirty="0"/>
                    </a:p>
                  </a:txBody>
                  <a:tcPr>
                    <a:solidFill>
                      <a:srgbClr val="009FF6">
                        <a:alpha val="18000"/>
                      </a:srgbClr>
                    </a:solidFill>
                  </a:tcPr>
                </a:tc>
                <a:tc>
                  <a:txBody>
                    <a:bodyPr/>
                    <a:lstStyle/>
                    <a:p>
                      <a:pPr algn="ctr"/>
                      <a:r>
                        <a:rPr kumimoji="1" lang="zh-CN" altLang="en-US" sz="2400" u="none" dirty="0">
                          <a:latin typeface="思源黑体 CN Medium" panose="020B0600000000000000" pitchFamily="34" charset="-122"/>
                          <a:ea typeface="思源黑体 CN Medium" panose="020B0600000000000000" pitchFamily="34" charset="-122"/>
                        </a:rPr>
                        <a:t>地址块 </a:t>
                      </a:r>
                      <a:endParaRPr lang="zh-CN" altLang="en-US" sz="2400" dirty="0"/>
                    </a:p>
                  </a:txBody>
                  <a:tcPr>
                    <a:solidFill>
                      <a:srgbClr val="009FF6">
                        <a:alpha val="18000"/>
                      </a:srgbClr>
                    </a:solidFill>
                  </a:tcPr>
                </a:tc>
                <a:tc>
                  <a:txBody>
                    <a:bodyPr/>
                    <a:lstStyle/>
                    <a:p>
                      <a:pPr algn="ctr"/>
                      <a:r>
                        <a:rPr kumimoji="1" lang="zh-CN" altLang="en-US" sz="2400" u="none" dirty="0">
                          <a:latin typeface="思源黑体 CN Medium" panose="020B0600000000000000" pitchFamily="34" charset="-122"/>
                          <a:ea typeface="思源黑体 CN Medium" panose="020B0600000000000000" pitchFamily="34" charset="-122"/>
                        </a:rPr>
                        <a:t>二进制表示 </a:t>
                      </a:r>
                      <a:endParaRPr lang="zh-CN" altLang="en-US" sz="2400" dirty="0"/>
                    </a:p>
                  </a:txBody>
                  <a:tcPr>
                    <a:solidFill>
                      <a:srgbClr val="009FF6">
                        <a:alpha val="18000"/>
                      </a:srgbClr>
                    </a:solidFill>
                  </a:tcPr>
                </a:tc>
                <a:tc>
                  <a:txBody>
                    <a:bodyPr/>
                    <a:lstStyle/>
                    <a:p>
                      <a:pPr algn="ctr"/>
                      <a:r>
                        <a:rPr kumimoji="1" lang="zh-CN" altLang="en-US" sz="2400" u="none" dirty="0">
                          <a:latin typeface="思源黑体 CN Medium" panose="020B0600000000000000" pitchFamily="34" charset="-122"/>
                          <a:ea typeface="思源黑体 CN Medium" panose="020B0600000000000000" pitchFamily="34" charset="-122"/>
                        </a:rPr>
                        <a:t>地址数</a:t>
                      </a:r>
                      <a:endParaRPr lang="zh-CN" altLang="en-US" sz="2400" dirty="0"/>
                    </a:p>
                  </a:txBody>
                  <a:tcPr>
                    <a:solidFill>
                      <a:srgbClr val="009FF6">
                        <a:alpha val="18000"/>
                      </a:srgbClr>
                    </a:solidFill>
                  </a:tcPr>
                </a:tc>
                <a:extLst>
                  <a:ext uri="{0D108BD9-81ED-4DB2-BD59-A6C34878D82A}">
                    <a16:rowId xmlns:a16="http://schemas.microsoft.com/office/drawing/2014/main" val="10000"/>
                  </a:ext>
                </a:extLst>
              </a:tr>
              <a:tr h="370840">
                <a:tc>
                  <a:txBody>
                    <a:bodyPr/>
                    <a:lstStyle/>
                    <a:p>
                      <a:pPr algn="ctr"/>
                      <a:r>
                        <a:rPr kumimoji="1" lang="en-US" altLang="zh-CN" sz="2400" u="none" dirty="0">
                          <a:latin typeface="思源黑体 CN Medium" panose="020B0600000000000000" pitchFamily="34" charset="-122"/>
                          <a:ea typeface="思源黑体 CN Medium" panose="020B0600000000000000" pitchFamily="34" charset="-122"/>
                        </a:rPr>
                        <a:t>ISP </a:t>
                      </a:r>
                      <a:endParaRPr lang="zh-CN" altLang="en-US" sz="2400" dirty="0"/>
                    </a:p>
                  </a:txBody>
                  <a:tcPr>
                    <a:solidFill>
                      <a:srgbClr val="009FF6">
                        <a:alpha val="18000"/>
                      </a:srgbClr>
                    </a:solidFill>
                  </a:tcPr>
                </a:tc>
                <a:tc>
                  <a:txBody>
                    <a:bodyPr/>
                    <a:lstStyle/>
                    <a:p>
                      <a:pPr algn="ctr"/>
                      <a:r>
                        <a:rPr kumimoji="1" lang="en-US" altLang="zh-CN" sz="2400" u="none" dirty="0">
                          <a:latin typeface="思源黑体 CN Medium" panose="020B0600000000000000" pitchFamily="34" charset="-122"/>
                          <a:ea typeface="思源黑体 CN Medium" panose="020B0600000000000000" pitchFamily="34" charset="-122"/>
                        </a:rPr>
                        <a:t>206.0.64.0/18 </a:t>
                      </a:r>
                      <a:endParaRPr lang="zh-CN" altLang="en-US" sz="2400" dirty="0"/>
                    </a:p>
                  </a:txBody>
                  <a:tcPr>
                    <a:solidFill>
                      <a:srgbClr val="009FF6">
                        <a:alpha val="18000"/>
                      </a:srgbClr>
                    </a:solidFill>
                  </a:tcPr>
                </a:tc>
                <a:tc>
                  <a:txBody>
                    <a:bodyPr/>
                    <a:lstStyle/>
                    <a:p>
                      <a:r>
                        <a:rPr kumimoji="1" lang="en-US" altLang="zh-CN" sz="2400" u="none" dirty="0">
                          <a:latin typeface="思源黑体 CN Medium" panose="020B0600000000000000" pitchFamily="34" charset="-122"/>
                          <a:ea typeface="思源黑体 CN Medium" panose="020B0600000000000000" pitchFamily="34" charset="-122"/>
                        </a:rPr>
                        <a:t>11001110.00000000.</a:t>
                      </a:r>
                      <a:r>
                        <a:rPr kumimoji="1" lang="en-US" altLang="zh-CN" sz="2400" u="none" dirty="0">
                          <a:solidFill>
                            <a:srgbClr val="FF0000"/>
                          </a:solidFill>
                          <a:latin typeface="思源黑体 CN Medium" panose="020B0600000000000000" pitchFamily="34" charset="-122"/>
                          <a:ea typeface="思源黑体 CN Medium" panose="020B0600000000000000" pitchFamily="34" charset="-122"/>
                        </a:rPr>
                        <a:t>01</a:t>
                      </a:r>
                      <a:r>
                        <a:rPr kumimoji="1" lang="en-US" altLang="zh-CN" sz="2400" u="none" dirty="0">
                          <a:latin typeface="思源黑体 CN Medium" panose="020B0600000000000000" pitchFamily="34" charset="-122"/>
                          <a:ea typeface="思源黑体 CN Medium" panose="020B0600000000000000" pitchFamily="34" charset="-122"/>
                        </a:rPr>
                        <a:t>* </a:t>
                      </a:r>
                      <a:endParaRPr lang="zh-CN" altLang="en-US" sz="2400" dirty="0"/>
                    </a:p>
                  </a:txBody>
                  <a:tcPr>
                    <a:solidFill>
                      <a:srgbClr val="009FF6">
                        <a:alpha val="1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u="none" dirty="0">
                          <a:latin typeface="思源黑体 CN Medium" panose="020B0600000000000000" pitchFamily="34" charset="-122"/>
                          <a:ea typeface="思源黑体 CN Medium" panose="020B0600000000000000" pitchFamily="34" charset="-122"/>
                        </a:rPr>
                        <a:t>16384</a:t>
                      </a:r>
                    </a:p>
                  </a:txBody>
                  <a:tcPr>
                    <a:solidFill>
                      <a:srgbClr val="009FF6">
                        <a:alpha val="18000"/>
                      </a:srgbClr>
                    </a:solidFill>
                  </a:tcPr>
                </a:tc>
                <a:extLst>
                  <a:ext uri="{0D108BD9-81ED-4DB2-BD59-A6C34878D82A}">
                    <a16:rowId xmlns:a16="http://schemas.microsoft.com/office/drawing/2014/main" val="10001"/>
                  </a:ext>
                </a:extLst>
              </a:tr>
              <a:tr h="370840">
                <a:tc>
                  <a:txBody>
                    <a:bodyPr/>
                    <a:lstStyle/>
                    <a:p>
                      <a:pPr algn="ctr"/>
                      <a:r>
                        <a:rPr kumimoji="1" lang="zh-CN" altLang="en-US" sz="2400" u="none" dirty="0">
                          <a:latin typeface="思源黑体 CN Medium" panose="020B0600000000000000" pitchFamily="34" charset="-122"/>
                          <a:ea typeface="思源黑体 CN Medium" panose="020B0600000000000000" pitchFamily="34" charset="-122"/>
                        </a:rPr>
                        <a:t>大学 </a:t>
                      </a:r>
                      <a:endParaRPr lang="zh-CN" altLang="en-US" sz="2400" dirty="0"/>
                    </a:p>
                  </a:txBody>
                  <a:tcPr>
                    <a:solidFill>
                      <a:srgbClr val="009FF6">
                        <a:alpha val="18000"/>
                      </a:srgbClr>
                    </a:solidFill>
                  </a:tcPr>
                </a:tc>
                <a:tc>
                  <a:txBody>
                    <a:bodyPr/>
                    <a:lstStyle/>
                    <a:p>
                      <a:pPr algn="ctr"/>
                      <a:r>
                        <a:rPr kumimoji="1" lang="en-US" altLang="zh-CN" sz="2400" u="none" dirty="0">
                          <a:latin typeface="思源黑体 CN Medium" panose="020B0600000000000000" pitchFamily="34" charset="-122"/>
                          <a:ea typeface="思源黑体 CN Medium" panose="020B0600000000000000" pitchFamily="34" charset="-122"/>
                        </a:rPr>
                        <a:t>206.0.68.0/22</a:t>
                      </a:r>
                      <a:endParaRPr lang="zh-CN" altLang="en-US" sz="2400" dirty="0"/>
                    </a:p>
                  </a:txBody>
                  <a:tcPr>
                    <a:solidFill>
                      <a:srgbClr val="009FF6">
                        <a:alpha val="18000"/>
                      </a:srgbClr>
                    </a:solidFill>
                  </a:tcPr>
                </a:tc>
                <a:tc>
                  <a:txBody>
                    <a:bodyPr/>
                    <a:lstStyle/>
                    <a:p>
                      <a:r>
                        <a:rPr kumimoji="1" lang="en-US" altLang="zh-CN" sz="2400" u="none" dirty="0">
                          <a:latin typeface="思源黑体 CN Medium" panose="020B0600000000000000" pitchFamily="34" charset="-122"/>
                          <a:ea typeface="思源黑体 CN Medium" panose="020B0600000000000000" pitchFamily="34" charset="-122"/>
                        </a:rPr>
                        <a:t>11001110.00000000.</a:t>
                      </a:r>
                      <a:r>
                        <a:rPr kumimoji="1" lang="en-US" altLang="zh-CN" sz="2400" u="none" dirty="0">
                          <a:solidFill>
                            <a:srgbClr val="FF0000"/>
                          </a:solidFill>
                          <a:latin typeface="思源黑体 CN Medium" panose="020B0600000000000000" pitchFamily="34" charset="-122"/>
                          <a:ea typeface="思源黑体 CN Medium" panose="020B0600000000000000" pitchFamily="34" charset="-122"/>
                        </a:rPr>
                        <a:t>010001</a:t>
                      </a:r>
                      <a:r>
                        <a:rPr kumimoji="1" lang="en-US" altLang="zh-CN" sz="2400" u="none" dirty="0">
                          <a:latin typeface="思源黑体 CN Medium" panose="020B0600000000000000" pitchFamily="34" charset="-122"/>
                          <a:ea typeface="思源黑体 CN Medium" panose="020B0600000000000000" pitchFamily="34" charset="-122"/>
                        </a:rPr>
                        <a:t>*</a:t>
                      </a:r>
                      <a:endParaRPr lang="zh-CN" altLang="en-US" sz="2400" dirty="0"/>
                    </a:p>
                  </a:txBody>
                  <a:tcPr>
                    <a:solidFill>
                      <a:srgbClr val="009FF6">
                        <a:alpha val="1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u="none" dirty="0">
                          <a:latin typeface="思源黑体 CN Medium" panose="020B0600000000000000" pitchFamily="34" charset="-122"/>
                          <a:ea typeface="思源黑体 CN Medium" panose="020B0600000000000000" pitchFamily="34" charset="-122"/>
                        </a:rPr>
                        <a:t>1024</a:t>
                      </a:r>
                    </a:p>
                  </a:txBody>
                  <a:tcPr>
                    <a:solidFill>
                      <a:srgbClr val="009FF6">
                        <a:alpha val="18000"/>
                      </a:srgbClr>
                    </a:solidFill>
                  </a:tcPr>
                </a:tc>
                <a:extLst>
                  <a:ext uri="{0D108BD9-81ED-4DB2-BD59-A6C34878D82A}">
                    <a16:rowId xmlns:a16="http://schemas.microsoft.com/office/drawing/2014/main" val="10002"/>
                  </a:ext>
                </a:extLst>
              </a:tr>
              <a:tr h="370840">
                <a:tc>
                  <a:txBody>
                    <a:bodyPr/>
                    <a:lstStyle/>
                    <a:p>
                      <a:pPr algn="ctr"/>
                      <a:r>
                        <a:rPr kumimoji="1" lang="zh-CN" altLang="en-US" sz="2400" u="none" dirty="0">
                          <a:latin typeface="思源黑体 CN Medium" panose="020B0600000000000000" pitchFamily="34" charset="-122"/>
                          <a:ea typeface="思源黑体 CN Medium" panose="020B0600000000000000" pitchFamily="34" charset="-122"/>
                        </a:rPr>
                        <a:t>一系</a:t>
                      </a:r>
                      <a:endParaRPr lang="zh-CN" altLang="en-US" sz="2400" dirty="0"/>
                    </a:p>
                  </a:txBody>
                  <a:tcPr>
                    <a:solidFill>
                      <a:srgbClr val="009FF6">
                        <a:alpha val="18000"/>
                      </a:srgbClr>
                    </a:solidFill>
                  </a:tcPr>
                </a:tc>
                <a:tc>
                  <a:txBody>
                    <a:bodyPr/>
                    <a:lstStyle/>
                    <a:p>
                      <a:pPr algn="ctr"/>
                      <a:r>
                        <a:rPr kumimoji="1" lang="en-US" altLang="zh-CN" sz="2400" u="none" dirty="0">
                          <a:latin typeface="思源黑体 CN Medium" panose="020B0600000000000000" pitchFamily="34" charset="-122"/>
                          <a:ea typeface="思源黑体 CN Medium" panose="020B0600000000000000" pitchFamily="34" charset="-122"/>
                        </a:rPr>
                        <a:t>206.0.68.0/23 </a:t>
                      </a:r>
                      <a:endParaRPr lang="zh-CN" altLang="en-US" sz="2400" dirty="0"/>
                    </a:p>
                  </a:txBody>
                  <a:tcPr>
                    <a:solidFill>
                      <a:srgbClr val="009FF6">
                        <a:alpha val="18000"/>
                      </a:srgbClr>
                    </a:solidFill>
                  </a:tcPr>
                </a:tc>
                <a:tc>
                  <a:txBody>
                    <a:bodyPr/>
                    <a:lstStyle/>
                    <a:p>
                      <a:r>
                        <a:rPr kumimoji="1" lang="en-US" altLang="zh-CN" sz="2400" u="none" dirty="0">
                          <a:latin typeface="思源黑体 CN Medium" panose="020B0600000000000000" pitchFamily="34" charset="-122"/>
                          <a:ea typeface="思源黑体 CN Medium" panose="020B0600000000000000" pitchFamily="34" charset="-122"/>
                        </a:rPr>
                        <a:t>11001110.00000000.</a:t>
                      </a:r>
                      <a:r>
                        <a:rPr kumimoji="1" lang="en-US" altLang="zh-CN" sz="2400" u="none" dirty="0">
                          <a:solidFill>
                            <a:srgbClr val="FF0000"/>
                          </a:solidFill>
                          <a:latin typeface="思源黑体 CN Medium" panose="020B0600000000000000" pitchFamily="34" charset="-122"/>
                          <a:ea typeface="思源黑体 CN Medium" panose="020B0600000000000000" pitchFamily="34" charset="-122"/>
                        </a:rPr>
                        <a:t>0100010</a:t>
                      </a:r>
                      <a:r>
                        <a:rPr kumimoji="1" lang="en-US" altLang="zh-CN" sz="2400" u="none" dirty="0">
                          <a:latin typeface="思源黑体 CN Medium" panose="020B0600000000000000" pitchFamily="34" charset="-122"/>
                          <a:ea typeface="思源黑体 CN Medium" panose="020B0600000000000000" pitchFamily="34" charset="-122"/>
                        </a:rPr>
                        <a:t>* </a:t>
                      </a:r>
                      <a:endParaRPr lang="zh-CN" altLang="en-US" sz="2400" dirty="0"/>
                    </a:p>
                  </a:txBody>
                  <a:tcPr>
                    <a:solidFill>
                      <a:srgbClr val="009FF6">
                        <a:alpha val="1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u="none" dirty="0">
                          <a:latin typeface="思源黑体 CN Medium" panose="020B0600000000000000" pitchFamily="34" charset="-122"/>
                          <a:ea typeface="思源黑体 CN Medium" panose="020B0600000000000000" pitchFamily="34" charset="-122"/>
                        </a:rPr>
                        <a:t>512</a:t>
                      </a:r>
                    </a:p>
                  </a:txBody>
                  <a:tcPr>
                    <a:solidFill>
                      <a:srgbClr val="009FF6">
                        <a:alpha val="18000"/>
                      </a:srgbClr>
                    </a:solidFill>
                  </a:tcPr>
                </a:tc>
                <a:extLst>
                  <a:ext uri="{0D108BD9-81ED-4DB2-BD59-A6C34878D82A}">
                    <a16:rowId xmlns:a16="http://schemas.microsoft.com/office/drawing/2014/main" val="10003"/>
                  </a:ext>
                </a:extLst>
              </a:tr>
              <a:tr h="370840">
                <a:tc>
                  <a:txBody>
                    <a:bodyPr/>
                    <a:lstStyle/>
                    <a:p>
                      <a:pPr algn="ctr"/>
                      <a:r>
                        <a:rPr kumimoji="1" lang="zh-CN" altLang="en-US" sz="2400" u="none" dirty="0">
                          <a:latin typeface="思源黑体 CN Medium" panose="020B0600000000000000" pitchFamily="34" charset="-122"/>
                          <a:ea typeface="思源黑体 CN Medium" panose="020B0600000000000000" pitchFamily="34" charset="-122"/>
                        </a:rPr>
                        <a:t>二系 </a:t>
                      </a:r>
                      <a:endParaRPr lang="zh-CN" altLang="en-US" sz="2400" dirty="0"/>
                    </a:p>
                  </a:txBody>
                  <a:tcPr>
                    <a:solidFill>
                      <a:srgbClr val="009FF6">
                        <a:alpha val="18000"/>
                      </a:srgbClr>
                    </a:solidFill>
                  </a:tcPr>
                </a:tc>
                <a:tc>
                  <a:txBody>
                    <a:bodyPr/>
                    <a:lstStyle/>
                    <a:p>
                      <a:pPr algn="ctr"/>
                      <a:r>
                        <a:rPr kumimoji="1" lang="en-US" altLang="zh-CN" sz="2400" u="none" dirty="0">
                          <a:latin typeface="思源黑体 CN Medium" panose="020B0600000000000000" pitchFamily="34" charset="-122"/>
                          <a:ea typeface="思源黑体 CN Medium" panose="020B0600000000000000" pitchFamily="34" charset="-122"/>
                        </a:rPr>
                        <a:t>206.0.70.0/24</a:t>
                      </a:r>
                      <a:endParaRPr lang="zh-CN" altLang="en-US" sz="2400" dirty="0"/>
                    </a:p>
                  </a:txBody>
                  <a:tcPr>
                    <a:solidFill>
                      <a:srgbClr val="009FF6">
                        <a:alpha val="18000"/>
                      </a:srgbClr>
                    </a:solidFill>
                  </a:tcPr>
                </a:tc>
                <a:tc>
                  <a:txBody>
                    <a:bodyPr/>
                    <a:lstStyle/>
                    <a:p>
                      <a:r>
                        <a:rPr kumimoji="1" lang="en-US" altLang="zh-CN" sz="2400" u="none" dirty="0">
                          <a:latin typeface="思源黑体 CN Medium" panose="020B0600000000000000" pitchFamily="34" charset="-122"/>
                          <a:ea typeface="思源黑体 CN Medium" panose="020B0600000000000000" pitchFamily="34" charset="-122"/>
                        </a:rPr>
                        <a:t>11001110.00000000.</a:t>
                      </a:r>
                      <a:r>
                        <a:rPr kumimoji="1" lang="en-US" altLang="zh-CN" sz="2400" u="none" dirty="0">
                          <a:solidFill>
                            <a:srgbClr val="FF0000"/>
                          </a:solidFill>
                          <a:latin typeface="思源黑体 CN Medium" panose="020B0600000000000000" pitchFamily="34" charset="-122"/>
                          <a:ea typeface="思源黑体 CN Medium" panose="020B0600000000000000" pitchFamily="34" charset="-122"/>
                        </a:rPr>
                        <a:t>01000110</a:t>
                      </a:r>
                      <a:r>
                        <a:rPr kumimoji="1" lang="en-US" altLang="zh-CN" sz="2400" u="none" dirty="0">
                          <a:latin typeface="思源黑体 CN Medium" panose="020B0600000000000000" pitchFamily="34" charset="-122"/>
                          <a:ea typeface="思源黑体 CN Medium" panose="020B0600000000000000" pitchFamily="34" charset="-122"/>
                        </a:rPr>
                        <a:t>.* </a:t>
                      </a:r>
                      <a:endParaRPr lang="zh-CN" altLang="en-US" sz="2400" dirty="0"/>
                    </a:p>
                  </a:txBody>
                  <a:tcPr>
                    <a:solidFill>
                      <a:srgbClr val="009FF6">
                        <a:alpha val="1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u="none" dirty="0">
                          <a:latin typeface="思源黑体 CN Medium" panose="020B0600000000000000" pitchFamily="34" charset="-122"/>
                          <a:ea typeface="思源黑体 CN Medium" panose="020B0600000000000000" pitchFamily="34" charset="-122"/>
                        </a:rPr>
                        <a:t>256</a:t>
                      </a:r>
                    </a:p>
                  </a:txBody>
                  <a:tcPr>
                    <a:solidFill>
                      <a:srgbClr val="009FF6">
                        <a:alpha val="18000"/>
                      </a:srgbClr>
                    </a:solidFill>
                  </a:tcPr>
                </a:tc>
                <a:extLst>
                  <a:ext uri="{0D108BD9-81ED-4DB2-BD59-A6C34878D82A}">
                    <a16:rowId xmlns:a16="http://schemas.microsoft.com/office/drawing/2014/main" val="10004"/>
                  </a:ext>
                </a:extLst>
              </a:tr>
              <a:tr h="370840">
                <a:tc>
                  <a:txBody>
                    <a:bodyPr/>
                    <a:lstStyle/>
                    <a:p>
                      <a:pPr algn="ctr"/>
                      <a:r>
                        <a:rPr kumimoji="1" lang="zh-CN" altLang="en-US" sz="2400" u="none" dirty="0">
                          <a:latin typeface="思源黑体 CN Medium" panose="020B0600000000000000" pitchFamily="34" charset="-122"/>
                          <a:ea typeface="思源黑体 CN Medium" panose="020B0600000000000000" pitchFamily="34" charset="-122"/>
                        </a:rPr>
                        <a:t>三系</a:t>
                      </a:r>
                      <a:endParaRPr lang="zh-CN" altLang="en-US" sz="2400" dirty="0"/>
                    </a:p>
                  </a:txBody>
                  <a:tcPr>
                    <a:solidFill>
                      <a:srgbClr val="009FF6">
                        <a:alpha val="18000"/>
                      </a:srgbClr>
                    </a:solidFill>
                  </a:tcPr>
                </a:tc>
                <a:tc>
                  <a:txBody>
                    <a:bodyPr/>
                    <a:lstStyle/>
                    <a:p>
                      <a:pPr algn="ctr"/>
                      <a:r>
                        <a:rPr kumimoji="1" lang="en-US" altLang="zh-CN" sz="2400" u="none" dirty="0">
                          <a:latin typeface="思源黑体 CN Medium" panose="020B0600000000000000" pitchFamily="34" charset="-122"/>
                          <a:ea typeface="思源黑体 CN Medium" panose="020B0600000000000000" pitchFamily="34" charset="-122"/>
                        </a:rPr>
                        <a:t>206.0.71.0/25 </a:t>
                      </a:r>
                      <a:endParaRPr lang="zh-CN" altLang="en-US" sz="2400" dirty="0"/>
                    </a:p>
                  </a:txBody>
                  <a:tcPr>
                    <a:solidFill>
                      <a:srgbClr val="009FF6">
                        <a:alpha val="18000"/>
                      </a:srgbClr>
                    </a:solidFill>
                  </a:tcPr>
                </a:tc>
                <a:tc>
                  <a:txBody>
                    <a:bodyPr/>
                    <a:lstStyle/>
                    <a:p>
                      <a:r>
                        <a:rPr kumimoji="1" lang="en-US" altLang="zh-CN" sz="2400" u="none" dirty="0">
                          <a:latin typeface="思源黑体 CN Medium" panose="020B0600000000000000" pitchFamily="34" charset="-122"/>
                          <a:ea typeface="思源黑体 CN Medium" panose="020B0600000000000000" pitchFamily="34" charset="-122"/>
                        </a:rPr>
                        <a:t>11001110.00000000.</a:t>
                      </a:r>
                      <a:r>
                        <a:rPr kumimoji="1" lang="en-US" altLang="zh-CN" sz="2400" u="none" dirty="0">
                          <a:solidFill>
                            <a:srgbClr val="FF0000"/>
                          </a:solidFill>
                          <a:latin typeface="思源黑体 CN Medium" panose="020B0600000000000000" pitchFamily="34" charset="-122"/>
                          <a:ea typeface="思源黑体 CN Medium" panose="020B0600000000000000" pitchFamily="34" charset="-122"/>
                        </a:rPr>
                        <a:t>01000111</a:t>
                      </a:r>
                      <a:r>
                        <a:rPr kumimoji="1" lang="en-US" altLang="zh-CN" sz="2400" u="none" dirty="0">
                          <a:latin typeface="思源黑体 CN Medium" panose="020B0600000000000000" pitchFamily="34" charset="-122"/>
                          <a:ea typeface="思源黑体 CN Medium" panose="020B0600000000000000" pitchFamily="34" charset="-122"/>
                        </a:rPr>
                        <a:t>.0* </a:t>
                      </a:r>
                      <a:endParaRPr lang="zh-CN" altLang="en-US" sz="2400" dirty="0"/>
                    </a:p>
                  </a:txBody>
                  <a:tcPr>
                    <a:solidFill>
                      <a:srgbClr val="009FF6">
                        <a:alpha val="1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u="none" dirty="0">
                          <a:latin typeface="思源黑体 CN Medium" panose="020B0600000000000000" pitchFamily="34" charset="-122"/>
                          <a:ea typeface="思源黑体 CN Medium" panose="020B0600000000000000" pitchFamily="34" charset="-122"/>
                        </a:rPr>
                        <a:t>128</a:t>
                      </a:r>
                    </a:p>
                  </a:txBody>
                  <a:tcPr>
                    <a:solidFill>
                      <a:srgbClr val="009FF6">
                        <a:alpha val="18000"/>
                      </a:srgbClr>
                    </a:solidFill>
                  </a:tcPr>
                </a:tc>
                <a:extLst>
                  <a:ext uri="{0D108BD9-81ED-4DB2-BD59-A6C34878D82A}">
                    <a16:rowId xmlns:a16="http://schemas.microsoft.com/office/drawing/2014/main" val="10005"/>
                  </a:ext>
                </a:extLst>
              </a:tr>
              <a:tr h="370840">
                <a:tc>
                  <a:txBody>
                    <a:bodyPr/>
                    <a:lstStyle/>
                    <a:p>
                      <a:pPr algn="ctr"/>
                      <a:r>
                        <a:rPr kumimoji="1" lang="zh-CN" altLang="en-US" sz="2400" u="none" dirty="0">
                          <a:latin typeface="思源黑体 CN Medium" panose="020B0600000000000000" pitchFamily="34" charset="-122"/>
                          <a:ea typeface="思源黑体 CN Medium" panose="020B0600000000000000" pitchFamily="34" charset="-122"/>
                        </a:rPr>
                        <a:t>四系</a:t>
                      </a:r>
                      <a:endParaRPr lang="zh-CN" altLang="en-US" sz="2400" dirty="0"/>
                    </a:p>
                  </a:txBody>
                  <a:tcPr>
                    <a:solidFill>
                      <a:srgbClr val="009FF6">
                        <a:alpha val="18000"/>
                      </a:srgbClr>
                    </a:solidFill>
                  </a:tcPr>
                </a:tc>
                <a:tc>
                  <a:txBody>
                    <a:bodyPr/>
                    <a:lstStyle/>
                    <a:p>
                      <a:pPr algn="ctr"/>
                      <a:r>
                        <a:rPr kumimoji="1" lang="en-US" altLang="zh-CN" sz="2400" u="none" dirty="0">
                          <a:latin typeface="思源黑体 CN Medium" panose="020B0600000000000000" pitchFamily="34" charset="-122"/>
                          <a:ea typeface="思源黑体 CN Medium" panose="020B0600000000000000" pitchFamily="34" charset="-122"/>
                        </a:rPr>
                        <a:t>206.0.71.128/26 </a:t>
                      </a:r>
                      <a:endParaRPr lang="zh-CN" altLang="en-US" sz="2400" dirty="0"/>
                    </a:p>
                  </a:txBody>
                  <a:tcPr>
                    <a:solidFill>
                      <a:srgbClr val="009FF6">
                        <a:alpha val="18000"/>
                      </a:srgbClr>
                    </a:solidFill>
                  </a:tcPr>
                </a:tc>
                <a:tc>
                  <a:txBody>
                    <a:bodyPr/>
                    <a:lstStyle/>
                    <a:p>
                      <a:r>
                        <a:rPr kumimoji="1" lang="en-US" altLang="zh-CN" sz="2400" u="none" dirty="0">
                          <a:latin typeface="思源黑体 CN Medium" panose="020B0600000000000000" pitchFamily="34" charset="-122"/>
                          <a:ea typeface="思源黑体 CN Medium" panose="020B0600000000000000" pitchFamily="34" charset="-122"/>
                        </a:rPr>
                        <a:t>11001110.00000000.</a:t>
                      </a:r>
                      <a:r>
                        <a:rPr kumimoji="1" lang="en-US" altLang="zh-CN" sz="2400" u="none" dirty="0">
                          <a:solidFill>
                            <a:srgbClr val="FF0000"/>
                          </a:solidFill>
                          <a:latin typeface="思源黑体 CN Medium" panose="020B0600000000000000" pitchFamily="34" charset="-122"/>
                          <a:ea typeface="思源黑体 CN Medium" panose="020B0600000000000000" pitchFamily="34" charset="-122"/>
                        </a:rPr>
                        <a:t>01000111.1</a:t>
                      </a:r>
                      <a:r>
                        <a:rPr kumimoji="1" lang="en-US" altLang="zh-CN" sz="2400" u="none" dirty="0">
                          <a:latin typeface="思源黑体 CN Medium" panose="020B0600000000000000" pitchFamily="34" charset="-122"/>
                          <a:ea typeface="思源黑体 CN Medium" panose="020B0600000000000000" pitchFamily="34" charset="-122"/>
                        </a:rPr>
                        <a:t>* </a:t>
                      </a:r>
                      <a:endParaRPr lang="zh-CN" altLang="en-US" sz="2400" dirty="0"/>
                    </a:p>
                  </a:txBody>
                  <a:tcPr>
                    <a:solidFill>
                      <a:srgbClr val="009FF6">
                        <a:alpha val="18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u="none" dirty="0">
                          <a:latin typeface="思源黑体 CN Medium" panose="020B0600000000000000" pitchFamily="34" charset="-122"/>
                          <a:ea typeface="思源黑体 CN Medium" panose="020B0600000000000000" pitchFamily="34" charset="-122"/>
                        </a:rPr>
                        <a:t>128</a:t>
                      </a:r>
                    </a:p>
                  </a:txBody>
                  <a:tcPr>
                    <a:solidFill>
                      <a:srgbClr val="009FF6">
                        <a:alpha val="18000"/>
                      </a:srgbClr>
                    </a:solidFill>
                  </a:tcPr>
                </a:tc>
                <a:extLst>
                  <a:ext uri="{0D108BD9-81ED-4DB2-BD59-A6C34878D82A}">
                    <a16:rowId xmlns:a16="http://schemas.microsoft.com/office/drawing/2014/main" val="10006"/>
                  </a:ext>
                </a:extLst>
              </a:tr>
            </a:tbl>
          </a:graphicData>
        </a:graphic>
      </p:graphicFrame>
      <p:sp>
        <p:nvSpPr>
          <p:cNvPr id="3" name="灯片编号占位符 2">
            <a:extLst>
              <a:ext uri="{FF2B5EF4-FFF2-40B4-BE49-F238E27FC236}">
                <a16:creationId xmlns:a16="http://schemas.microsoft.com/office/drawing/2014/main" id="{F2BF0B08-473D-459D-B25A-BD68126D4584}"/>
              </a:ext>
            </a:extLst>
          </p:cNvPr>
          <p:cNvSpPr>
            <a:spLocks noGrp="1"/>
          </p:cNvSpPr>
          <p:nvPr>
            <p:ph type="sldNum" sz="quarter" idx="12"/>
          </p:nvPr>
        </p:nvSpPr>
        <p:spPr/>
        <p:txBody>
          <a:bodyPr/>
          <a:lstStyle/>
          <a:p>
            <a:fld id="{91F2D4EF-46D4-4764-B373-FC59CD1D281E}" type="slidenum">
              <a:rPr lang="zh-CN" altLang="en-US" smtClean="0"/>
              <a:t>78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 Box 29"/>
          <p:cNvSpPr txBox="1">
            <a:spLocks noChangeArrowheads="1"/>
          </p:cNvSpPr>
          <p:nvPr/>
        </p:nvSpPr>
        <p:spPr bwMode="auto">
          <a:xfrm>
            <a:off x="3616310" y="604541"/>
            <a:ext cx="1664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solidFill>
                  <a:srgbClr val="000066"/>
                </a:solidFill>
                <a:latin typeface="思源黑体 CN Medium" panose="020B0600000000000000" pitchFamily="34" charset="-122"/>
                <a:ea typeface="思源黑体 CN Medium" panose="020B0600000000000000" pitchFamily="34" charset="-122"/>
              </a:rPr>
              <a:t>206.0.64.0/18</a:t>
            </a:r>
          </a:p>
        </p:txBody>
      </p:sp>
      <p:grpSp>
        <p:nvGrpSpPr>
          <p:cNvPr id="64" name="组合 63"/>
          <p:cNvGrpSpPr/>
          <p:nvPr/>
        </p:nvGrpSpPr>
        <p:grpSpPr>
          <a:xfrm>
            <a:off x="581226" y="4099733"/>
            <a:ext cx="10923589" cy="1659234"/>
            <a:chOff x="612315" y="5299868"/>
            <a:chExt cx="4015669" cy="2560704"/>
          </a:xfrm>
        </p:grpSpPr>
        <p:sp>
          <p:nvSpPr>
            <p:cNvPr id="65" name="矩形: 圆角 47"/>
            <p:cNvSpPr/>
            <p:nvPr/>
          </p:nvSpPr>
          <p:spPr>
            <a:xfrm>
              <a:off x="612315" y="5299868"/>
              <a:ext cx="4015669" cy="2304001"/>
            </a:xfrm>
            <a:prstGeom prst="roundRect">
              <a:avLst>
                <a:gd name="adj" fmla="val 7327"/>
              </a:avLst>
            </a:prstGeom>
            <a:solidFill>
              <a:srgbClr val="00B0F0">
                <a:alpha val="18000"/>
              </a:srgbClr>
            </a:solidFill>
            <a:ln>
              <a:noFill/>
            </a:ln>
            <a:effectLst>
              <a:innerShdw blurRad="114300">
                <a:schemeClr val="accent2">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6" tIns="37802" rIns="75606" bIns="37802" numCol="1" spcCol="0" rtlCol="0" fromWordArt="0" anchor="ctr" anchorCtr="0" forceAA="0" compatLnSpc="1">
              <a:noAutofit/>
            </a:bodyPr>
            <a:lstStyle/>
            <a:p>
              <a:pPr algn="ctr"/>
              <a:endParaRPr lang="zh-CN" altLang="en-US" sz="985"/>
            </a:p>
          </p:txBody>
        </p:sp>
        <p:sp>
          <p:nvSpPr>
            <p:cNvPr id="66" name="Text Box 79"/>
            <p:cNvSpPr txBox="1">
              <a:spLocks noChangeArrowheads="1"/>
            </p:cNvSpPr>
            <p:nvPr/>
          </p:nvSpPr>
          <p:spPr bwMode="auto">
            <a:xfrm>
              <a:off x="641099" y="5438108"/>
              <a:ext cx="3894324" cy="242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这个 </a:t>
              </a: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ISP </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共有 </a:t>
              </a: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64 </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个 </a:t>
              </a: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C </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类网络（为什么？）。如果不采用 </a:t>
              </a: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CIDR </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技术，则在与该 </a:t>
              </a: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ISP </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的路由器交换路由信息的每一个路由器的路由表中，就需要有 </a:t>
              </a: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64 </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个项目。但采用地址聚合后，只需用路由聚合后的 </a:t>
              </a: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1 </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个项目 </a:t>
              </a: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206.0.64.0/18 </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就能找到该 </a:t>
              </a:r>
              <a:r>
                <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ISP</a:t>
              </a: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rPr>
                <a:t>。 </a:t>
              </a:r>
            </a:p>
          </p:txBody>
        </p:sp>
      </p:grpSp>
      <p:grpSp>
        <p:nvGrpSpPr>
          <p:cNvPr id="59" name="组合 58"/>
          <p:cNvGrpSpPr/>
          <p:nvPr/>
        </p:nvGrpSpPr>
        <p:grpSpPr>
          <a:xfrm>
            <a:off x="1886296" y="363538"/>
            <a:ext cx="8640762" cy="3065462"/>
            <a:chOff x="266187" y="393694"/>
            <a:chExt cx="8640762" cy="3065462"/>
          </a:xfrm>
        </p:grpSpPr>
        <p:grpSp>
          <p:nvGrpSpPr>
            <p:cNvPr id="60" name="Group 5"/>
            <p:cNvGrpSpPr/>
            <p:nvPr/>
          </p:nvGrpSpPr>
          <p:grpSpPr bwMode="auto">
            <a:xfrm>
              <a:off x="416999" y="739769"/>
              <a:ext cx="1427163" cy="696912"/>
              <a:chOff x="2592" y="1200"/>
              <a:chExt cx="2400" cy="1584"/>
            </a:xfrm>
          </p:grpSpPr>
          <p:grpSp>
            <p:nvGrpSpPr>
              <p:cNvPr id="97" name="Group 6"/>
              <p:cNvGrpSpPr/>
              <p:nvPr/>
            </p:nvGrpSpPr>
            <p:grpSpPr bwMode="auto">
              <a:xfrm>
                <a:off x="2606" y="1231"/>
                <a:ext cx="2386" cy="1553"/>
                <a:chOff x="3134" y="1375"/>
                <a:chExt cx="2386" cy="1553"/>
              </a:xfrm>
            </p:grpSpPr>
            <p:sp>
              <p:nvSpPr>
                <p:cNvPr id="160" name="Oval 7"/>
                <p:cNvSpPr>
                  <a:spLocks noChangeArrowheads="1"/>
                </p:cNvSpPr>
                <p:nvPr/>
              </p:nvSpPr>
              <p:spPr bwMode="auto">
                <a:xfrm>
                  <a:off x="3959" y="1375"/>
                  <a:ext cx="1026" cy="628"/>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61" name="Oval 8"/>
                <p:cNvSpPr>
                  <a:spLocks noChangeArrowheads="1"/>
                </p:cNvSpPr>
                <p:nvPr/>
              </p:nvSpPr>
              <p:spPr bwMode="auto">
                <a:xfrm>
                  <a:off x="3380" y="1548"/>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62" name="Oval 9"/>
                <p:cNvSpPr>
                  <a:spLocks noChangeArrowheads="1"/>
                </p:cNvSpPr>
                <p:nvPr/>
              </p:nvSpPr>
              <p:spPr bwMode="auto">
                <a:xfrm>
                  <a:off x="3134" y="1940"/>
                  <a:ext cx="521" cy="502"/>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63" name="Oval 10"/>
                <p:cNvSpPr>
                  <a:spLocks noChangeArrowheads="1"/>
                </p:cNvSpPr>
                <p:nvPr/>
              </p:nvSpPr>
              <p:spPr bwMode="auto">
                <a:xfrm>
                  <a:off x="3293" y="2175"/>
                  <a:ext cx="796"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64" name="Oval 11"/>
                <p:cNvSpPr>
                  <a:spLocks noChangeArrowheads="1"/>
                </p:cNvSpPr>
                <p:nvPr/>
              </p:nvSpPr>
              <p:spPr bwMode="auto">
                <a:xfrm>
                  <a:off x="3872" y="2269"/>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65" name="Oval 12"/>
                <p:cNvSpPr>
                  <a:spLocks noChangeArrowheads="1"/>
                </p:cNvSpPr>
                <p:nvPr/>
              </p:nvSpPr>
              <p:spPr bwMode="auto">
                <a:xfrm>
                  <a:off x="4653" y="1564"/>
                  <a:ext cx="751"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66" name="Oval 13"/>
                <p:cNvSpPr>
                  <a:spLocks noChangeArrowheads="1"/>
                </p:cNvSpPr>
                <p:nvPr/>
              </p:nvSpPr>
              <p:spPr bwMode="auto">
                <a:xfrm>
                  <a:off x="4768" y="1893"/>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67" name="Oval 14"/>
                <p:cNvSpPr>
                  <a:spLocks noChangeArrowheads="1"/>
                </p:cNvSpPr>
                <p:nvPr/>
              </p:nvSpPr>
              <p:spPr bwMode="auto">
                <a:xfrm>
                  <a:off x="4696" y="2003"/>
                  <a:ext cx="752"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68" name="Oval 15"/>
                <p:cNvSpPr>
                  <a:spLocks noChangeArrowheads="1"/>
                </p:cNvSpPr>
                <p:nvPr/>
              </p:nvSpPr>
              <p:spPr bwMode="auto">
                <a:xfrm>
                  <a:off x="3568" y="1752"/>
                  <a:ext cx="1547"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grpSp>
          <p:sp>
            <p:nvSpPr>
              <p:cNvPr id="98" name="Oval 16"/>
              <p:cNvSpPr>
                <a:spLocks noChangeArrowheads="1"/>
              </p:cNvSpPr>
              <p:nvPr/>
            </p:nvSpPr>
            <p:spPr bwMode="auto">
              <a:xfrm>
                <a:off x="3416" y="1200"/>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99" name="Oval 17"/>
              <p:cNvSpPr>
                <a:spLocks noChangeArrowheads="1"/>
              </p:cNvSpPr>
              <p:nvPr/>
            </p:nvSpPr>
            <p:spPr bwMode="auto">
              <a:xfrm>
                <a:off x="2838" y="1373"/>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00" name="Oval 18"/>
              <p:cNvSpPr>
                <a:spLocks noChangeArrowheads="1"/>
              </p:cNvSpPr>
              <p:nvPr/>
            </p:nvSpPr>
            <p:spPr bwMode="auto">
              <a:xfrm>
                <a:off x="2592" y="1765"/>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01" name="Oval 19"/>
              <p:cNvSpPr>
                <a:spLocks noChangeArrowheads="1"/>
              </p:cNvSpPr>
              <p:nvPr/>
            </p:nvSpPr>
            <p:spPr bwMode="auto">
              <a:xfrm>
                <a:off x="2751" y="2000"/>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51" name="Oval 20"/>
              <p:cNvSpPr>
                <a:spLocks noChangeArrowheads="1"/>
              </p:cNvSpPr>
              <p:nvPr/>
            </p:nvSpPr>
            <p:spPr bwMode="auto">
              <a:xfrm>
                <a:off x="3329" y="2094"/>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56" name="Oval 21"/>
              <p:cNvSpPr>
                <a:spLocks noChangeArrowheads="1"/>
              </p:cNvSpPr>
              <p:nvPr/>
            </p:nvSpPr>
            <p:spPr bwMode="auto">
              <a:xfrm>
                <a:off x="4110" y="1388"/>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57" name="Oval 22"/>
              <p:cNvSpPr>
                <a:spLocks noChangeArrowheads="1"/>
              </p:cNvSpPr>
              <p:nvPr/>
            </p:nvSpPr>
            <p:spPr bwMode="auto">
              <a:xfrm>
                <a:off x="4226" y="1718"/>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58" name="Oval 23"/>
              <p:cNvSpPr>
                <a:spLocks noChangeArrowheads="1"/>
              </p:cNvSpPr>
              <p:nvPr/>
            </p:nvSpPr>
            <p:spPr bwMode="auto">
              <a:xfrm>
                <a:off x="4153" y="1827"/>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159" name="Oval 24"/>
              <p:cNvSpPr>
                <a:spLocks noChangeArrowheads="1"/>
              </p:cNvSpPr>
              <p:nvPr/>
            </p:nvSpPr>
            <p:spPr bwMode="auto">
              <a:xfrm>
                <a:off x="3026" y="1576"/>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grpSp>
        <p:sp>
          <p:nvSpPr>
            <p:cNvPr id="61" name="Text Box 25"/>
            <p:cNvSpPr txBox="1">
              <a:spLocks noChangeArrowheads="1"/>
            </p:cNvSpPr>
            <p:nvPr/>
          </p:nvSpPr>
          <p:spPr bwMode="auto">
            <a:xfrm>
              <a:off x="640837" y="841369"/>
              <a:ext cx="10541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sz="2270" u="none">
                  <a:solidFill>
                    <a:srgbClr val="000066"/>
                  </a:solidFill>
                  <a:latin typeface="思源黑体 CN Medium" panose="020B0600000000000000" pitchFamily="34" charset="-122"/>
                  <a:ea typeface="思源黑体 CN Medium" panose="020B0600000000000000" pitchFamily="34" charset="-122"/>
                </a:rPr>
                <a:t>因特网</a:t>
              </a:r>
            </a:p>
          </p:txBody>
        </p:sp>
        <p:sp>
          <p:nvSpPr>
            <p:cNvPr id="62" name="Oval 26"/>
            <p:cNvSpPr>
              <a:spLocks noChangeArrowheads="1"/>
            </p:cNvSpPr>
            <p:nvPr/>
          </p:nvSpPr>
          <p:spPr bwMode="auto">
            <a:xfrm>
              <a:off x="3645974" y="600069"/>
              <a:ext cx="2481263" cy="906462"/>
            </a:xfrm>
            <a:prstGeom prst="ellipse">
              <a:avLst/>
            </a:prstGeom>
            <a:solidFill>
              <a:srgbClr val="009FF6"/>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63" name="Oval 27"/>
            <p:cNvSpPr>
              <a:spLocks noChangeArrowheads="1"/>
            </p:cNvSpPr>
            <p:nvPr/>
          </p:nvSpPr>
          <p:spPr bwMode="auto">
            <a:xfrm>
              <a:off x="4183746" y="751712"/>
              <a:ext cx="1579563" cy="628650"/>
            </a:xfrm>
            <a:prstGeom prst="ellipse">
              <a:avLst/>
            </a:prstGeom>
            <a:solidFill>
              <a:srgbClr val="CCECFF"/>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67" name="Text Box 28"/>
            <p:cNvSpPr txBox="1">
              <a:spLocks noChangeArrowheads="1"/>
            </p:cNvSpPr>
            <p:nvPr/>
          </p:nvSpPr>
          <p:spPr bwMode="auto">
            <a:xfrm>
              <a:off x="4130686" y="877630"/>
              <a:ext cx="1664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solidFill>
                    <a:srgbClr val="000066"/>
                  </a:solidFill>
                  <a:latin typeface="思源黑体 CN Medium" panose="020B0600000000000000" pitchFamily="34" charset="-122"/>
                  <a:ea typeface="思源黑体 CN Medium" panose="020B0600000000000000" pitchFamily="34" charset="-122"/>
                </a:rPr>
                <a:t>206.0.68.0/22</a:t>
              </a:r>
            </a:p>
          </p:txBody>
        </p:sp>
        <p:sp>
          <p:nvSpPr>
            <p:cNvPr id="69" name="AutoShape 30"/>
            <p:cNvSpPr>
              <a:spLocks noChangeArrowheads="1"/>
            </p:cNvSpPr>
            <p:nvPr/>
          </p:nvSpPr>
          <p:spPr bwMode="auto">
            <a:xfrm>
              <a:off x="1920362" y="965194"/>
              <a:ext cx="1652587" cy="209550"/>
            </a:xfrm>
            <a:prstGeom prst="leftArrow">
              <a:avLst>
                <a:gd name="adj1" fmla="val 50000"/>
                <a:gd name="adj2" fmla="val 197159"/>
              </a:avLst>
            </a:prstGeom>
            <a:solidFill>
              <a:schemeClr val="hlink"/>
            </a:solidFill>
            <a:ln w="9525">
              <a:solidFill>
                <a:srgbClr val="333399"/>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70" name="Text Box 31"/>
            <p:cNvSpPr txBox="1">
              <a:spLocks noChangeArrowheads="1"/>
            </p:cNvSpPr>
            <p:nvPr/>
          </p:nvSpPr>
          <p:spPr bwMode="auto">
            <a:xfrm>
              <a:off x="3498337" y="393694"/>
              <a:ext cx="662361"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en-US" altLang="zh-CN" sz="2270" b="1" u="none">
                  <a:solidFill>
                    <a:srgbClr val="000066"/>
                  </a:solidFill>
                  <a:latin typeface="思源黑体 CN Medium" panose="020B0600000000000000" pitchFamily="34" charset="-122"/>
                  <a:ea typeface="思源黑体 CN Medium" panose="020B0600000000000000" pitchFamily="34" charset="-122"/>
                </a:rPr>
                <a:t>ISP</a:t>
              </a:r>
            </a:p>
          </p:txBody>
        </p:sp>
        <p:sp>
          <p:nvSpPr>
            <p:cNvPr id="71" name="Text Box 32"/>
            <p:cNvSpPr txBox="1">
              <a:spLocks noChangeArrowheads="1"/>
            </p:cNvSpPr>
            <p:nvPr/>
          </p:nvSpPr>
          <p:spPr bwMode="auto">
            <a:xfrm>
              <a:off x="6278049" y="461956"/>
              <a:ext cx="1003801"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sz="2270" u="none">
                  <a:solidFill>
                    <a:srgbClr val="000066"/>
                  </a:solidFill>
                  <a:latin typeface="思源黑体 CN Medium" panose="020B0600000000000000" pitchFamily="34" charset="-122"/>
                  <a:ea typeface="思源黑体 CN Medium" panose="020B0600000000000000" pitchFamily="34" charset="-122"/>
                </a:rPr>
                <a:t>大学 </a:t>
              </a:r>
              <a:r>
                <a:rPr kumimoji="1" lang="en-US" altLang="zh-CN" sz="2270" u="none">
                  <a:solidFill>
                    <a:srgbClr val="000066"/>
                  </a:solidFill>
                  <a:latin typeface="思源黑体 CN Medium" panose="020B0600000000000000" pitchFamily="34" charset="-122"/>
                  <a:ea typeface="思源黑体 CN Medium" panose="020B0600000000000000" pitchFamily="34" charset="-122"/>
                </a:rPr>
                <a:t>X</a:t>
              </a:r>
            </a:p>
          </p:txBody>
        </p:sp>
        <p:sp>
          <p:nvSpPr>
            <p:cNvPr id="72" name="Line 33"/>
            <p:cNvSpPr>
              <a:spLocks noChangeShapeType="1"/>
            </p:cNvSpPr>
            <p:nvPr/>
          </p:nvSpPr>
          <p:spPr bwMode="auto">
            <a:xfrm flipV="1">
              <a:off x="5676387" y="739769"/>
              <a:ext cx="601662" cy="207962"/>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思源黑体 CN Medium" panose="020B0600000000000000" pitchFamily="34" charset="-122"/>
                <a:ea typeface="思源黑体 CN Medium" panose="020B0600000000000000" pitchFamily="34" charset="-122"/>
              </a:endParaRPr>
            </a:p>
          </p:txBody>
        </p:sp>
        <p:sp>
          <p:nvSpPr>
            <p:cNvPr id="73" name="AutoShape 38"/>
            <p:cNvSpPr>
              <a:spLocks noChangeArrowheads="1"/>
            </p:cNvSpPr>
            <p:nvPr/>
          </p:nvSpPr>
          <p:spPr bwMode="auto">
            <a:xfrm rot="1625099">
              <a:off x="5427149" y="1597019"/>
              <a:ext cx="2365375" cy="163512"/>
            </a:xfrm>
            <a:prstGeom prst="leftArrow">
              <a:avLst>
                <a:gd name="adj1" fmla="val 27083"/>
                <a:gd name="adj2" fmla="val 410943"/>
              </a:avLst>
            </a:prstGeom>
            <a:solidFill>
              <a:srgbClr val="66CCFF"/>
            </a:solidFill>
            <a:ln w="9525">
              <a:solidFill>
                <a:srgbClr val="333399"/>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74" name="Oval 39"/>
            <p:cNvSpPr>
              <a:spLocks noChangeArrowheads="1"/>
            </p:cNvSpPr>
            <p:nvPr/>
          </p:nvSpPr>
          <p:spPr bwMode="auto">
            <a:xfrm>
              <a:off x="7028937" y="2133594"/>
              <a:ext cx="1878012" cy="838200"/>
            </a:xfrm>
            <a:prstGeom prst="ellipse">
              <a:avLst/>
            </a:prstGeom>
            <a:solidFill>
              <a:srgbClr val="FDECC7"/>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75" name="Text Box 40"/>
            <p:cNvSpPr txBox="1">
              <a:spLocks noChangeArrowheads="1"/>
            </p:cNvSpPr>
            <p:nvPr/>
          </p:nvSpPr>
          <p:spPr bwMode="auto">
            <a:xfrm>
              <a:off x="7196738" y="2392679"/>
              <a:ext cx="15424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206.0.71.128/26</a:t>
              </a:r>
            </a:p>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206.0.71.192/26</a:t>
              </a:r>
            </a:p>
          </p:txBody>
        </p:sp>
        <p:sp>
          <p:nvSpPr>
            <p:cNvPr id="76" name="AutoShape 41"/>
            <p:cNvSpPr>
              <a:spLocks noChangeArrowheads="1"/>
            </p:cNvSpPr>
            <p:nvPr/>
          </p:nvSpPr>
          <p:spPr bwMode="auto">
            <a:xfrm rot="8870696">
              <a:off x="1964812" y="1687506"/>
              <a:ext cx="2527300" cy="174625"/>
            </a:xfrm>
            <a:prstGeom prst="leftArrow">
              <a:avLst>
                <a:gd name="adj1" fmla="val 27083"/>
                <a:gd name="adj2" fmla="val 411133"/>
              </a:avLst>
            </a:prstGeom>
            <a:solidFill>
              <a:srgbClr val="66CCFF"/>
            </a:solidFill>
            <a:ln w="9525">
              <a:solidFill>
                <a:srgbClr val="333399"/>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77" name="Oval 42"/>
            <p:cNvSpPr>
              <a:spLocks noChangeArrowheads="1"/>
            </p:cNvSpPr>
            <p:nvPr/>
          </p:nvSpPr>
          <p:spPr bwMode="auto">
            <a:xfrm>
              <a:off x="266187" y="2133594"/>
              <a:ext cx="2254250" cy="1325562"/>
            </a:xfrm>
            <a:prstGeom prst="ellipse">
              <a:avLst/>
            </a:prstGeom>
            <a:solidFill>
              <a:srgbClr val="FDECC7"/>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78" name="Text Box 43"/>
            <p:cNvSpPr txBox="1">
              <a:spLocks noChangeArrowheads="1"/>
            </p:cNvSpPr>
            <p:nvPr/>
          </p:nvSpPr>
          <p:spPr bwMode="auto">
            <a:xfrm>
              <a:off x="660816" y="2395531"/>
              <a:ext cx="154241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206.0.68.0/25</a:t>
              </a:r>
            </a:p>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206.0.68.128/25</a:t>
              </a:r>
            </a:p>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206.0.69.0/25</a:t>
              </a:r>
            </a:p>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206.0.69.128/25</a:t>
              </a:r>
            </a:p>
          </p:txBody>
        </p:sp>
        <p:sp>
          <p:nvSpPr>
            <p:cNvPr id="79" name="AutoShape 44"/>
            <p:cNvSpPr>
              <a:spLocks noChangeArrowheads="1"/>
            </p:cNvSpPr>
            <p:nvPr/>
          </p:nvSpPr>
          <p:spPr bwMode="auto">
            <a:xfrm rot="7490917">
              <a:off x="3273706" y="1896262"/>
              <a:ext cx="2025650" cy="179387"/>
            </a:xfrm>
            <a:prstGeom prst="leftArrow">
              <a:avLst>
                <a:gd name="adj1" fmla="val 27083"/>
                <a:gd name="adj2" fmla="val 320778"/>
              </a:avLst>
            </a:prstGeom>
            <a:solidFill>
              <a:srgbClr val="66CCFF"/>
            </a:solidFill>
            <a:ln w="9525">
              <a:solidFill>
                <a:srgbClr val="333399"/>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80" name="Oval 45"/>
            <p:cNvSpPr>
              <a:spLocks noChangeArrowheads="1"/>
            </p:cNvSpPr>
            <p:nvPr/>
          </p:nvSpPr>
          <p:spPr bwMode="auto">
            <a:xfrm>
              <a:off x="2671249" y="2133594"/>
              <a:ext cx="2252663" cy="1325562"/>
            </a:xfrm>
            <a:prstGeom prst="ellipse">
              <a:avLst/>
            </a:prstGeom>
            <a:solidFill>
              <a:srgbClr val="FDECC7"/>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81" name="Text Box 46"/>
            <p:cNvSpPr txBox="1">
              <a:spLocks noChangeArrowheads="1"/>
            </p:cNvSpPr>
            <p:nvPr/>
          </p:nvSpPr>
          <p:spPr bwMode="auto">
            <a:xfrm>
              <a:off x="3045028" y="2418865"/>
              <a:ext cx="154241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206.0.70.0/26</a:t>
              </a:r>
            </a:p>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206.0.70.64/26</a:t>
              </a:r>
            </a:p>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206.0.70.128/26</a:t>
              </a:r>
            </a:p>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206.0.70.192/26</a:t>
              </a:r>
            </a:p>
          </p:txBody>
        </p:sp>
        <p:sp>
          <p:nvSpPr>
            <p:cNvPr id="82" name="Rectangle 47"/>
            <p:cNvSpPr>
              <a:spLocks noChangeArrowheads="1"/>
            </p:cNvSpPr>
            <p:nvPr/>
          </p:nvSpPr>
          <p:spPr bwMode="auto">
            <a:xfrm>
              <a:off x="3572949" y="1863719"/>
              <a:ext cx="1276350"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83" name="Text Box 48"/>
            <p:cNvSpPr txBox="1">
              <a:spLocks noChangeArrowheads="1"/>
            </p:cNvSpPr>
            <p:nvPr/>
          </p:nvSpPr>
          <p:spPr bwMode="auto">
            <a:xfrm>
              <a:off x="3498337" y="1755769"/>
              <a:ext cx="1664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a:solidFill>
                    <a:srgbClr val="000066"/>
                  </a:solidFill>
                  <a:latin typeface="思源黑体 CN Medium" panose="020B0600000000000000" pitchFamily="34" charset="-122"/>
                  <a:ea typeface="思源黑体 CN Medium" panose="020B0600000000000000" pitchFamily="34" charset="-122"/>
                </a:rPr>
                <a:t>206.0.70.0/24</a:t>
              </a:r>
            </a:p>
          </p:txBody>
        </p:sp>
        <p:sp>
          <p:nvSpPr>
            <p:cNvPr id="84" name="AutoShape 49"/>
            <p:cNvSpPr>
              <a:spLocks noChangeArrowheads="1"/>
            </p:cNvSpPr>
            <p:nvPr/>
          </p:nvSpPr>
          <p:spPr bwMode="auto">
            <a:xfrm rot="14362323" flipH="1">
              <a:off x="4696899" y="1943094"/>
              <a:ext cx="2025650" cy="177800"/>
            </a:xfrm>
            <a:prstGeom prst="leftArrow">
              <a:avLst>
                <a:gd name="adj1" fmla="val 27083"/>
                <a:gd name="adj2" fmla="val 323642"/>
              </a:avLst>
            </a:prstGeom>
            <a:solidFill>
              <a:srgbClr val="66CCFF"/>
            </a:solidFill>
            <a:ln w="9525">
              <a:solidFill>
                <a:srgbClr val="333399"/>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85" name="Rectangle 50"/>
            <p:cNvSpPr>
              <a:spLocks noChangeArrowheads="1"/>
            </p:cNvSpPr>
            <p:nvPr/>
          </p:nvSpPr>
          <p:spPr bwMode="auto">
            <a:xfrm>
              <a:off x="5150924" y="1881181"/>
              <a:ext cx="1266825" cy="173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86" name="Text Box 51"/>
            <p:cNvSpPr txBox="1">
              <a:spLocks noChangeArrowheads="1"/>
            </p:cNvSpPr>
            <p:nvPr/>
          </p:nvSpPr>
          <p:spPr bwMode="auto">
            <a:xfrm>
              <a:off x="5074724" y="1770056"/>
              <a:ext cx="1664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solidFill>
                    <a:srgbClr val="000066"/>
                  </a:solidFill>
                  <a:latin typeface="思源黑体 CN Medium" panose="020B0600000000000000" pitchFamily="34" charset="-122"/>
                  <a:ea typeface="思源黑体 CN Medium" panose="020B0600000000000000" pitchFamily="34" charset="-122"/>
                </a:rPr>
                <a:t>206.0.71.0/25</a:t>
              </a:r>
            </a:p>
          </p:txBody>
        </p:sp>
        <p:sp>
          <p:nvSpPr>
            <p:cNvPr id="87" name="Oval 52"/>
            <p:cNvSpPr>
              <a:spLocks noChangeArrowheads="1"/>
            </p:cNvSpPr>
            <p:nvPr/>
          </p:nvSpPr>
          <p:spPr bwMode="auto">
            <a:xfrm>
              <a:off x="5001699" y="2133594"/>
              <a:ext cx="1878013" cy="838200"/>
            </a:xfrm>
            <a:prstGeom prst="ellipse">
              <a:avLst/>
            </a:prstGeom>
            <a:solidFill>
              <a:srgbClr val="FDECC7"/>
            </a:solidFill>
            <a:ln w="9525">
              <a:solidFill>
                <a:schemeClr val="tx1"/>
              </a:solidFill>
              <a:round/>
            </a:ln>
            <a:effectLst>
              <a:outerShdw dist="35921" dir="2700000" algn="ctr" rotWithShape="0">
                <a:schemeClr val="bg2"/>
              </a:outerShdw>
            </a:effec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88" name="Text Box 53"/>
            <p:cNvSpPr txBox="1">
              <a:spLocks noChangeArrowheads="1"/>
            </p:cNvSpPr>
            <p:nvPr/>
          </p:nvSpPr>
          <p:spPr bwMode="auto">
            <a:xfrm>
              <a:off x="5220796" y="2421720"/>
              <a:ext cx="14398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206.0.71.0/26</a:t>
              </a:r>
            </a:p>
            <a:p>
              <a:pPr eaLnBrk="1" hangingPunct="1"/>
              <a:r>
                <a:rPr kumimoji="1" lang="en-US" altLang="zh-CN" sz="1400" u="none" dirty="0">
                  <a:solidFill>
                    <a:srgbClr val="000066"/>
                  </a:solidFill>
                  <a:latin typeface="思源黑体 CN Medium" panose="020B0600000000000000" pitchFamily="34" charset="-122"/>
                  <a:ea typeface="思源黑体 CN Medium" panose="020B0600000000000000" pitchFamily="34" charset="-122"/>
                </a:rPr>
                <a:t>206.0.71.64/26</a:t>
              </a:r>
            </a:p>
          </p:txBody>
        </p:sp>
        <p:sp>
          <p:nvSpPr>
            <p:cNvPr id="89" name="Rectangle 54"/>
            <p:cNvSpPr>
              <a:spLocks noChangeArrowheads="1"/>
            </p:cNvSpPr>
            <p:nvPr/>
          </p:nvSpPr>
          <p:spPr bwMode="auto">
            <a:xfrm>
              <a:off x="7028937" y="1855781"/>
              <a:ext cx="1493837" cy="1984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90" name="Text Box 55"/>
            <p:cNvSpPr txBox="1">
              <a:spLocks noChangeArrowheads="1"/>
            </p:cNvSpPr>
            <p:nvPr/>
          </p:nvSpPr>
          <p:spPr bwMode="auto">
            <a:xfrm>
              <a:off x="6952737" y="1727194"/>
              <a:ext cx="19271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a:solidFill>
                    <a:srgbClr val="000066"/>
                  </a:solidFill>
                  <a:latin typeface="思源黑体 CN Medium" panose="020B0600000000000000" pitchFamily="34" charset="-122"/>
                  <a:ea typeface="思源黑体 CN Medium" panose="020B0600000000000000" pitchFamily="34" charset="-122"/>
                </a:rPr>
                <a:t>206.0.71.128/25</a:t>
              </a:r>
            </a:p>
          </p:txBody>
        </p:sp>
        <p:sp>
          <p:nvSpPr>
            <p:cNvPr id="91" name="Rectangle 56"/>
            <p:cNvSpPr>
              <a:spLocks noChangeArrowheads="1"/>
            </p:cNvSpPr>
            <p:nvPr/>
          </p:nvSpPr>
          <p:spPr bwMode="auto">
            <a:xfrm>
              <a:off x="1994974" y="1855781"/>
              <a:ext cx="1266825" cy="1984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思源黑体 CN Medium" panose="020B0600000000000000" pitchFamily="34" charset="-122"/>
                <a:ea typeface="思源黑体 CN Medium" panose="020B0600000000000000" pitchFamily="34" charset="-122"/>
              </a:endParaRPr>
            </a:p>
          </p:txBody>
        </p:sp>
        <p:sp>
          <p:nvSpPr>
            <p:cNvPr id="92" name="Text Box 57"/>
            <p:cNvSpPr txBox="1">
              <a:spLocks noChangeArrowheads="1"/>
            </p:cNvSpPr>
            <p:nvPr/>
          </p:nvSpPr>
          <p:spPr bwMode="auto">
            <a:xfrm>
              <a:off x="1918774" y="1755769"/>
              <a:ext cx="1664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kumimoji="1" lang="en-US" altLang="zh-CN" u="none" dirty="0">
                  <a:solidFill>
                    <a:srgbClr val="000066"/>
                  </a:solidFill>
                  <a:latin typeface="思源黑体 CN Medium" panose="020B0600000000000000" pitchFamily="34" charset="-122"/>
                  <a:ea typeface="思源黑体 CN Medium" panose="020B0600000000000000" pitchFamily="34" charset="-122"/>
                </a:rPr>
                <a:t>206.0.68.0/23</a:t>
              </a:r>
            </a:p>
          </p:txBody>
        </p:sp>
        <p:sp>
          <p:nvSpPr>
            <p:cNvPr id="93" name="Text Box 34"/>
            <p:cNvSpPr txBox="1">
              <a:spLocks noChangeArrowheads="1"/>
            </p:cNvSpPr>
            <p:nvPr/>
          </p:nvSpPr>
          <p:spPr bwMode="auto">
            <a:xfrm>
              <a:off x="993636" y="2146870"/>
              <a:ext cx="66992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sz="1890" u="none" dirty="0">
                  <a:solidFill>
                    <a:srgbClr val="000066"/>
                  </a:solidFill>
                  <a:latin typeface="思源黑体 CN Medium" panose="020B0600000000000000" pitchFamily="34" charset="-122"/>
                  <a:ea typeface="思源黑体 CN Medium" panose="020B0600000000000000" pitchFamily="34" charset="-122"/>
                </a:rPr>
                <a:t>一系</a:t>
              </a:r>
            </a:p>
          </p:txBody>
        </p:sp>
        <p:sp>
          <p:nvSpPr>
            <p:cNvPr id="94" name="Text Box 35"/>
            <p:cNvSpPr txBox="1">
              <a:spLocks noChangeArrowheads="1"/>
            </p:cNvSpPr>
            <p:nvPr/>
          </p:nvSpPr>
          <p:spPr bwMode="auto">
            <a:xfrm>
              <a:off x="3470359" y="2129777"/>
              <a:ext cx="6699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sz="1890" u="none" dirty="0">
                  <a:solidFill>
                    <a:srgbClr val="000066"/>
                  </a:solidFill>
                  <a:latin typeface="思源黑体 CN Medium" panose="020B0600000000000000" pitchFamily="34" charset="-122"/>
                  <a:ea typeface="思源黑体 CN Medium" panose="020B0600000000000000" pitchFamily="34" charset="-122"/>
                </a:rPr>
                <a:t>二系</a:t>
              </a:r>
            </a:p>
          </p:txBody>
        </p:sp>
        <p:sp>
          <p:nvSpPr>
            <p:cNvPr id="95" name="Text Box 36"/>
            <p:cNvSpPr txBox="1">
              <a:spLocks noChangeArrowheads="1"/>
            </p:cNvSpPr>
            <p:nvPr/>
          </p:nvSpPr>
          <p:spPr bwMode="auto">
            <a:xfrm>
              <a:off x="5606536" y="2131030"/>
              <a:ext cx="6683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sz="1890" u="none" dirty="0">
                  <a:solidFill>
                    <a:srgbClr val="000066"/>
                  </a:solidFill>
                  <a:latin typeface="思源黑体 CN Medium" panose="020B0600000000000000" pitchFamily="34" charset="-122"/>
                  <a:ea typeface="思源黑体 CN Medium" panose="020B0600000000000000" pitchFamily="34" charset="-122"/>
                </a:rPr>
                <a:t>三系</a:t>
              </a:r>
            </a:p>
          </p:txBody>
        </p:sp>
        <p:sp>
          <p:nvSpPr>
            <p:cNvPr id="96" name="Text Box 37"/>
            <p:cNvSpPr txBox="1">
              <a:spLocks noChangeArrowheads="1"/>
            </p:cNvSpPr>
            <p:nvPr/>
          </p:nvSpPr>
          <p:spPr bwMode="auto">
            <a:xfrm>
              <a:off x="7633774" y="2137094"/>
              <a:ext cx="6683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kumimoji="1" lang="zh-CN" altLang="en-US" sz="1890" u="none" dirty="0">
                  <a:solidFill>
                    <a:srgbClr val="000066"/>
                  </a:solidFill>
                  <a:latin typeface="思源黑体 CN Medium" panose="020B0600000000000000" pitchFamily="34" charset="-122"/>
                  <a:ea typeface="思源黑体 CN Medium" panose="020B0600000000000000" pitchFamily="34" charset="-122"/>
                </a:rPr>
                <a:t>四系</a:t>
              </a:r>
            </a:p>
          </p:txBody>
        </p:sp>
      </p:grpSp>
      <p:sp>
        <p:nvSpPr>
          <p:cNvPr id="2" name="灯片编号占位符 1">
            <a:extLst>
              <a:ext uri="{FF2B5EF4-FFF2-40B4-BE49-F238E27FC236}">
                <a16:creationId xmlns:a16="http://schemas.microsoft.com/office/drawing/2014/main" id="{247A7033-C7AB-4924-8BE0-231CA520A06A}"/>
              </a:ext>
            </a:extLst>
          </p:cNvPr>
          <p:cNvSpPr>
            <a:spLocks noGrp="1"/>
          </p:cNvSpPr>
          <p:nvPr>
            <p:ph type="sldNum" sz="quarter" idx="12"/>
          </p:nvPr>
        </p:nvSpPr>
        <p:spPr/>
        <p:txBody>
          <a:bodyPr/>
          <a:lstStyle/>
          <a:p>
            <a:fld id="{91F2D4EF-46D4-4764-B373-FC59CD1D281E}" type="slidenum">
              <a:rPr lang="zh-CN" altLang="en-US" smtClean="0"/>
              <a:t>79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500"/>
                            </p:stCondLst>
                            <p:childTnLst>
                              <p:par>
                                <p:cTn id="9" presetID="35" presetClass="emph" presetSubtype="0" repeatCount="2000" fill="hold" grpId="0" nodeType="afterEffect">
                                  <p:stCondLst>
                                    <p:cond delay="500"/>
                                  </p:stCondLst>
                                  <p:childTnLst>
                                    <p:anim calcmode="discrete" valueType="str">
                                      <p:cBhvr>
                                        <p:cTn id="10" dur="1000" fill="hold"/>
                                        <p:tgtEl>
                                          <p:spTgt spid="12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430213" y="0"/>
            <a:ext cx="8572202" cy="2106070"/>
            <a:chOff x="551030" y="-368704"/>
            <a:chExt cx="6852903" cy="1914624"/>
          </a:xfrm>
        </p:grpSpPr>
        <p:grpSp>
          <p:nvGrpSpPr>
            <p:cNvPr id="14" name="组合 13"/>
            <p:cNvGrpSpPr/>
            <p:nvPr/>
          </p:nvGrpSpPr>
          <p:grpSpPr>
            <a:xfrm>
              <a:off x="1201630" y="303925"/>
              <a:ext cx="6202303" cy="1241995"/>
              <a:chOff x="1839057" y="967769"/>
              <a:chExt cx="6202303" cy="1241995"/>
            </a:xfrm>
          </p:grpSpPr>
          <p:sp>
            <p:nvSpPr>
              <p:cNvPr id="16" name="矩形: 圆角 15"/>
              <p:cNvSpPr/>
              <p:nvPr/>
            </p:nvSpPr>
            <p:spPr>
              <a:xfrm>
                <a:off x="1839057" y="967769"/>
                <a:ext cx="620230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7" name="文本框 16"/>
              <p:cNvSpPr txBox="1"/>
              <p:nvPr/>
            </p:nvSpPr>
            <p:spPr>
              <a:xfrm>
                <a:off x="2786093" y="1009435"/>
                <a:ext cx="5126930" cy="1200329"/>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网络层在计算机网络中的地位</a:t>
                </a:r>
                <a:endParaRPr lang="en-US" altLang="zh-CN"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10" name="文本框 9"/>
          <p:cNvSpPr txBox="1"/>
          <p:nvPr/>
        </p:nvSpPr>
        <p:spPr>
          <a:xfrm>
            <a:off x="1490980" y="2106295"/>
            <a:ext cx="9208135" cy="2861310"/>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为运输层提供支持</a:t>
            </a:r>
          </a:p>
          <a:p>
            <a:pPr marL="800100" lvl="1" indent="-342900">
              <a:lnSpc>
                <a:spcPct val="150000"/>
              </a:lnSpc>
              <a:buClr>
                <a:srgbClr val="009FF6"/>
              </a:buClr>
              <a:buFont typeface="Wingdings" panose="05000000000000000000" pitchFamily="2" charset="2"/>
              <a:buChar char="n"/>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运输层实现进程到进程的通信</a:t>
            </a:r>
          </a:p>
          <a:p>
            <a:pPr marL="800100" lvl="1" indent="-342900">
              <a:lnSpc>
                <a:spcPct val="150000"/>
              </a:lnSpc>
              <a:buClr>
                <a:srgbClr val="009FF6"/>
              </a:buClr>
              <a:buFont typeface="Wingdings" panose="05000000000000000000" pitchFamily="2" charset="2"/>
              <a:buChar char="n"/>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运输层功能的实现依赖于网络层提供的服务</a:t>
            </a:r>
          </a:p>
          <a:p>
            <a:pPr marL="342900" indent="-342900">
              <a:lnSpc>
                <a:spcPct val="150000"/>
              </a:lnSpc>
              <a:buClr>
                <a:srgbClr val="009FF6"/>
              </a:buClr>
              <a:buFont typeface="Wingdings" panose="05000000000000000000" pitchFamily="2" charset="2"/>
              <a:buChar char="p"/>
            </a:pPr>
            <a:endPar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为实现从源主机到目标主机成功地转发数据分组，端到端路径上的每台分组交换机上均需实现网络层</a:t>
            </a:r>
          </a:p>
        </p:txBody>
      </p:sp>
      <p:sp>
        <p:nvSpPr>
          <p:cNvPr id="8" name="Text Box 4">
            <a:extLst>
              <a:ext uri="{FF2B5EF4-FFF2-40B4-BE49-F238E27FC236}">
                <a16:creationId xmlns:a16="http://schemas.microsoft.com/office/drawing/2014/main" id="{C3D36044-0D26-4560-9942-E8AE8C4DD541}"/>
              </a:ext>
            </a:extLst>
          </p:cNvPr>
          <p:cNvSpPr txBox="1">
            <a:spLocks noChangeArrowheads="1"/>
          </p:cNvSpPr>
          <p:nvPr/>
        </p:nvSpPr>
        <p:spPr bwMode="auto">
          <a:xfrm>
            <a:off x="1782333" y="5502464"/>
            <a:ext cx="66817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400" b="1" u="none" dirty="0">
                <a:solidFill>
                  <a:srgbClr val="0000FF"/>
                </a:solidFill>
                <a:latin typeface="楷体" panose="02010609060101010101" pitchFamily="49" charset="-122"/>
                <a:ea typeface="楷体" panose="02010609060101010101" pitchFamily="49" charset="-122"/>
              </a:rPr>
              <a:t>网络层属于网络核心的功能</a:t>
            </a:r>
          </a:p>
          <a:p>
            <a:r>
              <a:rPr lang="zh-CN" altLang="en-US" sz="2400" b="1" u="none" dirty="0">
                <a:solidFill>
                  <a:srgbClr val="0000FF"/>
                </a:solidFill>
                <a:latin typeface="楷体" panose="02010609060101010101" pitchFamily="49" charset="-122"/>
                <a:ea typeface="楷体" panose="02010609060101010101" pitchFamily="49" charset="-122"/>
              </a:rPr>
              <a:t>从现在开始，讨论从网络边缘进入到了网络核心</a:t>
            </a:r>
          </a:p>
        </p:txBody>
      </p:sp>
      <p:sp>
        <p:nvSpPr>
          <p:cNvPr id="2" name="灯片编号占位符 1">
            <a:extLst>
              <a:ext uri="{FF2B5EF4-FFF2-40B4-BE49-F238E27FC236}">
                <a16:creationId xmlns:a16="http://schemas.microsoft.com/office/drawing/2014/main" id="{0EC31DC6-6B67-4C5E-8254-DBD6BA71D4C0}"/>
              </a:ext>
            </a:extLst>
          </p:cNvPr>
          <p:cNvSpPr>
            <a:spLocks noGrp="1"/>
          </p:cNvSpPr>
          <p:nvPr>
            <p:ph type="sldNum" sz="quarter" idx="12"/>
          </p:nvPr>
        </p:nvSpPr>
        <p:spPr/>
        <p:txBody>
          <a:bodyPr/>
          <a:lstStyle/>
          <a:p>
            <a:fld id="{91F2D4EF-46D4-4764-B373-FC59CD1D281E}" type="slidenum">
              <a:rPr lang="zh-CN" altLang="en-US" smtClean="0"/>
              <a:t>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820D88D2-C916-47FE-8B4D-0F5AA2ACC28B}"/>
              </a:ext>
            </a:extLst>
          </p:cNvPr>
          <p:cNvSpPr>
            <a:spLocks noGrp="1" noChangeArrowheads="1"/>
          </p:cNvSpPr>
          <p:nvPr>
            <p:ph type="title"/>
          </p:nvPr>
        </p:nvSpPr>
        <p:spPr>
          <a:xfrm>
            <a:off x="2057401" y="517526"/>
            <a:ext cx="8316913" cy="608013"/>
          </a:xfrm>
        </p:spPr>
        <p:txBody>
          <a:bodyPr/>
          <a:lstStyle/>
          <a:p>
            <a:r>
              <a:rPr lang="zh-CN" altLang="en-US" sz="2800" dirty="0"/>
              <a:t>层次编址好处：路由聚合</a:t>
            </a:r>
            <a:endParaRPr lang="en-US" altLang="zh-CN" dirty="0"/>
          </a:p>
        </p:txBody>
      </p:sp>
      <p:sp>
        <p:nvSpPr>
          <p:cNvPr id="125955" name="Freeform 3">
            <a:extLst>
              <a:ext uri="{FF2B5EF4-FFF2-40B4-BE49-F238E27FC236}">
                <a16:creationId xmlns:a16="http://schemas.microsoft.com/office/drawing/2014/main" id="{569D5EC4-3A20-44CC-A67C-25570E57823A}"/>
              </a:ext>
            </a:extLst>
          </p:cNvPr>
          <p:cNvSpPr>
            <a:spLocks/>
          </p:cNvSpPr>
          <p:nvPr/>
        </p:nvSpPr>
        <p:spPr bwMode="auto">
          <a:xfrm>
            <a:off x="6354763" y="4186239"/>
            <a:ext cx="2019300" cy="295275"/>
          </a:xfrm>
          <a:custGeom>
            <a:avLst/>
            <a:gdLst>
              <a:gd name="T0" fmla="*/ 0 w 1272"/>
              <a:gd name="T1" fmla="*/ 0 h 186"/>
              <a:gd name="T2" fmla="*/ 2147483646 w 1272"/>
              <a:gd name="T3" fmla="*/ 2147483646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5956" name="Line 4">
            <a:extLst>
              <a:ext uri="{FF2B5EF4-FFF2-40B4-BE49-F238E27FC236}">
                <a16:creationId xmlns:a16="http://schemas.microsoft.com/office/drawing/2014/main" id="{01FD86CD-96DB-48F9-B4CA-8503C6259A6E}"/>
              </a:ext>
            </a:extLst>
          </p:cNvPr>
          <p:cNvSpPr>
            <a:spLocks noChangeShapeType="1"/>
          </p:cNvSpPr>
          <p:nvPr/>
        </p:nvSpPr>
        <p:spPr bwMode="auto">
          <a:xfrm flipV="1">
            <a:off x="4011613" y="4462463"/>
            <a:ext cx="895350" cy="457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57" name="Line 5">
            <a:extLst>
              <a:ext uri="{FF2B5EF4-FFF2-40B4-BE49-F238E27FC236}">
                <a16:creationId xmlns:a16="http://schemas.microsoft.com/office/drawing/2014/main" id="{288F6E87-8C25-4714-B59C-35E6245AB570}"/>
              </a:ext>
            </a:extLst>
          </p:cNvPr>
          <p:cNvSpPr>
            <a:spLocks noChangeShapeType="1"/>
          </p:cNvSpPr>
          <p:nvPr/>
        </p:nvSpPr>
        <p:spPr bwMode="auto">
          <a:xfrm>
            <a:off x="4040189" y="3833813"/>
            <a:ext cx="752475" cy="171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58" name="Line 6">
            <a:extLst>
              <a:ext uri="{FF2B5EF4-FFF2-40B4-BE49-F238E27FC236}">
                <a16:creationId xmlns:a16="http://schemas.microsoft.com/office/drawing/2014/main" id="{235476C1-76C3-483E-9F7E-DED903FE624A}"/>
              </a:ext>
            </a:extLst>
          </p:cNvPr>
          <p:cNvSpPr>
            <a:spLocks noChangeShapeType="1"/>
          </p:cNvSpPr>
          <p:nvPr/>
        </p:nvSpPr>
        <p:spPr bwMode="auto">
          <a:xfrm>
            <a:off x="4106864" y="3052763"/>
            <a:ext cx="847725" cy="762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59" name="Freeform 7">
            <a:extLst>
              <a:ext uri="{FF2B5EF4-FFF2-40B4-BE49-F238E27FC236}">
                <a16:creationId xmlns:a16="http://schemas.microsoft.com/office/drawing/2014/main" id="{378388CA-FA20-4A7D-B649-BCFDF7BEAFC2}"/>
              </a:ext>
            </a:extLst>
          </p:cNvPr>
          <p:cNvSpPr>
            <a:spLocks/>
          </p:cNvSpPr>
          <p:nvPr/>
        </p:nvSpPr>
        <p:spPr bwMode="auto">
          <a:xfrm>
            <a:off x="4752975" y="3632200"/>
            <a:ext cx="1773238" cy="979488"/>
          </a:xfrm>
          <a:custGeom>
            <a:avLst/>
            <a:gdLst>
              <a:gd name="T0" fmla="*/ 2147483646 w 1117"/>
              <a:gd name="T1" fmla="*/ 2147483646 h 617"/>
              <a:gd name="T2" fmla="*/ 2147483646 w 1117"/>
              <a:gd name="T3" fmla="*/ 2147483646 h 617"/>
              <a:gd name="T4" fmla="*/ 2147483646 w 1117"/>
              <a:gd name="T5" fmla="*/ 2147483646 h 617"/>
              <a:gd name="T6" fmla="*/ 2147483646 w 1117"/>
              <a:gd name="T7" fmla="*/ 2147483646 h 617"/>
              <a:gd name="T8" fmla="*/ 2147483646 w 1117"/>
              <a:gd name="T9" fmla="*/ 2147483646 h 617"/>
              <a:gd name="T10" fmla="*/ 2147483646 w 1117"/>
              <a:gd name="T11" fmla="*/ 2147483646 h 617"/>
              <a:gd name="T12" fmla="*/ 2147483646 w 1117"/>
              <a:gd name="T13" fmla="*/ 2147483646 h 617"/>
              <a:gd name="T14" fmla="*/ 2147483646 w 1117"/>
              <a:gd name="T15" fmla="*/ 2147483646 h 617"/>
              <a:gd name="T16" fmla="*/ 2147483646 w 1117"/>
              <a:gd name="T17" fmla="*/ 2147483646 h 617"/>
              <a:gd name="T18" fmla="*/ 2147483646 w 1117"/>
              <a:gd name="T19" fmla="*/ 2147483646 h 617"/>
              <a:gd name="T20" fmla="*/ 2147483646 w 1117"/>
              <a:gd name="T21" fmla="*/ 2147483646 h 617"/>
              <a:gd name="T22" fmla="*/ 2147483646 w 1117"/>
              <a:gd name="T23" fmla="*/ 2147483646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5960" name="Text Box 8">
            <a:extLst>
              <a:ext uri="{FF2B5EF4-FFF2-40B4-BE49-F238E27FC236}">
                <a16:creationId xmlns:a16="http://schemas.microsoft.com/office/drawing/2014/main" id="{E8105E02-D7A0-4FFC-B8CB-A8EBDB151A43}"/>
              </a:ext>
            </a:extLst>
          </p:cNvPr>
          <p:cNvSpPr txBox="1">
            <a:spLocks noChangeArrowheads="1"/>
          </p:cNvSpPr>
          <p:nvPr/>
        </p:nvSpPr>
        <p:spPr bwMode="auto">
          <a:xfrm>
            <a:off x="6586538" y="3362326"/>
            <a:ext cx="18373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400" u="none">
                <a:latin typeface="Comic Sans MS" panose="030F0702030302020204" pitchFamily="66" charset="0"/>
              </a:rPr>
              <a:t>“</a:t>
            </a:r>
            <a:r>
              <a:rPr lang="en-US" altLang="zh-CN" sz="1400" u="none">
                <a:latin typeface="Comic Sans MS" panose="030F0702030302020204" pitchFamily="66" charset="0"/>
              </a:rPr>
              <a:t>Send me anything</a:t>
            </a:r>
          </a:p>
          <a:p>
            <a:r>
              <a:rPr lang="en-US" altLang="zh-CN" sz="1400" u="none">
                <a:latin typeface="Comic Sans MS" panose="030F0702030302020204" pitchFamily="66" charset="0"/>
              </a:rPr>
              <a:t>with addresses </a:t>
            </a:r>
          </a:p>
          <a:p>
            <a:r>
              <a:rPr lang="en-US" altLang="zh-CN" sz="1400" u="none">
                <a:latin typeface="Comic Sans MS" panose="030F0702030302020204" pitchFamily="66" charset="0"/>
              </a:rPr>
              <a:t>beginning </a:t>
            </a:r>
          </a:p>
          <a:p>
            <a:r>
              <a:rPr lang="en-US" altLang="zh-CN" sz="1400" u="none">
                <a:latin typeface="Comic Sans MS" panose="030F0702030302020204" pitchFamily="66" charset="0"/>
              </a:rPr>
              <a:t>200.23.16.0/20”</a:t>
            </a:r>
          </a:p>
        </p:txBody>
      </p:sp>
      <p:grpSp>
        <p:nvGrpSpPr>
          <p:cNvPr id="125961" name="Group 9">
            <a:extLst>
              <a:ext uri="{FF2B5EF4-FFF2-40B4-BE49-F238E27FC236}">
                <a16:creationId xmlns:a16="http://schemas.microsoft.com/office/drawing/2014/main" id="{6A095452-2CD2-432A-ABC6-3A3503F43CC5}"/>
              </a:ext>
            </a:extLst>
          </p:cNvPr>
          <p:cNvGrpSpPr>
            <a:grpSpLocks/>
          </p:cNvGrpSpPr>
          <p:nvPr/>
        </p:nvGrpSpPr>
        <p:grpSpPr bwMode="auto">
          <a:xfrm>
            <a:off x="1938339" y="2825751"/>
            <a:ext cx="2338387" cy="404813"/>
            <a:chOff x="1004" y="1639"/>
            <a:chExt cx="1473" cy="255"/>
          </a:xfrm>
        </p:grpSpPr>
        <p:sp>
          <p:nvSpPr>
            <p:cNvPr id="125988" name="Freeform 10">
              <a:extLst>
                <a:ext uri="{FF2B5EF4-FFF2-40B4-BE49-F238E27FC236}">
                  <a16:creationId xmlns:a16="http://schemas.microsoft.com/office/drawing/2014/main" id="{F4A10ABF-86F7-4873-91A6-6AE3C2EBD9BE}"/>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5989" name="Text Box 11">
              <a:extLst>
                <a:ext uri="{FF2B5EF4-FFF2-40B4-BE49-F238E27FC236}">
                  <a16:creationId xmlns:a16="http://schemas.microsoft.com/office/drawing/2014/main" id="{DC27CE21-FE30-456C-831C-BADC3B883D61}"/>
                </a:ext>
              </a:extLst>
            </p:cNvPr>
            <p:cNvSpPr txBox="1">
              <a:spLocks noChangeArrowheads="1"/>
            </p:cNvSpPr>
            <p:nvPr/>
          </p:nvSpPr>
          <p:spPr bwMode="auto">
            <a:xfrm>
              <a:off x="1226" y="1667"/>
              <a:ext cx="1038"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latin typeface="Comic Sans MS" panose="030F0702030302020204" pitchFamily="66" charset="0"/>
                </a:rPr>
                <a:t>200.23.16.0/23</a:t>
              </a:r>
              <a:endParaRPr lang="en-US" altLang="zh-CN" u="none">
                <a:latin typeface="Comic Sans MS" panose="030F0702030302020204" pitchFamily="66" charset="0"/>
              </a:endParaRPr>
            </a:p>
          </p:txBody>
        </p:sp>
      </p:grpSp>
      <p:grpSp>
        <p:nvGrpSpPr>
          <p:cNvPr id="125962" name="Group 12">
            <a:extLst>
              <a:ext uri="{FF2B5EF4-FFF2-40B4-BE49-F238E27FC236}">
                <a16:creationId xmlns:a16="http://schemas.microsoft.com/office/drawing/2014/main" id="{E5D7436F-1D9A-4BEC-8C83-D933D7E25B4F}"/>
              </a:ext>
            </a:extLst>
          </p:cNvPr>
          <p:cNvGrpSpPr>
            <a:grpSpLocks/>
          </p:cNvGrpSpPr>
          <p:nvPr/>
        </p:nvGrpSpPr>
        <p:grpSpPr bwMode="auto">
          <a:xfrm>
            <a:off x="1966914" y="3416301"/>
            <a:ext cx="2338387" cy="404813"/>
            <a:chOff x="1004" y="1639"/>
            <a:chExt cx="1473" cy="255"/>
          </a:xfrm>
        </p:grpSpPr>
        <p:sp>
          <p:nvSpPr>
            <p:cNvPr id="125986" name="Freeform 13">
              <a:extLst>
                <a:ext uri="{FF2B5EF4-FFF2-40B4-BE49-F238E27FC236}">
                  <a16:creationId xmlns:a16="http://schemas.microsoft.com/office/drawing/2014/main" id="{368BCEC9-C030-45D0-BB07-3D4512F8FB15}"/>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5987" name="Text Box 14">
              <a:extLst>
                <a:ext uri="{FF2B5EF4-FFF2-40B4-BE49-F238E27FC236}">
                  <a16:creationId xmlns:a16="http://schemas.microsoft.com/office/drawing/2014/main" id="{89561659-927D-44D5-AF1E-75A7CB50EA65}"/>
                </a:ext>
              </a:extLst>
            </p:cNvPr>
            <p:cNvSpPr txBox="1">
              <a:spLocks noChangeArrowheads="1"/>
            </p:cNvSpPr>
            <p:nvPr/>
          </p:nvSpPr>
          <p:spPr bwMode="auto">
            <a:xfrm>
              <a:off x="1226" y="1667"/>
              <a:ext cx="1038"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latin typeface="Comic Sans MS" panose="030F0702030302020204" pitchFamily="66" charset="0"/>
                </a:rPr>
                <a:t>200.23.18.0/23</a:t>
              </a:r>
              <a:endParaRPr lang="en-US" altLang="zh-CN" u="none">
                <a:latin typeface="Comic Sans MS" panose="030F0702030302020204" pitchFamily="66" charset="0"/>
              </a:endParaRPr>
            </a:p>
          </p:txBody>
        </p:sp>
      </p:grpSp>
      <p:grpSp>
        <p:nvGrpSpPr>
          <p:cNvPr id="125963" name="Group 15">
            <a:extLst>
              <a:ext uri="{FF2B5EF4-FFF2-40B4-BE49-F238E27FC236}">
                <a16:creationId xmlns:a16="http://schemas.microsoft.com/office/drawing/2014/main" id="{274814BF-ECEE-4AAF-8FBF-9DF60F31EF09}"/>
              </a:ext>
            </a:extLst>
          </p:cNvPr>
          <p:cNvGrpSpPr>
            <a:grpSpLocks/>
          </p:cNvGrpSpPr>
          <p:nvPr/>
        </p:nvGrpSpPr>
        <p:grpSpPr bwMode="auto">
          <a:xfrm>
            <a:off x="1881189" y="4835526"/>
            <a:ext cx="2338387" cy="404813"/>
            <a:chOff x="1004" y="1639"/>
            <a:chExt cx="1473" cy="255"/>
          </a:xfrm>
        </p:grpSpPr>
        <p:sp>
          <p:nvSpPr>
            <p:cNvPr id="125984" name="Freeform 16">
              <a:extLst>
                <a:ext uri="{FF2B5EF4-FFF2-40B4-BE49-F238E27FC236}">
                  <a16:creationId xmlns:a16="http://schemas.microsoft.com/office/drawing/2014/main" id="{389EA469-1EAF-44B4-9A7A-1FA681D2CA3E}"/>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5985" name="Text Box 17">
              <a:extLst>
                <a:ext uri="{FF2B5EF4-FFF2-40B4-BE49-F238E27FC236}">
                  <a16:creationId xmlns:a16="http://schemas.microsoft.com/office/drawing/2014/main" id="{64A70D04-0679-4FA2-9499-903552B464DD}"/>
                </a:ext>
              </a:extLst>
            </p:cNvPr>
            <p:cNvSpPr txBox="1">
              <a:spLocks noChangeArrowheads="1"/>
            </p:cNvSpPr>
            <p:nvPr/>
          </p:nvSpPr>
          <p:spPr bwMode="auto">
            <a:xfrm>
              <a:off x="1226" y="1667"/>
              <a:ext cx="1058"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latin typeface="Comic Sans MS" panose="030F0702030302020204" pitchFamily="66" charset="0"/>
                </a:rPr>
                <a:t>200.23.30.0/23</a:t>
              </a:r>
              <a:endParaRPr lang="en-US" altLang="zh-CN" u="none">
                <a:latin typeface="Comic Sans MS" panose="030F0702030302020204" pitchFamily="66" charset="0"/>
              </a:endParaRPr>
            </a:p>
          </p:txBody>
        </p:sp>
      </p:grpSp>
      <p:sp>
        <p:nvSpPr>
          <p:cNvPr id="125964" name="Text Box 18">
            <a:extLst>
              <a:ext uri="{FF2B5EF4-FFF2-40B4-BE49-F238E27FC236}">
                <a16:creationId xmlns:a16="http://schemas.microsoft.com/office/drawing/2014/main" id="{014533D2-B978-41A5-9996-F16BB6CFF333}"/>
              </a:ext>
            </a:extLst>
          </p:cNvPr>
          <p:cNvSpPr txBox="1">
            <a:spLocks noChangeArrowheads="1"/>
          </p:cNvSpPr>
          <p:nvPr/>
        </p:nvSpPr>
        <p:spPr bwMode="auto">
          <a:xfrm>
            <a:off x="4786314" y="4067175"/>
            <a:ext cx="16462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latin typeface="Comic Sans MS" panose="030F0702030302020204" pitchFamily="66" charset="0"/>
              </a:rPr>
              <a:t>Fly-By-Night-ISP</a:t>
            </a:r>
            <a:endParaRPr lang="en-US" altLang="zh-CN" u="none">
              <a:latin typeface="Comic Sans MS" panose="030F0702030302020204" pitchFamily="66" charset="0"/>
            </a:endParaRPr>
          </a:p>
        </p:txBody>
      </p:sp>
      <p:sp>
        <p:nvSpPr>
          <p:cNvPr id="125965" name="Freeform 19">
            <a:extLst>
              <a:ext uri="{FF2B5EF4-FFF2-40B4-BE49-F238E27FC236}">
                <a16:creationId xmlns:a16="http://schemas.microsoft.com/office/drawing/2014/main" id="{AAE3EA5E-5BDF-4A03-8B3D-C342E19EBA36}"/>
              </a:ext>
            </a:extLst>
          </p:cNvPr>
          <p:cNvSpPr>
            <a:spLocks/>
          </p:cNvSpPr>
          <p:nvPr/>
        </p:nvSpPr>
        <p:spPr bwMode="auto">
          <a:xfrm>
            <a:off x="8348663" y="3251200"/>
            <a:ext cx="730250" cy="2535238"/>
          </a:xfrm>
          <a:custGeom>
            <a:avLst/>
            <a:gdLst>
              <a:gd name="T0" fmla="*/ 2147483646 w 460"/>
              <a:gd name="T1" fmla="*/ 2147483646 h 1597"/>
              <a:gd name="T2" fmla="*/ 2147483646 w 460"/>
              <a:gd name="T3" fmla="*/ 2147483646 h 1597"/>
              <a:gd name="T4" fmla="*/ 2147483646 w 460"/>
              <a:gd name="T5" fmla="*/ 2147483646 h 1597"/>
              <a:gd name="T6" fmla="*/ 2147483646 w 460"/>
              <a:gd name="T7" fmla="*/ 2147483646 h 1597"/>
              <a:gd name="T8" fmla="*/ 2147483646 w 460"/>
              <a:gd name="T9" fmla="*/ 2147483646 h 1597"/>
              <a:gd name="T10" fmla="*/ 2147483646 w 460"/>
              <a:gd name="T11" fmla="*/ 2147483646 h 1597"/>
              <a:gd name="T12" fmla="*/ 2147483646 w 460"/>
              <a:gd name="T13" fmla="*/ 2147483646 h 1597"/>
              <a:gd name="T14" fmla="*/ 2147483646 w 460"/>
              <a:gd name="T15" fmla="*/ 2147483646 h 1597"/>
              <a:gd name="T16" fmla="*/ 2147483646 w 460"/>
              <a:gd name="T17" fmla="*/ 2147483646 h 1597"/>
              <a:gd name="T18" fmla="*/ 2147483646 w 460"/>
              <a:gd name="T19" fmla="*/ 2147483646 h 1597"/>
              <a:gd name="T20" fmla="*/ 2147483646 w 460"/>
              <a:gd name="T21" fmla="*/ 2147483646 h 1597"/>
              <a:gd name="T22" fmla="*/ 2147483646 w 460"/>
              <a:gd name="T23" fmla="*/ 2147483646 h 15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60"/>
              <a:gd name="T37" fmla="*/ 0 h 1597"/>
              <a:gd name="T38" fmla="*/ 460 w 460"/>
              <a:gd name="T39" fmla="*/ 1597 h 159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60" h="1597">
                <a:moveTo>
                  <a:pt x="328" y="56"/>
                </a:moveTo>
                <a:cubicBezTo>
                  <a:pt x="247" y="0"/>
                  <a:pt x="253" y="138"/>
                  <a:pt x="208" y="218"/>
                </a:cubicBezTo>
                <a:cubicBezTo>
                  <a:pt x="163" y="298"/>
                  <a:pt x="91" y="419"/>
                  <a:pt x="58" y="536"/>
                </a:cubicBezTo>
                <a:cubicBezTo>
                  <a:pt x="25" y="653"/>
                  <a:pt x="0" y="822"/>
                  <a:pt x="7" y="919"/>
                </a:cubicBezTo>
                <a:cubicBezTo>
                  <a:pt x="14" y="1016"/>
                  <a:pt x="64" y="1046"/>
                  <a:pt x="100" y="1118"/>
                </a:cubicBezTo>
                <a:cubicBezTo>
                  <a:pt x="136" y="1190"/>
                  <a:pt x="166" y="1278"/>
                  <a:pt x="220" y="1352"/>
                </a:cubicBezTo>
                <a:cubicBezTo>
                  <a:pt x="274" y="1426"/>
                  <a:pt x="388" y="1597"/>
                  <a:pt x="424" y="1562"/>
                </a:cubicBezTo>
                <a:cubicBezTo>
                  <a:pt x="460" y="1527"/>
                  <a:pt x="436" y="1228"/>
                  <a:pt x="436" y="1142"/>
                </a:cubicBezTo>
                <a:cubicBezTo>
                  <a:pt x="436" y="1056"/>
                  <a:pt x="439" y="1094"/>
                  <a:pt x="424" y="1046"/>
                </a:cubicBezTo>
                <a:cubicBezTo>
                  <a:pt x="409" y="998"/>
                  <a:pt x="365" y="928"/>
                  <a:pt x="346" y="854"/>
                </a:cubicBezTo>
                <a:cubicBezTo>
                  <a:pt x="327" y="780"/>
                  <a:pt x="313" y="735"/>
                  <a:pt x="310" y="602"/>
                </a:cubicBezTo>
                <a:cubicBezTo>
                  <a:pt x="307" y="469"/>
                  <a:pt x="324" y="170"/>
                  <a:pt x="328" y="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5966" name="Text Box 20">
            <a:extLst>
              <a:ext uri="{FF2B5EF4-FFF2-40B4-BE49-F238E27FC236}">
                <a16:creationId xmlns:a16="http://schemas.microsoft.com/office/drawing/2014/main" id="{0E6291E4-B2A6-481F-B6AD-38A79BA96380}"/>
              </a:ext>
            </a:extLst>
          </p:cNvPr>
          <p:cNvSpPr txBox="1">
            <a:spLocks noChangeArrowheads="1"/>
          </p:cNvSpPr>
          <p:nvPr/>
        </p:nvSpPr>
        <p:spPr bwMode="auto">
          <a:xfrm>
            <a:off x="1938339" y="2571750"/>
            <a:ext cx="1404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latin typeface="Comic Sans MS" panose="030F0702030302020204" pitchFamily="66" charset="0"/>
              </a:rPr>
              <a:t>Organization 0</a:t>
            </a:r>
          </a:p>
        </p:txBody>
      </p:sp>
      <p:sp>
        <p:nvSpPr>
          <p:cNvPr id="125967" name="Text Box 21">
            <a:extLst>
              <a:ext uri="{FF2B5EF4-FFF2-40B4-BE49-F238E27FC236}">
                <a16:creationId xmlns:a16="http://schemas.microsoft.com/office/drawing/2014/main" id="{B597699C-3C10-47F2-9B5E-BB7992EAB002}"/>
              </a:ext>
            </a:extLst>
          </p:cNvPr>
          <p:cNvSpPr txBox="1">
            <a:spLocks noChangeArrowheads="1"/>
          </p:cNvSpPr>
          <p:nvPr/>
        </p:nvSpPr>
        <p:spPr bwMode="auto">
          <a:xfrm>
            <a:off x="1966914" y="4581525"/>
            <a:ext cx="1404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latin typeface="Comic Sans MS" panose="030F0702030302020204" pitchFamily="66" charset="0"/>
              </a:rPr>
              <a:t>Organization 7</a:t>
            </a:r>
          </a:p>
        </p:txBody>
      </p:sp>
      <p:sp>
        <p:nvSpPr>
          <p:cNvPr id="125968" name="Text Box 22">
            <a:extLst>
              <a:ext uri="{FF2B5EF4-FFF2-40B4-BE49-F238E27FC236}">
                <a16:creationId xmlns:a16="http://schemas.microsoft.com/office/drawing/2014/main" id="{B050D50B-AFE6-4222-80F1-11C496A9CBEC}"/>
              </a:ext>
            </a:extLst>
          </p:cNvPr>
          <p:cNvSpPr txBox="1">
            <a:spLocks noChangeArrowheads="1"/>
          </p:cNvSpPr>
          <p:nvPr/>
        </p:nvSpPr>
        <p:spPr bwMode="auto">
          <a:xfrm>
            <a:off x="8586789" y="4391025"/>
            <a:ext cx="9159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latin typeface="Comic Sans MS" panose="030F0702030302020204" pitchFamily="66" charset="0"/>
              </a:rPr>
              <a:t>Internet</a:t>
            </a:r>
          </a:p>
        </p:txBody>
      </p:sp>
      <p:sp>
        <p:nvSpPr>
          <p:cNvPr id="125969" name="Text Box 23">
            <a:extLst>
              <a:ext uri="{FF2B5EF4-FFF2-40B4-BE49-F238E27FC236}">
                <a16:creationId xmlns:a16="http://schemas.microsoft.com/office/drawing/2014/main" id="{10621632-200A-410F-9E6E-7575434DE76C}"/>
              </a:ext>
            </a:extLst>
          </p:cNvPr>
          <p:cNvSpPr txBox="1">
            <a:spLocks noChangeArrowheads="1"/>
          </p:cNvSpPr>
          <p:nvPr/>
        </p:nvSpPr>
        <p:spPr bwMode="auto">
          <a:xfrm>
            <a:off x="1947863" y="3219450"/>
            <a:ext cx="1376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latin typeface="Comic Sans MS" panose="030F0702030302020204" pitchFamily="66" charset="0"/>
              </a:rPr>
              <a:t>Organization 1</a:t>
            </a:r>
          </a:p>
        </p:txBody>
      </p:sp>
      <p:grpSp>
        <p:nvGrpSpPr>
          <p:cNvPr id="125970" name="Group 24">
            <a:extLst>
              <a:ext uri="{FF2B5EF4-FFF2-40B4-BE49-F238E27FC236}">
                <a16:creationId xmlns:a16="http://schemas.microsoft.com/office/drawing/2014/main" id="{E1099F3D-2ACD-4E58-A1E5-2124D3EE104F}"/>
              </a:ext>
            </a:extLst>
          </p:cNvPr>
          <p:cNvGrpSpPr>
            <a:grpSpLocks/>
          </p:cNvGrpSpPr>
          <p:nvPr/>
        </p:nvGrpSpPr>
        <p:grpSpPr bwMode="auto">
          <a:xfrm>
            <a:off x="1985964" y="4006851"/>
            <a:ext cx="2338387" cy="404813"/>
            <a:chOff x="1004" y="1639"/>
            <a:chExt cx="1473" cy="255"/>
          </a:xfrm>
        </p:grpSpPr>
        <p:sp>
          <p:nvSpPr>
            <p:cNvPr id="125982" name="Freeform 25">
              <a:extLst>
                <a:ext uri="{FF2B5EF4-FFF2-40B4-BE49-F238E27FC236}">
                  <a16:creationId xmlns:a16="http://schemas.microsoft.com/office/drawing/2014/main" id="{B7CDC5BC-506F-4A38-B7FF-E80300B0D1E2}"/>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5983" name="Text Box 26">
              <a:extLst>
                <a:ext uri="{FF2B5EF4-FFF2-40B4-BE49-F238E27FC236}">
                  <a16:creationId xmlns:a16="http://schemas.microsoft.com/office/drawing/2014/main" id="{A26E3BD4-3FBC-4BEB-AB7E-E67CEC555B9D}"/>
                </a:ext>
              </a:extLst>
            </p:cNvPr>
            <p:cNvSpPr txBox="1">
              <a:spLocks noChangeArrowheads="1"/>
            </p:cNvSpPr>
            <p:nvPr/>
          </p:nvSpPr>
          <p:spPr bwMode="auto">
            <a:xfrm>
              <a:off x="1226" y="1667"/>
              <a:ext cx="1058"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latin typeface="Comic Sans MS" panose="030F0702030302020204" pitchFamily="66" charset="0"/>
                </a:rPr>
                <a:t>200.23.20.0/23</a:t>
              </a:r>
              <a:endParaRPr lang="en-US" altLang="zh-CN" u="none">
                <a:latin typeface="Comic Sans MS" panose="030F0702030302020204" pitchFamily="66" charset="0"/>
              </a:endParaRPr>
            </a:p>
          </p:txBody>
        </p:sp>
      </p:grpSp>
      <p:sp>
        <p:nvSpPr>
          <p:cNvPr id="125971" name="Text Box 27">
            <a:extLst>
              <a:ext uri="{FF2B5EF4-FFF2-40B4-BE49-F238E27FC236}">
                <a16:creationId xmlns:a16="http://schemas.microsoft.com/office/drawing/2014/main" id="{1F61D6F2-DB94-472F-BBCD-66A3D94C2FAA}"/>
              </a:ext>
            </a:extLst>
          </p:cNvPr>
          <p:cNvSpPr txBox="1">
            <a:spLocks noChangeArrowheads="1"/>
          </p:cNvSpPr>
          <p:nvPr/>
        </p:nvSpPr>
        <p:spPr bwMode="auto">
          <a:xfrm>
            <a:off x="1966914" y="3810000"/>
            <a:ext cx="1404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latin typeface="Comic Sans MS" panose="030F0702030302020204" pitchFamily="66" charset="0"/>
              </a:rPr>
              <a:t>Organization 2</a:t>
            </a:r>
          </a:p>
        </p:txBody>
      </p:sp>
      <p:grpSp>
        <p:nvGrpSpPr>
          <p:cNvPr id="125972" name="Group 28">
            <a:extLst>
              <a:ext uri="{FF2B5EF4-FFF2-40B4-BE49-F238E27FC236}">
                <a16:creationId xmlns:a16="http://schemas.microsoft.com/office/drawing/2014/main" id="{C7FF529F-676A-4035-ACFC-AEFAB04F0A76}"/>
              </a:ext>
            </a:extLst>
          </p:cNvPr>
          <p:cNvGrpSpPr>
            <a:grpSpLocks/>
          </p:cNvGrpSpPr>
          <p:nvPr/>
        </p:nvGrpSpPr>
        <p:grpSpPr bwMode="auto">
          <a:xfrm>
            <a:off x="3335338" y="4270376"/>
            <a:ext cx="296862" cy="663575"/>
            <a:chOff x="870" y="2945"/>
            <a:chExt cx="187" cy="418"/>
          </a:xfrm>
        </p:grpSpPr>
        <p:sp>
          <p:nvSpPr>
            <p:cNvPr id="125979" name="Text Box 29">
              <a:extLst>
                <a:ext uri="{FF2B5EF4-FFF2-40B4-BE49-F238E27FC236}">
                  <a16:creationId xmlns:a16="http://schemas.microsoft.com/office/drawing/2014/main" id="{17E28A7C-C07A-499C-BB1A-348574961254}"/>
                </a:ext>
              </a:extLst>
            </p:cNvPr>
            <p:cNvSpPr txBox="1">
              <a:spLocks noChangeArrowheads="1"/>
            </p:cNvSpPr>
            <p:nvPr/>
          </p:nvSpPr>
          <p:spPr bwMode="auto">
            <a:xfrm>
              <a:off x="872" y="2945"/>
              <a:ext cx="1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b="1" u="none">
                  <a:latin typeface="Comic Sans MS" panose="030F0702030302020204" pitchFamily="66" charset="0"/>
                </a:rPr>
                <a:t>.</a:t>
              </a:r>
              <a:endParaRPr lang="en-US" altLang="zh-CN" sz="2000" u="none">
                <a:latin typeface="Comic Sans MS" panose="030F0702030302020204" pitchFamily="66" charset="0"/>
              </a:endParaRPr>
            </a:p>
          </p:txBody>
        </p:sp>
        <p:sp>
          <p:nvSpPr>
            <p:cNvPr id="125980" name="Text Box 30">
              <a:extLst>
                <a:ext uri="{FF2B5EF4-FFF2-40B4-BE49-F238E27FC236}">
                  <a16:creationId xmlns:a16="http://schemas.microsoft.com/office/drawing/2014/main" id="{BE7474A8-392C-4CE0-B2D8-F24709B63A9C}"/>
                </a:ext>
              </a:extLst>
            </p:cNvPr>
            <p:cNvSpPr txBox="1">
              <a:spLocks noChangeArrowheads="1"/>
            </p:cNvSpPr>
            <p:nvPr/>
          </p:nvSpPr>
          <p:spPr bwMode="auto">
            <a:xfrm>
              <a:off x="870" y="3030"/>
              <a:ext cx="1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b="1" u="none">
                  <a:latin typeface="Comic Sans MS" panose="030F0702030302020204" pitchFamily="66" charset="0"/>
                </a:rPr>
                <a:t>.</a:t>
              </a:r>
              <a:endParaRPr lang="en-US" altLang="zh-CN" sz="2000" u="none">
                <a:latin typeface="Comic Sans MS" panose="030F0702030302020204" pitchFamily="66" charset="0"/>
              </a:endParaRPr>
            </a:p>
          </p:txBody>
        </p:sp>
        <p:sp>
          <p:nvSpPr>
            <p:cNvPr id="125981" name="Text Box 31">
              <a:extLst>
                <a:ext uri="{FF2B5EF4-FFF2-40B4-BE49-F238E27FC236}">
                  <a16:creationId xmlns:a16="http://schemas.microsoft.com/office/drawing/2014/main" id="{C0A17822-3862-4BD4-B3BB-DF84CCA3F391}"/>
                </a:ext>
              </a:extLst>
            </p:cNvPr>
            <p:cNvSpPr txBox="1">
              <a:spLocks noChangeArrowheads="1"/>
            </p:cNvSpPr>
            <p:nvPr/>
          </p:nvSpPr>
          <p:spPr bwMode="auto">
            <a:xfrm>
              <a:off x="871" y="3113"/>
              <a:ext cx="1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b="1" u="none">
                  <a:latin typeface="Comic Sans MS" panose="030F0702030302020204" pitchFamily="66" charset="0"/>
                </a:rPr>
                <a:t>.</a:t>
              </a:r>
              <a:endParaRPr lang="en-US" altLang="zh-CN" sz="2000" u="none">
                <a:latin typeface="Comic Sans MS" panose="030F0702030302020204" pitchFamily="66" charset="0"/>
              </a:endParaRPr>
            </a:p>
          </p:txBody>
        </p:sp>
      </p:grpSp>
      <p:grpSp>
        <p:nvGrpSpPr>
          <p:cNvPr id="125973" name="Group 32">
            <a:extLst>
              <a:ext uri="{FF2B5EF4-FFF2-40B4-BE49-F238E27FC236}">
                <a16:creationId xmlns:a16="http://schemas.microsoft.com/office/drawing/2014/main" id="{24E2581B-AC30-4B53-A3EC-54A1916A8BB8}"/>
              </a:ext>
            </a:extLst>
          </p:cNvPr>
          <p:cNvGrpSpPr>
            <a:grpSpLocks/>
          </p:cNvGrpSpPr>
          <p:nvPr/>
        </p:nvGrpSpPr>
        <p:grpSpPr bwMode="auto">
          <a:xfrm>
            <a:off x="4364038" y="3975101"/>
            <a:ext cx="296862" cy="663575"/>
            <a:chOff x="870" y="2945"/>
            <a:chExt cx="187" cy="418"/>
          </a:xfrm>
        </p:grpSpPr>
        <p:sp>
          <p:nvSpPr>
            <p:cNvPr id="125976" name="Text Box 33">
              <a:extLst>
                <a:ext uri="{FF2B5EF4-FFF2-40B4-BE49-F238E27FC236}">
                  <a16:creationId xmlns:a16="http://schemas.microsoft.com/office/drawing/2014/main" id="{5C446882-14E1-4818-A8B0-54D9F30E6DFF}"/>
                </a:ext>
              </a:extLst>
            </p:cNvPr>
            <p:cNvSpPr txBox="1">
              <a:spLocks noChangeArrowheads="1"/>
            </p:cNvSpPr>
            <p:nvPr/>
          </p:nvSpPr>
          <p:spPr bwMode="auto">
            <a:xfrm>
              <a:off x="872" y="2945"/>
              <a:ext cx="1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b="1" u="none">
                  <a:latin typeface="Comic Sans MS" panose="030F0702030302020204" pitchFamily="66" charset="0"/>
                </a:rPr>
                <a:t>.</a:t>
              </a:r>
              <a:endParaRPr lang="en-US" altLang="zh-CN" sz="2000" u="none">
                <a:latin typeface="Comic Sans MS" panose="030F0702030302020204" pitchFamily="66" charset="0"/>
              </a:endParaRPr>
            </a:p>
          </p:txBody>
        </p:sp>
        <p:sp>
          <p:nvSpPr>
            <p:cNvPr id="125977" name="Text Box 34">
              <a:extLst>
                <a:ext uri="{FF2B5EF4-FFF2-40B4-BE49-F238E27FC236}">
                  <a16:creationId xmlns:a16="http://schemas.microsoft.com/office/drawing/2014/main" id="{ADF4EEDA-FF3F-44C1-B0C9-C9B1CF30C335}"/>
                </a:ext>
              </a:extLst>
            </p:cNvPr>
            <p:cNvSpPr txBox="1">
              <a:spLocks noChangeArrowheads="1"/>
            </p:cNvSpPr>
            <p:nvPr/>
          </p:nvSpPr>
          <p:spPr bwMode="auto">
            <a:xfrm>
              <a:off x="870" y="3030"/>
              <a:ext cx="1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b="1" u="none">
                  <a:latin typeface="Comic Sans MS" panose="030F0702030302020204" pitchFamily="66" charset="0"/>
                </a:rPr>
                <a:t>.</a:t>
              </a:r>
              <a:endParaRPr lang="en-US" altLang="zh-CN" sz="2000" u="none">
                <a:latin typeface="Comic Sans MS" panose="030F0702030302020204" pitchFamily="66" charset="0"/>
              </a:endParaRPr>
            </a:p>
          </p:txBody>
        </p:sp>
        <p:sp>
          <p:nvSpPr>
            <p:cNvPr id="125978" name="Text Box 35">
              <a:extLst>
                <a:ext uri="{FF2B5EF4-FFF2-40B4-BE49-F238E27FC236}">
                  <a16:creationId xmlns:a16="http://schemas.microsoft.com/office/drawing/2014/main" id="{A846AA17-280A-41B9-8F93-563A14C04E11}"/>
                </a:ext>
              </a:extLst>
            </p:cNvPr>
            <p:cNvSpPr txBox="1">
              <a:spLocks noChangeArrowheads="1"/>
            </p:cNvSpPr>
            <p:nvPr/>
          </p:nvSpPr>
          <p:spPr bwMode="auto">
            <a:xfrm>
              <a:off x="871" y="3113"/>
              <a:ext cx="1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b="1" u="none">
                  <a:latin typeface="Comic Sans MS" panose="030F0702030302020204" pitchFamily="66" charset="0"/>
                </a:rPr>
                <a:t>.</a:t>
              </a:r>
              <a:endParaRPr lang="en-US" altLang="zh-CN" sz="2000" u="none">
                <a:latin typeface="Comic Sans MS" panose="030F0702030302020204" pitchFamily="66" charset="0"/>
              </a:endParaRPr>
            </a:p>
          </p:txBody>
        </p:sp>
      </p:grpSp>
      <p:sp>
        <p:nvSpPr>
          <p:cNvPr id="125974" name="Text Box 36">
            <a:extLst>
              <a:ext uri="{FF2B5EF4-FFF2-40B4-BE49-F238E27FC236}">
                <a16:creationId xmlns:a16="http://schemas.microsoft.com/office/drawing/2014/main" id="{3736C3A6-FA8C-4BBA-B8F4-9E5E8CBCA44C}"/>
              </a:ext>
            </a:extLst>
          </p:cNvPr>
          <p:cNvSpPr txBox="1">
            <a:spLocks noChangeArrowheads="1"/>
          </p:cNvSpPr>
          <p:nvPr/>
        </p:nvSpPr>
        <p:spPr bwMode="auto">
          <a:xfrm>
            <a:off x="1976438" y="1098551"/>
            <a:ext cx="8691562"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dirty="0">
                <a:latin typeface="楷体" panose="02010609060101010101" pitchFamily="49" charset="-122"/>
                <a:ea typeface="楷体" panose="02010609060101010101" pitchFamily="49" charset="-122"/>
              </a:rPr>
              <a:t>假设某</a:t>
            </a:r>
            <a:r>
              <a:rPr lang="en-US" altLang="zh-CN" u="none" dirty="0">
                <a:latin typeface="楷体" panose="02010609060101010101" pitchFamily="49" charset="-122"/>
                <a:ea typeface="楷体" panose="02010609060101010101" pitchFamily="49" charset="-122"/>
              </a:rPr>
              <a:t>ISP</a:t>
            </a:r>
            <a:r>
              <a:rPr lang="zh-CN" altLang="en-US" u="none" dirty="0">
                <a:latin typeface="楷体" panose="02010609060101010101" pitchFamily="49" charset="-122"/>
                <a:ea typeface="楷体" panose="02010609060101010101" pitchFamily="49" charset="-122"/>
              </a:rPr>
              <a:t>已经被分配地址块：</a:t>
            </a:r>
            <a:r>
              <a:rPr lang="en-US" altLang="zh-CN" u="none" dirty="0">
                <a:latin typeface="楷体" panose="02010609060101010101" pitchFamily="49" charset="-122"/>
                <a:ea typeface="楷体" panose="02010609060101010101" pitchFamily="49" charset="-122"/>
              </a:rPr>
              <a:t>200.23.16.0/20</a:t>
            </a:r>
            <a:r>
              <a:rPr lang="zh-CN" altLang="en-US" u="none" dirty="0">
                <a:latin typeface="楷体" panose="02010609060101010101" pitchFamily="49" charset="-122"/>
                <a:ea typeface="楷体" panose="02010609060101010101" pitchFamily="49" charset="-122"/>
              </a:rPr>
              <a:t>。</a:t>
            </a:r>
            <a:r>
              <a:rPr lang="en-US" altLang="zh-CN" u="none" dirty="0">
                <a:latin typeface="楷体" panose="02010609060101010101" pitchFamily="49" charset="-122"/>
                <a:ea typeface="楷体" panose="02010609060101010101" pitchFamily="49" charset="-122"/>
              </a:rPr>
              <a:t>ISP</a:t>
            </a:r>
            <a:r>
              <a:rPr lang="zh-CN" altLang="en-US" u="none" dirty="0">
                <a:latin typeface="楷体" panose="02010609060101010101" pitchFamily="49" charset="-122"/>
                <a:ea typeface="楷体" panose="02010609060101010101" pitchFamily="49" charset="-122"/>
              </a:rPr>
              <a:t>将该地址块进一步</a:t>
            </a:r>
          </a:p>
          <a:p>
            <a:r>
              <a:rPr lang="zh-CN" altLang="en-US" u="none" dirty="0">
                <a:latin typeface="楷体" panose="02010609060101010101" pitchFamily="49" charset="-122"/>
                <a:ea typeface="楷体" panose="02010609060101010101" pitchFamily="49" charset="-122"/>
              </a:rPr>
              <a:t>划分为</a:t>
            </a:r>
            <a:r>
              <a:rPr lang="en-US" altLang="zh-CN" u="none" dirty="0">
                <a:latin typeface="楷体" panose="02010609060101010101" pitchFamily="49" charset="-122"/>
                <a:ea typeface="楷体" panose="02010609060101010101" pitchFamily="49" charset="-122"/>
              </a:rPr>
              <a:t>8</a:t>
            </a:r>
            <a:r>
              <a:rPr lang="zh-CN" altLang="en-US" u="none" dirty="0">
                <a:latin typeface="楷体" panose="02010609060101010101" pitchFamily="49" charset="-122"/>
                <a:ea typeface="楷体" panose="02010609060101010101" pitchFamily="49" charset="-122"/>
              </a:rPr>
              <a:t>块较小的地址块，分配给</a:t>
            </a:r>
            <a:r>
              <a:rPr lang="en-US" altLang="zh-CN" u="none" dirty="0">
                <a:latin typeface="楷体" panose="02010609060101010101" pitchFamily="49" charset="-122"/>
                <a:ea typeface="楷体" panose="02010609060101010101" pitchFamily="49" charset="-122"/>
              </a:rPr>
              <a:t>8</a:t>
            </a:r>
            <a:r>
              <a:rPr lang="zh-CN" altLang="en-US" u="none" dirty="0">
                <a:latin typeface="楷体" panose="02010609060101010101" pitchFamily="49" charset="-122"/>
                <a:ea typeface="楷体" panose="02010609060101010101" pitchFamily="49" charset="-122"/>
              </a:rPr>
              <a:t>个组织。则</a:t>
            </a:r>
            <a:r>
              <a:rPr lang="en-US" altLang="zh-CN" u="none" dirty="0">
                <a:latin typeface="楷体" panose="02010609060101010101" pitchFamily="49" charset="-122"/>
                <a:ea typeface="楷体" panose="02010609060101010101" pitchFamily="49" charset="-122"/>
              </a:rPr>
              <a:t>ISP</a:t>
            </a:r>
            <a:r>
              <a:rPr lang="zh-CN" altLang="en-US" u="none" dirty="0">
                <a:latin typeface="楷体" panose="02010609060101010101" pitchFamily="49" charset="-122"/>
                <a:ea typeface="楷体" panose="02010609060101010101" pitchFamily="49" charset="-122"/>
              </a:rPr>
              <a:t>只需告诉外界（</a:t>
            </a:r>
            <a:r>
              <a:rPr lang="en-US" altLang="zh-CN" u="none" dirty="0">
                <a:latin typeface="楷体" panose="02010609060101010101" pitchFamily="49" charset="-122"/>
                <a:ea typeface="楷体" panose="02010609060101010101" pitchFamily="49" charset="-122"/>
              </a:rPr>
              <a:t>Internet</a:t>
            </a:r>
            <a:r>
              <a:rPr lang="zh-CN" altLang="en-US" u="none" dirty="0">
                <a:latin typeface="楷体" panose="02010609060101010101" pitchFamily="49" charset="-122"/>
                <a:ea typeface="楷体" panose="02010609060101010101" pitchFamily="49" charset="-122"/>
              </a:rPr>
              <a:t>）：</a:t>
            </a:r>
          </a:p>
          <a:p>
            <a:r>
              <a:rPr lang="zh-CN" altLang="en-US" u="none" dirty="0">
                <a:latin typeface="楷体" panose="02010609060101010101" pitchFamily="49" charset="-122"/>
                <a:ea typeface="楷体" panose="02010609060101010101" pitchFamily="49" charset="-122"/>
              </a:rPr>
              <a:t>向我发送以</a:t>
            </a:r>
            <a:r>
              <a:rPr lang="en-US" altLang="zh-CN" u="none" dirty="0">
                <a:latin typeface="楷体" panose="02010609060101010101" pitchFamily="49" charset="-122"/>
                <a:ea typeface="楷体" panose="02010609060101010101" pitchFamily="49" charset="-122"/>
              </a:rPr>
              <a:t>200.23.16.0/20</a:t>
            </a:r>
            <a:r>
              <a:rPr lang="zh-CN" altLang="en-US" u="none" dirty="0">
                <a:latin typeface="楷体" panose="02010609060101010101" pitchFamily="49" charset="-122"/>
                <a:ea typeface="楷体" panose="02010609060101010101" pitchFamily="49" charset="-122"/>
              </a:rPr>
              <a:t>开始的任何东西。外界不需要知道该地址块内部的细节。</a:t>
            </a:r>
          </a:p>
          <a:p>
            <a:r>
              <a:rPr lang="zh-CN" altLang="en-US" u="none" dirty="0">
                <a:solidFill>
                  <a:srgbClr val="FF0000"/>
                </a:solidFill>
                <a:latin typeface="楷体" panose="02010609060101010101" pitchFamily="49" charset="-122"/>
                <a:ea typeface="楷体" panose="02010609060101010101" pitchFamily="49" charset="-122"/>
              </a:rPr>
              <a:t>这种使用单个网络前缀通告多个网络的能力称为路由聚合</a:t>
            </a:r>
            <a:r>
              <a:rPr lang="zh-CN" altLang="en-US" u="none" dirty="0">
                <a:latin typeface="楷体" panose="02010609060101010101" pitchFamily="49" charset="-122"/>
                <a:ea typeface="楷体" panose="02010609060101010101" pitchFamily="49" charset="-122"/>
              </a:rPr>
              <a:t>。路由聚合可以大大减少</a:t>
            </a:r>
          </a:p>
          <a:p>
            <a:r>
              <a:rPr lang="zh-CN" altLang="en-US" u="none" dirty="0">
                <a:latin typeface="楷体" panose="02010609060101010101" pitchFamily="49" charset="-122"/>
                <a:ea typeface="楷体" panose="02010609060101010101" pitchFamily="49" charset="-122"/>
              </a:rPr>
              <a:t>路由器中转发表中的项数。</a:t>
            </a:r>
            <a:endParaRPr lang="en-US" altLang="zh-CN" u="none" dirty="0">
              <a:latin typeface="楷体" panose="02010609060101010101" pitchFamily="49" charset="-122"/>
              <a:ea typeface="楷体" panose="02010609060101010101" pitchFamily="49" charset="-122"/>
            </a:endParaRPr>
          </a:p>
        </p:txBody>
      </p:sp>
      <p:sp>
        <p:nvSpPr>
          <p:cNvPr id="125975" name="TextBox 36">
            <a:extLst>
              <a:ext uri="{FF2B5EF4-FFF2-40B4-BE49-F238E27FC236}">
                <a16:creationId xmlns:a16="http://schemas.microsoft.com/office/drawing/2014/main" id="{6302D8FD-150C-42EF-911E-BD03BC8010FA}"/>
              </a:ext>
            </a:extLst>
          </p:cNvPr>
          <p:cNvSpPr txBox="1">
            <a:spLocks noChangeArrowheads="1"/>
          </p:cNvSpPr>
          <p:nvPr/>
        </p:nvSpPr>
        <p:spPr bwMode="auto">
          <a:xfrm>
            <a:off x="2430464" y="5103814"/>
            <a:ext cx="8237537"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a:solidFill>
                  <a:srgbClr val="0000FF"/>
                </a:solidFill>
              </a:rPr>
              <a:t>ISP</a:t>
            </a:r>
            <a:r>
              <a:rPr lang="zh-CN" altLang="en-US">
                <a:solidFill>
                  <a:srgbClr val="0000FF"/>
                </a:solidFill>
              </a:rPr>
              <a:t>的地址块       </a:t>
            </a:r>
            <a:r>
              <a:rPr lang="en-US" altLang="zh-CN">
                <a:solidFill>
                  <a:srgbClr val="FF0000"/>
                </a:solidFill>
              </a:rPr>
              <a:t>11001000  00010111  0001</a:t>
            </a:r>
            <a:r>
              <a:rPr lang="en-US" altLang="zh-CN">
                <a:solidFill>
                  <a:srgbClr val="0000FF"/>
                </a:solidFill>
              </a:rPr>
              <a:t>0000  00000000    200.23.16.0/20</a:t>
            </a:r>
            <a:r>
              <a:rPr lang="en-US" altLang="zh-CN">
                <a:solidFill>
                  <a:schemeClr val="accent2"/>
                </a:solidFill>
              </a:rPr>
              <a:t> </a:t>
            </a:r>
            <a:endParaRPr lang="en-US" altLang="zh-CN"/>
          </a:p>
          <a:p>
            <a:r>
              <a:rPr lang="en-US" altLang="zh-CN"/>
              <a:t>Organization 0    11001000  00010111  0001</a:t>
            </a:r>
            <a:r>
              <a:rPr lang="en-US" altLang="zh-CN">
                <a:solidFill>
                  <a:srgbClr val="FF0000"/>
                </a:solidFill>
              </a:rPr>
              <a:t>000</a:t>
            </a:r>
            <a:r>
              <a:rPr lang="en-US" altLang="zh-CN"/>
              <a:t>0  00000000    200.23.16.0/23 </a:t>
            </a:r>
          </a:p>
          <a:p>
            <a:r>
              <a:rPr lang="en-US" altLang="zh-CN"/>
              <a:t>Organization 1    11001000  00010111  0001</a:t>
            </a:r>
            <a:r>
              <a:rPr lang="en-US" altLang="zh-CN">
                <a:solidFill>
                  <a:srgbClr val="FF0000"/>
                </a:solidFill>
              </a:rPr>
              <a:t>001</a:t>
            </a:r>
            <a:r>
              <a:rPr lang="en-US" altLang="zh-CN"/>
              <a:t>0  00000000    200.23.18.0/23 </a:t>
            </a:r>
          </a:p>
          <a:p>
            <a:r>
              <a:rPr lang="en-US" altLang="zh-CN"/>
              <a:t>Organization 2    11001000  00010111  0001</a:t>
            </a:r>
            <a:r>
              <a:rPr lang="en-US" altLang="zh-CN">
                <a:solidFill>
                  <a:srgbClr val="FF0000"/>
                </a:solidFill>
              </a:rPr>
              <a:t>010</a:t>
            </a:r>
            <a:r>
              <a:rPr lang="en-US" altLang="zh-CN"/>
              <a:t>0  00000000    200.23.20.0/23 </a:t>
            </a:r>
          </a:p>
          <a:p>
            <a:r>
              <a:rPr lang="en-US" altLang="zh-CN"/>
              <a:t>   ...                                          …..                                   ….                ….</a:t>
            </a:r>
          </a:p>
          <a:p>
            <a:r>
              <a:rPr lang="en-US" altLang="zh-CN"/>
              <a:t>Organization 7    11001000  00010111  0001</a:t>
            </a:r>
            <a:r>
              <a:rPr lang="en-US" altLang="zh-CN">
                <a:solidFill>
                  <a:srgbClr val="FF0000"/>
                </a:solidFill>
              </a:rPr>
              <a:t>111</a:t>
            </a:r>
            <a:r>
              <a:rPr lang="en-US" altLang="zh-CN"/>
              <a:t>0  00000000    200.23.30.0/23</a:t>
            </a:r>
          </a:p>
        </p:txBody>
      </p:sp>
      <p:sp>
        <p:nvSpPr>
          <p:cNvPr id="2" name="灯片编号占位符 1">
            <a:extLst>
              <a:ext uri="{FF2B5EF4-FFF2-40B4-BE49-F238E27FC236}">
                <a16:creationId xmlns:a16="http://schemas.microsoft.com/office/drawing/2014/main" id="{08D45D69-1C96-44F7-B8AC-11941E874777}"/>
              </a:ext>
            </a:extLst>
          </p:cNvPr>
          <p:cNvSpPr>
            <a:spLocks noGrp="1"/>
          </p:cNvSpPr>
          <p:nvPr>
            <p:ph type="sldNum" sz="quarter" idx="12"/>
          </p:nvPr>
        </p:nvSpPr>
        <p:spPr/>
        <p:txBody>
          <a:bodyPr/>
          <a:lstStyle/>
          <a:p>
            <a:fld id="{91F2D4EF-46D4-4764-B373-FC59CD1D281E}" type="slidenum">
              <a:rPr lang="zh-CN" altLang="en-US" smtClean="0"/>
              <a:t>80</a:t>
            </a:fld>
            <a:endParaRPr lang="zh-CN"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CAE1CFB9-212B-40AC-B654-E111EEDFDED1}"/>
              </a:ext>
            </a:extLst>
          </p:cNvPr>
          <p:cNvSpPr>
            <a:spLocks noGrp="1" noChangeArrowheads="1"/>
          </p:cNvSpPr>
          <p:nvPr>
            <p:ph type="title"/>
          </p:nvPr>
        </p:nvSpPr>
        <p:spPr>
          <a:xfrm>
            <a:off x="1992313" y="404813"/>
            <a:ext cx="8316912" cy="620712"/>
          </a:xfrm>
        </p:spPr>
        <p:txBody>
          <a:bodyPr/>
          <a:lstStyle/>
          <a:p>
            <a:r>
              <a:rPr lang="zh-CN" altLang="en-US" sz="3200"/>
              <a:t>层次编址</a:t>
            </a:r>
            <a:r>
              <a:rPr lang="en-US" altLang="zh-CN" sz="3200"/>
              <a:t>: </a:t>
            </a:r>
            <a:r>
              <a:rPr lang="zh-CN" altLang="en-US" sz="3200"/>
              <a:t>更具体的路由</a:t>
            </a:r>
            <a:endParaRPr lang="en-US" altLang="zh-CN" sz="4000"/>
          </a:p>
        </p:txBody>
      </p:sp>
      <p:sp>
        <p:nvSpPr>
          <p:cNvPr id="128003" name="Text Box 3">
            <a:extLst>
              <a:ext uri="{FF2B5EF4-FFF2-40B4-BE49-F238E27FC236}">
                <a16:creationId xmlns:a16="http://schemas.microsoft.com/office/drawing/2014/main" id="{3E762C6D-B3A6-491C-9717-A0BC542ECC29}"/>
              </a:ext>
            </a:extLst>
          </p:cNvPr>
          <p:cNvSpPr txBox="1">
            <a:spLocks noChangeArrowheads="1"/>
          </p:cNvSpPr>
          <p:nvPr/>
        </p:nvSpPr>
        <p:spPr bwMode="auto">
          <a:xfrm>
            <a:off x="1524000" y="950913"/>
            <a:ext cx="914400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latin typeface="楷体" panose="02010609060101010101" pitchFamily="49" charset="-122"/>
                <a:ea typeface="楷体" panose="02010609060101010101" pitchFamily="49" charset="-122"/>
              </a:rPr>
              <a:t>假设有一个辅助</a:t>
            </a:r>
            <a:r>
              <a:rPr lang="en-US" altLang="zh-CN" u="none">
                <a:latin typeface="楷体" panose="02010609060101010101" pitchFamily="49" charset="-122"/>
                <a:ea typeface="楷体" panose="02010609060101010101" pitchFamily="49" charset="-122"/>
              </a:rPr>
              <a:t>ISP</a:t>
            </a:r>
            <a:r>
              <a:rPr lang="zh-CN" altLang="en-US" u="none">
                <a:latin typeface="楷体" panose="02010609060101010101" pitchFamily="49" charset="-122"/>
                <a:ea typeface="楷体" panose="02010609060101010101" pitchFamily="49" charset="-122"/>
              </a:rPr>
              <a:t>，其地址块为</a:t>
            </a:r>
            <a:r>
              <a:rPr lang="en-US" altLang="zh-CN" u="none">
                <a:latin typeface="楷体" panose="02010609060101010101" pitchFamily="49" charset="-122"/>
                <a:ea typeface="楷体" panose="02010609060101010101" pitchFamily="49" charset="-122"/>
              </a:rPr>
              <a:t>199.31.0.0/16</a:t>
            </a:r>
            <a:r>
              <a:rPr lang="zh-CN" altLang="en-US" u="none">
                <a:latin typeface="楷体" panose="02010609060101010101" pitchFamily="49" charset="-122"/>
                <a:ea typeface="楷体" panose="02010609060101010101" pitchFamily="49" charset="-122"/>
              </a:rPr>
              <a:t>。组织</a:t>
            </a:r>
            <a:r>
              <a:rPr lang="en-US" altLang="zh-CN" u="none">
                <a:latin typeface="楷体" panose="02010609060101010101" pitchFamily="49" charset="-122"/>
                <a:ea typeface="楷体" panose="02010609060101010101" pitchFamily="49" charset="-122"/>
              </a:rPr>
              <a:t>1</a:t>
            </a:r>
            <a:r>
              <a:rPr lang="zh-CN" altLang="en-US" u="none">
                <a:latin typeface="楷体" panose="02010609060101010101" pitchFamily="49" charset="-122"/>
                <a:ea typeface="楷体" panose="02010609060101010101" pitchFamily="49" charset="-122"/>
              </a:rPr>
              <a:t>现在改为通过辅助</a:t>
            </a:r>
            <a:r>
              <a:rPr lang="en-US" altLang="zh-CN" u="none">
                <a:latin typeface="楷体" panose="02010609060101010101" pitchFamily="49" charset="-122"/>
                <a:ea typeface="楷体" panose="02010609060101010101" pitchFamily="49" charset="-122"/>
              </a:rPr>
              <a:t>ISP</a:t>
            </a:r>
            <a:r>
              <a:rPr lang="zh-CN" altLang="en-US" u="none">
                <a:latin typeface="楷体" panose="02010609060101010101" pitchFamily="49" charset="-122"/>
                <a:ea typeface="楷体" panose="02010609060101010101" pitchFamily="49" charset="-122"/>
              </a:rPr>
              <a:t>与</a:t>
            </a:r>
            <a:r>
              <a:rPr lang="en-US" altLang="zh-CN" u="none">
                <a:latin typeface="楷体" panose="02010609060101010101" pitchFamily="49" charset="-122"/>
                <a:ea typeface="楷体" panose="02010609060101010101" pitchFamily="49" charset="-122"/>
              </a:rPr>
              <a:t>Internet</a:t>
            </a:r>
            <a:r>
              <a:rPr lang="zh-CN" altLang="en-US" u="none">
                <a:latin typeface="楷体" panose="02010609060101010101" pitchFamily="49" charset="-122"/>
                <a:ea typeface="楷体" panose="02010609060101010101" pitchFamily="49" charset="-122"/>
              </a:rPr>
              <a:t>相连。</a:t>
            </a:r>
          </a:p>
          <a:p>
            <a:r>
              <a:rPr lang="zh-CN" altLang="en-US" u="none">
                <a:latin typeface="楷体" panose="02010609060101010101" pitchFamily="49" charset="-122"/>
                <a:ea typeface="楷体" panose="02010609060101010101" pitchFamily="49" charset="-122"/>
              </a:rPr>
              <a:t>显然组织</a:t>
            </a:r>
            <a:r>
              <a:rPr lang="en-US" altLang="zh-CN" u="none">
                <a:latin typeface="楷体" panose="02010609060101010101" pitchFamily="49" charset="-122"/>
                <a:ea typeface="楷体" panose="02010609060101010101" pitchFamily="49" charset="-122"/>
              </a:rPr>
              <a:t>1</a:t>
            </a:r>
            <a:r>
              <a:rPr lang="zh-CN" altLang="en-US" u="none">
                <a:latin typeface="楷体" panose="02010609060101010101" pitchFamily="49" charset="-122"/>
                <a:ea typeface="楷体" panose="02010609060101010101" pitchFamily="49" charset="-122"/>
              </a:rPr>
              <a:t>的地址块在该地址块以外。一种方法是对组织</a:t>
            </a:r>
            <a:r>
              <a:rPr lang="en-US" altLang="zh-CN" u="none">
                <a:latin typeface="楷体" panose="02010609060101010101" pitchFamily="49" charset="-122"/>
                <a:ea typeface="楷体" panose="02010609060101010101" pitchFamily="49" charset="-122"/>
              </a:rPr>
              <a:t>1</a:t>
            </a:r>
            <a:r>
              <a:rPr lang="zh-CN" altLang="en-US" u="none">
                <a:latin typeface="楷体" panose="02010609060101010101" pitchFamily="49" charset="-122"/>
                <a:ea typeface="楷体" panose="02010609060101010101" pitchFamily="49" charset="-122"/>
              </a:rPr>
              <a:t>内的所有主机和路由器重新</a:t>
            </a:r>
          </a:p>
          <a:p>
            <a:r>
              <a:rPr lang="zh-CN" altLang="en-US" u="none">
                <a:latin typeface="楷体" panose="02010609060101010101" pitchFamily="49" charset="-122"/>
                <a:ea typeface="楷体" panose="02010609060101010101" pitchFamily="49" charset="-122"/>
              </a:rPr>
              <a:t>进行编址，使其地址在</a:t>
            </a:r>
            <a:r>
              <a:rPr lang="en-US" altLang="zh-CN" u="none">
                <a:latin typeface="楷体" panose="02010609060101010101" pitchFamily="49" charset="-122"/>
                <a:ea typeface="楷体" panose="02010609060101010101" pitchFamily="49" charset="-122"/>
              </a:rPr>
              <a:t>199.31.0.0/16</a:t>
            </a:r>
            <a:r>
              <a:rPr lang="zh-CN" altLang="en-US" u="none">
                <a:latin typeface="楷体" panose="02010609060101010101" pitchFamily="49" charset="-122"/>
                <a:ea typeface="楷体" panose="02010609060101010101" pitchFamily="49" charset="-122"/>
              </a:rPr>
              <a:t>地址块内，但代价很高。更好的办法是由辅助</a:t>
            </a:r>
            <a:r>
              <a:rPr lang="en-US" altLang="zh-CN" u="none">
                <a:latin typeface="楷体" panose="02010609060101010101" pitchFamily="49" charset="-122"/>
                <a:ea typeface="楷体" panose="02010609060101010101" pitchFamily="49" charset="-122"/>
              </a:rPr>
              <a:t>ISP</a:t>
            </a:r>
          </a:p>
          <a:p>
            <a:r>
              <a:rPr lang="zh-CN" altLang="en-US" u="none">
                <a:latin typeface="楷体" panose="02010609060101010101" pitchFamily="49" charset="-122"/>
                <a:ea typeface="楷体" panose="02010609060101010101" pitchFamily="49" charset="-122"/>
              </a:rPr>
              <a:t>发出通告：向我发送以</a:t>
            </a:r>
            <a:r>
              <a:rPr lang="en-US" altLang="zh-CN" u="none">
                <a:latin typeface="楷体" panose="02010609060101010101" pitchFamily="49" charset="-122"/>
                <a:ea typeface="楷体" panose="02010609060101010101" pitchFamily="49" charset="-122"/>
              </a:rPr>
              <a:t>199.31.0.0/16</a:t>
            </a:r>
            <a:r>
              <a:rPr lang="zh-CN" altLang="en-US" u="none">
                <a:latin typeface="楷体" panose="02010609060101010101" pitchFamily="49" charset="-122"/>
                <a:ea typeface="楷体" panose="02010609060101010101" pitchFamily="49" charset="-122"/>
              </a:rPr>
              <a:t>或</a:t>
            </a:r>
            <a:r>
              <a:rPr lang="en-US" altLang="zh-CN" u="none">
                <a:latin typeface="楷体" panose="02010609060101010101" pitchFamily="49" charset="-122"/>
                <a:ea typeface="楷体" panose="02010609060101010101" pitchFamily="49" charset="-122"/>
              </a:rPr>
              <a:t>200.23.18.0/23</a:t>
            </a:r>
            <a:r>
              <a:rPr lang="zh-CN" altLang="en-US" u="none">
                <a:latin typeface="楷体" panose="02010609060101010101" pitchFamily="49" charset="-122"/>
                <a:ea typeface="楷体" panose="02010609060101010101" pitchFamily="49" charset="-122"/>
              </a:rPr>
              <a:t>开始的任何东西。</a:t>
            </a:r>
            <a:endParaRPr lang="en-US" altLang="zh-CN" u="none">
              <a:latin typeface="楷体" panose="02010609060101010101" pitchFamily="49" charset="-122"/>
              <a:ea typeface="楷体" panose="02010609060101010101" pitchFamily="49" charset="-122"/>
            </a:endParaRPr>
          </a:p>
        </p:txBody>
      </p:sp>
      <p:sp>
        <p:nvSpPr>
          <p:cNvPr id="128004" name="Freeform 4">
            <a:extLst>
              <a:ext uri="{FF2B5EF4-FFF2-40B4-BE49-F238E27FC236}">
                <a16:creationId xmlns:a16="http://schemas.microsoft.com/office/drawing/2014/main" id="{AE2BE5DA-3C89-4BB5-8351-153376CFCEFF}"/>
              </a:ext>
            </a:extLst>
          </p:cNvPr>
          <p:cNvSpPr>
            <a:spLocks/>
          </p:cNvSpPr>
          <p:nvPr/>
        </p:nvSpPr>
        <p:spPr bwMode="auto">
          <a:xfrm>
            <a:off x="6688138" y="4044951"/>
            <a:ext cx="2019300" cy="295275"/>
          </a:xfrm>
          <a:custGeom>
            <a:avLst/>
            <a:gdLst>
              <a:gd name="T0" fmla="*/ 0 w 1272"/>
              <a:gd name="T1" fmla="*/ 0 h 186"/>
              <a:gd name="T2" fmla="*/ 2147483646 w 1272"/>
              <a:gd name="T3" fmla="*/ 2147483646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8005" name="Line 5">
            <a:extLst>
              <a:ext uri="{FF2B5EF4-FFF2-40B4-BE49-F238E27FC236}">
                <a16:creationId xmlns:a16="http://schemas.microsoft.com/office/drawing/2014/main" id="{268FFA05-7921-4FF4-961D-12EC4BA10099}"/>
              </a:ext>
            </a:extLst>
          </p:cNvPr>
          <p:cNvSpPr>
            <a:spLocks noChangeShapeType="1"/>
          </p:cNvSpPr>
          <p:nvPr/>
        </p:nvSpPr>
        <p:spPr bwMode="auto">
          <a:xfrm flipV="1">
            <a:off x="4344988" y="4321175"/>
            <a:ext cx="895350" cy="457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06" name="Line 6">
            <a:extLst>
              <a:ext uri="{FF2B5EF4-FFF2-40B4-BE49-F238E27FC236}">
                <a16:creationId xmlns:a16="http://schemas.microsoft.com/office/drawing/2014/main" id="{A97B025F-1FE3-45A6-AB41-592E942301E1}"/>
              </a:ext>
            </a:extLst>
          </p:cNvPr>
          <p:cNvSpPr>
            <a:spLocks noChangeShapeType="1"/>
          </p:cNvSpPr>
          <p:nvPr/>
        </p:nvSpPr>
        <p:spPr bwMode="auto">
          <a:xfrm flipV="1">
            <a:off x="4706939" y="5597525"/>
            <a:ext cx="333375" cy="247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07" name="Line 7">
            <a:extLst>
              <a:ext uri="{FF2B5EF4-FFF2-40B4-BE49-F238E27FC236}">
                <a16:creationId xmlns:a16="http://schemas.microsoft.com/office/drawing/2014/main" id="{B3107089-4D0E-44F4-88EE-AAE59303DCE9}"/>
              </a:ext>
            </a:extLst>
          </p:cNvPr>
          <p:cNvSpPr>
            <a:spLocks noChangeShapeType="1"/>
          </p:cNvSpPr>
          <p:nvPr/>
        </p:nvSpPr>
        <p:spPr bwMode="auto">
          <a:xfrm>
            <a:off x="4440239" y="2925763"/>
            <a:ext cx="847725" cy="762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08" name="Freeform 8">
            <a:extLst>
              <a:ext uri="{FF2B5EF4-FFF2-40B4-BE49-F238E27FC236}">
                <a16:creationId xmlns:a16="http://schemas.microsoft.com/office/drawing/2014/main" id="{C4482E33-CF3C-4F95-93A0-560A0F360049}"/>
              </a:ext>
            </a:extLst>
          </p:cNvPr>
          <p:cNvSpPr>
            <a:spLocks/>
          </p:cNvSpPr>
          <p:nvPr/>
        </p:nvSpPr>
        <p:spPr bwMode="auto">
          <a:xfrm>
            <a:off x="5086350" y="3490914"/>
            <a:ext cx="1773238" cy="979487"/>
          </a:xfrm>
          <a:custGeom>
            <a:avLst/>
            <a:gdLst>
              <a:gd name="T0" fmla="*/ 2147483646 w 1117"/>
              <a:gd name="T1" fmla="*/ 2147483646 h 617"/>
              <a:gd name="T2" fmla="*/ 2147483646 w 1117"/>
              <a:gd name="T3" fmla="*/ 2147483646 h 617"/>
              <a:gd name="T4" fmla="*/ 2147483646 w 1117"/>
              <a:gd name="T5" fmla="*/ 2147483646 h 617"/>
              <a:gd name="T6" fmla="*/ 2147483646 w 1117"/>
              <a:gd name="T7" fmla="*/ 2147483646 h 617"/>
              <a:gd name="T8" fmla="*/ 2147483646 w 1117"/>
              <a:gd name="T9" fmla="*/ 2147483646 h 617"/>
              <a:gd name="T10" fmla="*/ 2147483646 w 1117"/>
              <a:gd name="T11" fmla="*/ 2147483646 h 617"/>
              <a:gd name="T12" fmla="*/ 2147483646 w 1117"/>
              <a:gd name="T13" fmla="*/ 2147483646 h 617"/>
              <a:gd name="T14" fmla="*/ 2147483646 w 1117"/>
              <a:gd name="T15" fmla="*/ 2147483646 h 617"/>
              <a:gd name="T16" fmla="*/ 2147483646 w 1117"/>
              <a:gd name="T17" fmla="*/ 2147483646 h 617"/>
              <a:gd name="T18" fmla="*/ 2147483646 w 1117"/>
              <a:gd name="T19" fmla="*/ 2147483646 h 617"/>
              <a:gd name="T20" fmla="*/ 2147483646 w 1117"/>
              <a:gd name="T21" fmla="*/ 2147483646 h 617"/>
              <a:gd name="T22" fmla="*/ 2147483646 w 1117"/>
              <a:gd name="T23" fmla="*/ 2147483646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8009" name="Text Box 9">
            <a:extLst>
              <a:ext uri="{FF2B5EF4-FFF2-40B4-BE49-F238E27FC236}">
                <a16:creationId xmlns:a16="http://schemas.microsoft.com/office/drawing/2014/main" id="{3952B655-4C6B-4F45-8650-B17928AD7CDD}"/>
              </a:ext>
            </a:extLst>
          </p:cNvPr>
          <p:cNvSpPr txBox="1">
            <a:spLocks noChangeArrowheads="1"/>
          </p:cNvSpPr>
          <p:nvPr/>
        </p:nvSpPr>
        <p:spPr bwMode="auto">
          <a:xfrm>
            <a:off x="6919913" y="3221039"/>
            <a:ext cx="18373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400" u="none">
                <a:latin typeface="Comic Sans MS" panose="030F0702030302020204" pitchFamily="66" charset="0"/>
              </a:rPr>
              <a:t>“</a:t>
            </a:r>
            <a:r>
              <a:rPr lang="en-US" altLang="zh-CN" sz="1400" u="none">
                <a:latin typeface="Comic Sans MS" panose="030F0702030302020204" pitchFamily="66" charset="0"/>
              </a:rPr>
              <a:t>Send me anything</a:t>
            </a:r>
          </a:p>
          <a:p>
            <a:r>
              <a:rPr lang="en-US" altLang="zh-CN" sz="1400" u="none">
                <a:latin typeface="Comic Sans MS" panose="030F0702030302020204" pitchFamily="66" charset="0"/>
              </a:rPr>
              <a:t>with addresses </a:t>
            </a:r>
          </a:p>
          <a:p>
            <a:r>
              <a:rPr lang="en-US" altLang="zh-CN" sz="1400" u="none">
                <a:latin typeface="Comic Sans MS" panose="030F0702030302020204" pitchFamily="66" charset="0"/>
              </a:rPr>
              <a:t>beginning </a:t>
            </a:r>
          </a:p>
          <a:p>
            <a:r>
              <a:rPr lang="en-US" altLang="zh-CN" sz="1400" u="none">
                <a:latin typeface="Comic Sans MS" panose="030F0702030302020204" pitchFamily="66" charset="0"/>
              </a:rPr>
              <a:t>200.23.16.0/20”</a:t>
            </a:r>
          </a:p>
        </p:txBody>
      </p:sp>
      <p:grpSp>
        <p:nvGrpSpPr>
          <p:cNvPr id="128010" name="Group 10">
            <a:extLst>
              <a:ext uri="{FF2B5EF4-FFF2-40B4-BE49-F238E27FC236}">
                <a16:creationId xmlns:a16="http://schemas.microsoft.com/office/drawing/2014/main" id="{7E16EC18-C622-4F54-9D1C-11F433671766}"/>
              </a:ext>
            </a:extLst>
          </p:cNvPr>
          <p:cNvGrpSpPr>
            <a:grpSpLocks/>
          </p:cNvGrpSpPr>
          <p:nvPr/>
        </p:nvGrpSpPr>
        <p:grpSpPr bwMode="auto">
          <a:xfrm>
            <a:off x="2271714" y="2684463"/>
            <a:ext cx="2338387" cy="404812"/>
            <a:chOff x="1004" y="1639"/>
            <a:chExt cx="1473" cy="255"/>
          </a:xfrm>
        </p:grpSpPr>
        <p:sp>
          <p:nvSpPr>
            <p:cNvPr id="128042" name="Freeform 11">
              <a:extLst>
                <a:ext uri="{FF2B5EF4-FFF2-40B4-BE49-F238E27FC236}">
                  <a16:creationId xmlns:a16="http://schemas.microsoft.com/office/drawing/2014/main" id="{81617B54-7982-4702-B9C9-345EC26128E9}"/>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8043" name="Text Box 12">
              <a:extLst>
                <a:ext uri="{FF2B5EF4-FFF2-40B4-BE49-F238E27FC236}">
                  <a16:creationId xmlns:a16="http://schemas.microsoft.com/office/drawing/2014/main" id="{129666CD-8641-4A9C-9827-C6224E5CB30A}"/>
                </a:ext>
              </a:extLst>
            </p:cNvPr>
            <p:cNvSpPr txBox="1">
              <a:spLocks noChangeArrowheads="1"/>
            </p:cNvSpPr>
            <p:nvPr/>
          </p:nvSpPr>
          <p:spPr bwMode="auto">
            <a:xfrm>
              <a:off x="1226" y="1667"/>
              <a:ext cx="1038"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latin typeface="Comic Sans MS" panose="030F0702030302020204" pitchFamily="66" charset="0"/>
                </a:rPr>
                <a:t>200.23.16.0/23</a:t>
              </a:r>
              <a:endParaRPr lang="en-US" altLang="zh-CN" u="none">
                <a:latin typeface="Comic Sans MS" panose="030F0702030302020204" pitchFamily="66" charset="0"/>
              </a:endParaRPr>
            </a:p>
          </p:txBody>
        </p:sp>
      </p:grpSp>
      <p:grpSp>
        <p:nvGrpSpPr>
          <p:cNvPr id="128011" name="Group 13">
            <a:extLst>
              <a:ext uri="{FF2B5EF4-FFF2-40B4-BE49-F238E27FC236}">
                <a16:creationId xmlns:a16="http://schemas.microsoft.com/office/drawing/2014/main" id="{769940B0-625B-4769-8A6D-C523A9E78ADA}"/>
              </a:ext>
            </a:extLst>
          </p:cNvPr>
          <p:cNvGrpSpPr>
            <a:grpSpLocks/>
          </p:cNvGrpSpPr>
          <p:nvPr/>
        </p:nvGrpSpPr>
        <p:grpSpPr bwMode="auto">
          <a:xfrm>
            <a:off x="2481264" y="5761038"/>
            <a:ext cx="2338387" cy="404812"/>
            <a:chOff x="1004" y="1639"/>
            <a:chExt cx="1473" cy="255"/>
          </a:xfrm>
        </p:grpSpPr>
        <p:sp>
          <p:nvSpPr>
            <p:cNvPr id="128040" name="Freeform 14">
              <a:extLst>
                <a:ext uri="{FF2B5EF4-FFF2-40B4-BE49-F238E27FC236}">
                  <a16:creationId xmlns:a16="http://schemas.microsoft.com/office/drawing/2014/main" id="{0030573F-5C21-4AFA-A6C2-349E22559CCD}"/>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8041" name="Text Box 15">
              <a:extLst>
                <a:ext uri="{FF2B5EF4-FFF2-40B4-BE49-F238E27FC236}">
                  <a16:creationId xmlns:a16="http://schemas.microsoft.com/office/drawing/2014/main" id="{B72BEE5A-F77B-40AE-850A-6BD3913ED88A}"/>
                </a:ext>
              </a:extLst>
            </p:cNvPr>
            <p:cNvSpPr txBox="1">
              <a:spLocks noChangeArrowheads="1"/>
            </p:cNvSpPr>
            <p:nvPr/>
          </p:nvSpPr>
          <p:spPr bwMode="auto">
            <a:xfrm>
              <a:off x="1226" y="1667"/>
              <a:ext cx="1038"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latin typeface="Comic Sans MS" panose="030F0702030302020204" pitchFamily="66" charset="0"/>
                </a:rPr>
                <a:t>200.23.18.0/23</a:t>
              </a:r>
              <a:endParaRPr lang="en-US" altLang="zh-CN" u="none">
                <a:latin typeface="Comic Sans MS" panose="030F0702030302020204" pitchFamily="66" charset="0"/>
              </a:endParaRPr>
            </a:p>
          </p:txBody>
        </p:sp>
      </p:grpSp>
      <p:grpSp>
        <p:nvGrpSpPr>
          <p:cNvPr id="128012" name="Group 16">
            <a:extLst>
              <a:ext uri="{FF2B5EF4-FFF2-40B4-BE49-F238E27FC236}">
                <a16:creationId xmlns:a16="http://schemas.microsoft.com/office/drawing/2014/main" id="{7E25CEF9-CCC8-4F47-8267-02314C26AB08}"/>
              </a:ext>
            </a:extLst>
          </p:cNvPr>
          <p:cNvGrpSpPr>
            <a:grpSpLocks/>
          </p:cNvGrpSpPr>
          <p:nvPr/>
        </p:nvGrpSpPr>
        <p:grpSpPr bwMode="auto">
          <a:xfrm>
            <a:off x="2214564" y="4694238"/>
            <a:ext cx="2338387" cy="404812"/>
            <a:chOff x="1004" y="1639"/>
            <a:chExt cx="1473" cy="255"/>
          </a:xfrm>
        </p:grpSpPr>
        <p:sp>
          <p:nvSpPr>
            <p:cNvPr id="128038" name="Freeform 17">
              <a:extLst>
                <a:ext uri="{FF2B5EF4-FFF2-40B4-BE49-F238E27FC236}">
                  <a16:creationId xmlns:a16="http://schemas.microsoft.com/office/drawing/2014/main" id="{B8F576BB-5891-4EE3-8DB0-22E0A4FAF716}"/>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8039" name="Text Box 18">
              <a:extLst>
                <a:ext uri="{FF2B5EF4-FFF2-40B4-BE49-F238E27FC236}">
                  <a16:creationId xmlns:a16="http://schemas.microsoft.com/office/drawing/2014/main" id="{7B5958A1-185E-4EF2-B1C6-7F699E1B3DB2}"/>
                </a:ext>
              </a:extLst>
            </p:cNvPr>
            <p:cNvSpPr txBox="1">
              <a:spLocks noChangeArrowheads="1"/>
            </p:cNvSpPr>
            <p:nvPr/>
          </p:nvSpPr>
          <p:spPr bwMode="auto">
            <a:xfrm>
              <a:off x="1226" y="1667"/>
              <a:ext cx="1058"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latin typeface="Comic Sans MS" panose="030F0702030302020204" pitchFamily="66" charset="0"/>
                </a:rPr>
                <a:t>200.23.30.0/23</a:t>
              </a:r>
              <a:endParaRPr lang="en-US" altLang="zh-CN" u="none">
                <a:latin typeface="Comic Sans MS" panose="030F0702030302020204" pitchFamily="66" charset="0"/>
              </a:endParaRPr>
            </a:p>
          </p:txBody>
        </p:sp>
      </p:grpSp>
      <p:sp>
        <p:nvSpPr>
          <p:cNvPr id="128013" name="Text Box 19">
            <a:extLst>
              <a:ext uri="{FF2B5EF4-FFF2-40B4-BE49-F238E27FC236}">
                <a16:creationId xmlns:a16="http://schemas.microsoft.com/office/drawing/2014/main" id="{4CACC3E4-CD70-4F52-882E-10E41888A370}"/>
              </a:ext>
            </a:extLst>
          </p:cNvPr>
          <p:cNvSpPr txBox="1">
            <a:spLocks noChangeArrowheads="1"/>
          </p:cNvSpPr>
          <p:nvPr/>
        </p:nvSpPr>
        <p:spPr bwMode="auto">
          <a:xfrm>
            <a:off x="5627689" y="3852863"/>
            <a:ext cx="4968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latin typeface="Comic Sans MS" panose="030F0702030302020204" pitchFamily="66" charset="0"/>
              </a:rPr>
              <a:t>ISP</a:t>
            </a:r>
            <a:endParaRPr lang="en-US" altLang="zh-CN" u="none">
              <a:latin typeface="Comic Sans MS" panose="030F0702030302020204" pitchFamily="66" charset="0"/>
            </a:endParaRPr>
          </a:p>
        </p:txBody>
      </p:sp>
      <p:sp>
        <p:nvSpPr>
          <p:cNvPr id="128014" name="Freeform 20">
            <a:extLst>
              <a:ext uri="{FF2B5EF4-FFF2-40B4-BE49-F238E27FC236}">
                <a16:creationId xmlns:a16="http://schemas.microsoft.com/office/drawing/2014/main" id="{D5DCCC04-410A-4D07-8933-02A6EA8618E6}"/>
              </a:ext>
            </a:extLst>
          </p:cNvPr>
          <p:cNvSpPr>
            <a:spLocks/>
          </p:cNvSpPr>
          <p:nvPr/>
        </p:nvSpPr>
        <p:spPr bwMode="auto">
          <a:xfrm>
            <a:off x="8682038" y="3108325"/>
            <a:ext cx="730250" cy="2535238"/>
          </a:xfrm>
          <a:custGeom>
            <a:avLst/>
            <a:gdLst>
              <a:gd name="T0" fmla="*/ 2147483646 w 460"/>
              <a:gd name="T1" fmla="*/ 2147483646 h 1597"/>
              <a:gd name="T2" fmla="*/ 2147483646 w 460"/>
              <a:gd name="T3" fmla="*/ 2147483646 h 1597"/>
              <a:gd name="T4" fmla="*/ 2147483646 w 460"/>
              <a:gd name="T5" fmla="*/ 2147483646 h 1597"/>
              <a:gd name="T6" fmla="*/ 2147483646 w 460"/>
              <a:gd name="T7" fmla="*/ 2147483646 h 1597"/>
              <a:gd name="T8" fmla="*/ 2147483646 w 460"/>
              <a:gd name="T9" fmla="*/ 2147483646 h 1597"/>
              <a:gd name="T10" fmla="*/ 2147483646 w 460"/>
              <a:gd name="T11" fmla="*/ 2147483646 h 1597"/>
              <a:gd name="T12" fmla="*/ 2147483646 w 460"/>
              <a:gd name="T13" fmla="*/ 2147483646 h 1597"/>
              <a:gd name="T14" fmla="*/ 2147483646 w 460"/>
              <a:gd name="T15" fmla="*/ 2147483646 h 1597"/>
              <a:gd name="T16" fmla="*/ 2147483646 w 460"/>
              <a:gd name="T17" fmla="*/ 2147483646 h 1597"/>
              <a:gd name="T18" fmla="*/ 2147483646 w 460"/>
              <a:gd name="T19" fmla="*/ 2147483646 h 1597"/>
              <a:gd name="T20" fmla="*/ 2147483646 w 460"/>
              <a:gd name="T21" fmla="*/ 2147483646 h 1597"/>
              <a:gd name="T22" fmla="*/ 2147483646 w 460"/>
              <a:gd name="T23" fmla="*/ 2147483646 h 15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60"/>
              <a:gd name="T37" fmla="*/ 0 h 1597"/>
              <a:gd name="T38" fmla="*/ 460 w 460"/>
              <a:gd name="T39" fmla="*/ 1597 h 159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60" h="1597">
                <a:moveTo>
                  <a:pt x="328" y="56"/>
                </a:moveTo>
                <a:cubicBezTo>
                  <a:pt x="247" y="0"/>
                  <a:pt x="253" y="138"/>
                  <a:pt x="208" y="218"/>
                </a:cubicBezTo>
                <a:cubicBezTo>
                  <a:pt x="163" y="298"/>
                  <a:pt x="91" y="419"/>
                  <a:pt x="58" y="536"/>
                </a:cubicBezTo>
                <a:cubicBezTo>
                  <a:pt x="25" y="653"/>
                  <a:pt x="0" y="822"/>
                  <a:pt x="7" y="919"/>
                </a:cubicBezTo>
                <a:cubicBezTo>
                  <a:pt x="14" y="1016"/>
                  <a:pt x="64" y="1046"/>
                  <a:pt x="100" y="1118"/>
                </a:cubicBezTo>
                <a:cubicBezTo>
                  <a:pt x="136" y="1190"/>
                  <a:pt x="166" y="1278"/>
                  <a:pt x="220" y="1352"/>
                </a:cubicBezTo>
                <a:cubicBezTo>
                  <a:pt x="274" y="1426"/>
                  <a:pt x="388" y="1597"/>
                  <a:pt x="424" y="1562"/>
                </a:cubicBezTo>
                <a:cubicBezTo>
                  <a:pt x="460" y="1527"/>
                  <a:pt x="436" y="1228"/>
                  <a:pt x="436" y="1142"/>
                </a:cubicBezTo>
                <a:cubicBezTo>
                  <a:pt x="436" y="1056"/>
                  <a:pt x="439" y="1094"/>
                  <a:pt x="424" y="1046"/>
                </a:cubicBezTo>
                <a:cubicBezTo>
                  <a:pt x="409" y="998"/>
                  <a:pt x="365" y="928"/>
                  <a:pt x="346" y="854"/>
                </a:cubicBezTo>
                <a:cubicBezTo>
                  <a:pt x="327" y="780"/>
                  <a:pt x="313" y="735"/>
                  <a:pt x="310" y="602"/>
                </a:cubicBezTo>
                <a:cubicBezTo>
                  <a:pt x="307" y="469"/>
                  <a:pt x="324" y="170"/>
                  <a:pt x="328" y="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8015" name="Text Box 21">
            <a:extLst>
              <a:ext uri="{FF2B5EF4-FFF2-40B4-BE49-F238E27FC236}">
                <a16:creationId xmlns:a16="http://schemas.microsoft.com/office/drawing/2014/main" id="{1C76FA71-63EF-481E-B2C6-3604EC4BE859}"/>
              </a:ext>
            </a:extLst>
          </p:cNvPr>
          <p:cNvSpPr txBox="1">
            <a:spLocks noChangeArrowheads="1"/>
          </p:cNvSpPr>
          <p:nvPr/>
        </p:nvSpPr>
        <p:spPr bwMode="auto">
          <a:xfrm>
            <a:off x="2271714" y="2430463"/>
            <a:ext cx="1404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latin typeface="Comic Sans MS" panose="030F0702030302020204" pitchFamily="66" charset="0"/>
              </a:rPr>
              <a:t>Organization 0</a:t>
            </a:r>
          </a:p>
        </p:txBody>
      </p:sp>
      <p:sp>
        <p:nvSpPr>
          <p:cNvPr id="128016" name="Text Box 22">
            <a:extLst>
              <a:ext uri="{FF2B5EF4-FFF2-40B4-BE49-F238E27FC236}">
                <a16:creationId xmlns:a16="http://schemas.microsoft.com/office/drawing/2014/main" id="{E414DA35-C78B-458F-BEAC-7E16366DE856}"/>
              </a:ext>
            </a:extLst>
          </p:cNvPr>
          <p:cNvSpPr txBox="1">
            <a:spLocks noChangeArrowheads="1"/>
          </p:cNvSpPr>
          <p:nvPr/>
        </p:nvSpPr>
        <p:spPr bwMode="auto">
          <a:xfrm>
            <a:off x="2300289" y="4440238"/>
            <a:ext cx="1404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latin typeface="Comic Sans MS" panose="030F0702030302020204" pitchFamily="66" charset="0"/>
              </a:rPr>
              <a:t>Organization 7</a:t>
            </a:r>
          </a:p>
        </p:txBody>
      </p:sp>
      <p:sp>
        <p:nvSpPr>
          <p:cNvPr id="128017" name="Text Box 23">
            <a:extLst>
              <a:ext uri="{FF2B5EF4-FFF2-40B4-BE49-F238E27FC236}">
                <a16:creationId xmlns:a16="http://schemas.microsoft.com/office/drawing/2014/main" id="{53510356-0DB0-4281-BBBD-A56D2BCFA829}"/>
              </a:ext>
            </a:extLst>
          </p:cNvPr>
          <p:cNvSpPr txBox="1">
            <a:spLocks noChangeArrowheads="1"/>
          </p:cNvSpPr>
          <p:nvPr/>
        </p:nvSpPr>
        <p:spPr bwMode="auto">
          <a:xfrm>
            <a:off x="8920164" y="4249738"/>
            <a:ext cx="9159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latin typeface="Comic Sans MS" panose="030F0702030302020204" pitchFamily="66" charset="0"/>
              </a:rPr>
              <a:t>Internet</a:t>
            </a:r>
          </a:p>
        </p:txBody>
      </p:sp>
      <p:sp>
        <p:nvSpPr>
          <p:cNvPr id="128018" name="Text Box 24">
            <a:extLst>
              <a:ext uri="{FF2B5EF4-FFF2-40B4-BE49-F238E27FC236}">
                <a16:creationId xmlns:a16="http://schemas.microsoft.com/office/drawing/2014/main" id="{EF955A9C-1B2D-4FAC-93A7-C69D356F5BB6}"/>
              </a:ext>
            </a:extLst>
          </p:cNvPr>
          <p:cNvSpPr txBox="1">
            <a:spLocks noChangeArrowheads="1"/>
          </p:cNvSpPr>
          <p:nvPr/>
        </p:nvSpPr>
        <p:spPr bwMode="auto">
          <a:xfrm>
            <a:off x="2462213" y="5564188"/>
            <a:ext cx="1376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latin typeface="Comic Sans MS" panose="030F0702030302020204" pitchFamily="66" charset="0"/>
              </a:rPr>
              <a:t>Organization 1</a:t>
            </a:r>
          </a:p>
        </p:txBody>
      </p:sp>
      <p:sp>
        <p:nvSpPr>
          <p:cNvPr id="128019" name="Freeform 25">
            <a:extLst>
              <a:ext uri="{FF2B5EF4-FFF2-40B4-BE49-F238E27FC236}">
                <a16:creationId xmlns:a16="http://schemas.microsoft.com/office/drawing/2014/main" id="{52FC1DF0-A2F8-44C2-A644-156A6C591090}"/>
              </a:ext>
            </a:extLst>
          </p:cNvPr>
          <p:cNvSpPr>
            <a:spLocks/>
          </p:cNvSpPr>
          <p:nvPr/>
        </p:nvSpPr>
        <p:spPr bwMode="auto">
          <a:xfrm>
            <a:off x="5029200" y="4805364"/>
            <a:ext cx="1773238" cy="979487"/>
          </a:xfrm>
          <a:custGeom>
            <a:avLst/>
            <a:gdLst>
              <a:gd name="T0" fmla="*/ 2147483646 w 1117"/>
              <a:gd name="T1" fmla="*/ 2147483646 h 617"/>
              <a:gd name="T2" fmla="*/ 2147483646 w 1117"/>
              <a:gd name="T3" fmla="*/ 2147483646 h 617"/>
              <a:gd name="T4" fmla="*/ 2147483646 w 1117"/>
              <a:gd name="T5" fmla="*/ 2147483646 h 617"/>
              <a:gd name="T6" fmla="*/ 2147483646 w 1117"/>
              <a:gd name="T7" fmla="*/ 2147483646 h 617"/>
              <a:gd name="T8" fmla="*/ 2147483646 w 1117"/>
              <a:gd name="T9" fmla="*/ 2147483646 h 617"/>
              <a:gd name="T10" fmla="*/ 2147483646 w 1117"/>
              <a:gd name="T11" fmla="*/ 2147483646 h 617"/>
              <a:gd name="T12" fmla="*/ 2147483646 w 1117"/>
              <a:gd name="T13" fmla="*/ 2147483646 h 617"/>
              <a:gd name="T14" fmla="*/ 2147483646 w 1117"/>
              <a:gd name="T15" fmla="*/ 2147483646 h 617"/>
              <a:gd name="T16" fmla="*/ 2147483646 w 1117"/>
              <a:gd name="T17" fmla="*/ 2147483646 h 617"/>
              <a:gd name="T18" fmla="*/ 2147483646 w 1117"/>
              <a:gd name="T19" fmla="*/ 2147483646 h 617"/>
              <a:gd name="T20" fmla="*/ 2147483646 w 1117"/>
              <a:gd name="T21" fmla="*/ 2147483646 h 617"/>
              <a:gd name="T22" fmla="*/ 2147483646 w 1117"/>
              <a:gd name="T23" fmla="*/ 2147483646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8020" name="Text Box 26">
            <a:extLst>
              <a:ext uri="{FF2B5EF4-FFF2-40B4-BE49-F238E27FC236}">
                <a16:creationId xmlns:a16="http://schemas.microsoft.com/office/drawing/2014/main" id="{46274097-CFFC-4CAB-BF09-422C102B7F75}"/>
              </a:ext>
            </a:extLst>
          </p:cNvPr>
          <p:cNvSpPr txBox="1">
            <a:spLocks noChangeArrowheads="1"/>
          </p:cNvSpPr>
          <p:nvPr/>
        </p:nvSpPr>
        <p:spPr bwMode="auto">
          <a:xfrm>
            <a:off x="5516564" y="5197475"/>
            <a:ext cx="852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400" u="none">
                <a:latin typeface="Comic Sans MS" panose="030F0702030302020204" pitchFamily="66" charset="0"/>
              </a:rPr>
              <a:t>辅助</a:t>
            </a:r>
            <a:r>
              <a:rPr lang="en-US" altLang="zh-CN" sz="1400" u="none">
                <a:latin typeface="Comic Sans MS" panose="030F0702030302020204" pitchFamily="66" charset="0"/>
              </a:rPr>
              <a:t>ISP</a:t>
            </a:r>
            <a:endParaRPr lang="en-US" altLang="zh-CN" u="none">
              <a:latin typeface="Comic Sans MS" panose="030F0702030302020204" pitchFamily="66" charset="0"/>
            </a:endParaRPr>
          </a:p>
        </p:txBody>
      </p:sp>
      <p:sp>
        <p:nvSpPr>
          <p:cNvPr id="128021" name="Freeform 27">
            <a:extLst>
              <a:ext uri="{FF2B5EF4-FFF2-40B4-BE49-F238E27FC236}">
                <a16:creationId xmlns:a16="http://schemas.microsoft.com/office/drawing/2014/main" id="{4BB86AA2-A1BC-445D-B3D0-F45097C97462}"/>
              </a:ext>
            </a:extLst>
          </p:cNvPr>
          <p:cNvSpPr>
            <a:spLocks/>
          </p:cNvSpPr>
          <p:nvPr/>
        </p:nvSpPr>
        <p:spPr bwMode="auto">
          <a:xfrm flipV="1">
            <a:off x="6754813" y="4826001"/>
            <a:ext cx="2019300" cy="295275"/>
          </a:xfrm>
          <a:custGeom>
            <a:avLst/>
            <a:gdLst>
              <a:gd name="T0" fmla="*/ 0 w 1272"/>
              <a:gd name="T1" fmla="*/ 0 h 186"/>
              <a:gd name="T2" fmla="*/ 2147483646 w 1272"/>
              <a:gd name="T3" fmla="*/ 2147483646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8022" name="Line 28">
            <a:extLst>
              <a:ext uri="{FF2B5EF4-FFF2-40B4-BE49-F238E27FC236}">
                <a16:creationId xmlns:a16="http://schemas.microsoft.com/office/drawing/2014/main" id="{25283B61-60CB-4EE4-8E07-ECFF130990FF}"/>
              </a:ext>
            </a:extLst>
          </p:cNvPr>
          <p:cNvSpPr>
            <a:spLocks noChangeShapeType="1"/>
          </p:cNvSpPr>
          <p:nvPr/>
        </p:nvSpPr>
        <p:spPr bwMode="auto">
          <a:xfrm>
            <a:off x="4545014" y="5368925"/>
            <a:ext cx="4857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23" name="Line 29">
            <a:extLst>
              <a:ext uri="{FF2B5EF4-FFF2-40B4-BE49-F238E27FC236}">
                <a16:creationId xmlns:a16="http://schemas.microsoft.com/office/drawing/2014/main" id="{6D3CF504-F996-43F0-A47E-5CB0E1DBDDB0}"/>
              </a:ext>
            </a:extLst>
          </p:cNvPr>
          <p:cNvSpPr>
            <a:spLocks noChangeShapeType="1"/>
          </p:cNvSpPr>
          <p:nvPr/>
        </p:nvSpPr>
        <p:spPr bwMode="auto">
          <a:xfrm flipV="1">
            <a:off x="4392614" y="5435600"/>
            <a:ext cx="638175" cy="171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24" name="Line 30">
            <a:extLst>
              <a:ext uri="{FF2B5EF4-FFF2-40B4-BE49-F238E27FC236}">
                <a16:creationId xmlns:a16="http://schemas.microsoft.com/office/drawing/2014/main" id="{BA653464-FC39-4842-98B3-9E47F724ECAD}"/>
              </a:ext>
            </a:extLst>
          </p:cNvPr>
          <p:cNvSpPr>
            <a:spLocks noChangeShapeType="1"/>
          </p:cNvSpPr>
          <p:nvPr/>
        </p:nvSpPr>
        <p:spPr bwMode="auto">
          <a:xfrm flipV="1">
            <a:off x="4830763" y="5683251"/>
            <a:ext cx="247650" cy="4095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25" name="Text Box 31">
            <a:extLst>
              <a:ext uri="{FF2B5EF4-FFF2-40B4-BE49-F238E27FC236}">
                <a16:creationId xmlns:a16="http://schemas.microsoft.com/office/drawing/2014/main" id="{F55FD548-0CF8-49DD-B5BC-45B4A69B55EC}"/>
              </a:ext>
            </a:extLst>
          </p:cNvPr>
          <p:cNvSpPr txBox="1">
            <a:spLocks noChangeArrowheads="1"/>
          </p:cNvSpPr>
          <p:nvPr/>
        </p:nvSpPr>
        <p:spPr bwMode="auto">
          <a:xfrm>
            <a:off x="7043738" y="5078414"/>
            <a:ext cx="213391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400" u="none">
                <a:latin typeface="Comic Sans MS" panose="030F0702030302020204" pitchFamily="66" charset="0"/>
              </a:rPr>
              <a:t>“</a:t>
            </a:r>
            <a:r>
              <a:rPr lang="en-US" altLang="zh-CN" sz="1400" u="none">
                <a:latin typeface="Comic Sans MS" panose="030F0702030302020204" pitchFamily="66" charset="0"/>
              </a:rPr>
              <a:t>Send me anything</a:t>
            </a:r>
          </a:p>
          <a:p>
            <a:r>
              <a:rPr lang="en-US" altLang="zh-CN" sz="1400" u="none">
                <a:latin typeface="Comic Sans MS" panose="030F0702030302020204" pitchFamily="66" charset="0"/>
              </a:rPr>
              <a:t>with addresses </a:t>
            </a:r>
          </a:p>
          <a:p>
            <a:r>
              <a:rPr lang="en-US" altLang="zh-CN" sz="1400" u="none">
                <a:latin typeface="Comic Sans MS" panose="030F0702030302020204" pitchFamily="66" charset="0"/>
              </a:rPr>
              <a:t>beginning 199.31.0.0/16</a:t>
            </a:r>
          </a:p>
          <a:p>
            <a:r>
              <a:rPr lang="en-US" altLang="zh-CN" sz="1400" u="none">
                <a:latin typeface="Comic Sans MS" panose="030F0702030302020204" pitchFamily="66" charset="0"/>
              </a:rPr>
              <a:t>or 200.23.18.0/23”</a:t>
            </a:r>
          </a:p>
        </p:txBody>
      </p:sp>
      <p:grpSp>
        <p:nvGrpSpPr>
          <p:cNvPr id="128026" name="Group 32">
            <a:extLst>
              <a:ext uri="{FF2B5EF4-FFF2-40B4-BE49-F238E27FC236}">
                <a16:creationId xmlns:a16="http://schemas.microsoft.com/office/drawing/2014/main" id="{F8547D9F-CC2D-4977-8D5B-719A580A5908}"/>
              </a:ext>
            </a:extLst>
          </p:cNvPr>
          <p:cNvGrpSpPr>
            <a:grpSpLocks/>
          </p:cNvGrpSpPr>
          <p:nvPr/>
        </p:nvGrpSpPr>
        <p:grpSpPr bwMode="auto">
          <a:xfrm>
            <a:off x="2319339" y="3865563"/>
            <a:ext cx="2338387" cy="404812"/>
            <a:chOff x="1004" y="1639"/>
            <a:chExt cx="1473" cy="255"/>
          </a:xfrm>
        </p:grpSpPr>
        <p:sp>
          <p:nvSpPr>
            <p:cNvPr id="128036" name="Freeform 33">
              <a:extLst>
                <a:ext uri="{FF2B5EF4-FFF2-40B4-BE49-F238E27FC236}">
                  <a16:creationId xmlns:a16="http://schemas.microsoft.com/office/drawing/2014/main" id="{1FDB06EB-4062-4DFD-A8ED-0F5F642BDB85}"/>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8037" name="Text Box 34">
              <a:extLst>
                <a:ext uri="{FF2B5EF4-FFF2-40B4-BE49-F238E27FC236}">
                  <a16:creationId xmlns:a16="http://schemas.microsoft.com/office/drawing/2014/main" id="{F32333E6-FB9A-4368-84EA-852CE6F3B558}"/>
                </a:ext>
              </a:extLst>
            </p:cNvPr>
            <p:cNvSpPr txBox="1">
              <a:spLocks noChangeArrowheads="1"/>
            </p:cNvSpPr>
            <p:nvPr/>
          </p:nvSpPr>
          <p:spPr bwMode="auto">
            <a:xfrm>
              <a:off x="1226" y="1667"/>
              <a:ext cx="1058"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latin typeface="Comic Sans MS" panose="030F0702030302020204" pitchFamily="66" charset="0"/>
                </a:rPr>
                <a:t>200.23.20.0/23</a:t>
              </a:r>
              <a:endParaRPr lang="en-US" altLang="zh-CN" u="none">
                <a:latin typeface="Comic Sans MS" panose="030F0702030302020204" pitchFamily="66" charset="0"/>
              </a:endParaRPr>
            </a:p>
          </p:txBody>
        </p:sp>
      </p:grpSp>
      <p:sp>
        <p:nvSpPr>
          <p:cNvPr id="128027" name="Text Box 35">
            <a:extLst>
              <a:ext uri="{FF2B5EF4-FFF2-40B4-BE49-F238E27FC236}">
                <a16:creationId xmlns:a16="http://schemas.microsoft.com/office/drawing/2014/main" id="{B8F23C3A-8887-4F7C-B517-4D67DE19F372}"/>
              </a:ext>
            </a:extLst>
          </p:cNvPr>
          <p:cNvSpPr txBox="1">
            <a:spLocks noChangeArrowheads="1"/>
          </p:cNvSpPr>
          <p:nvPr/>
        </p:nvSpPr>
        <p:spPr bwMode="auto">
          <a:xfrm>
            <a:off x="2300289" y="3668713"/>
            <a:ext cx="1404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latin typeface="Comic Sans MS" panose="030F0702030302020204" pitchFamily="66" charset="0"/>
              </a:rPr>
              <a:t>Organization 2</a:t>
            </a:r>
          </a:p>
        </p:txBody>
      </p:sp>
      <p:grpSp>
        <p:nvGrpSpPr>
          <p:cNvPr id="128028" name="Group 36">
            <a:extLst>
              <a:ext uri="{FF2B5EF4-FFF2-40B4-BE49-F238E27FC236}">
                <a16:creationId xmlns:a16="http://schemas.microsoft.com/office/drawing/2014/main" id="{6CF76DD1-61D6-421C-8747-E65DB90C7826}"/>
              </a:ext>
            </a:extLst>
          </p:cNvPr>
          <p:cNvGrpSpPr>
            <a:grpSpLocks/>
          </p:cNvGrpSpPr>
          <p:nvPr/>
        </p:nvGrpSpPr>
        <p:grpSpPr bwMode="auto">
          <a:xfrm>
            <a:off x="3668713" y="4129089"/>
            <a:ext cx="296862" cy="663575"/>
            <a:chOff x="870" y="2945"/>
            <a:chExt cx="187" cy="418"/>
          </a:xfrm>
        </p:grpSpPr>
        <p:sp>
          <p:nvSpPr>
            <p:cNvPr id="128033" name="Text Box 37">
              <a:extLst>
                <a:ext uri="{FF2B5EF4-FFF2-40B4-BE49-F238E27FC236}">
                  <a16:creationId xmlns:a16="http://schemas.microsoft.com/office/drawing/2014/main" id="{20E26799-15AF-492B-A287-0658C016947A}"/>
                </a:ext>
              </a:extLst>
            </p:cNvPr>
            <p:cNvSpPr txBox="1">
              <a:spLocks noChangeArrowheads="1"/>
            </p:cNvSpPr>
            <p:nvPr/>
          </p:nvSpPr>
          <p:spPr bwMode="auto">
            <a:xfrm>
              <a:off x="872" y="2945"/>
              <a:ext cx="1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b="1" u="none">
                  <a:latin typeface="Comic Sans MS" panose="030F0702030302020204" pitchFamily="66" charset="0"/>
                </a:rPr>
                <a:t>.</a:t>
              </a:r>
              <a:endParaRPr lang="en-US" altLang="zh-CN" sz="2000" u="none">
                <a:latin typeface="Comic Sans MS" panose="030F0702030302020204" pitchFamily="66" charset="0"/>
              </a:endParaRPr>
            </a:p>
          </p:txBody>
        </p:sp>
        <p:sp>
          <p:nvSpPr>
            <p:cNvPr id="128034" name="Text Box 38">
              <a:extLst>
                <a:ext uri="{FF2B5EF4-FFF2-40B4-BE49-F238E27FC236}">
                  <a16:creationId xmlns:a16="http://schemas.microsoft.com/office/drawing/2014/main" id="{C4B9D726-F80D-46F8-ACF4-A8BA4C5A09CA}"/>
                </a:ext>
              </a:extLst>
            </p:cNvPr>
            <p:cNvSpPr txBox="1">
              <a:spLocks noChangeArrowheads="1"/>
            </p:cNvSpPr>
            <p:nvPr/>
          </p:nvSpPr>
          <p:spPr bwMode="auto">
            <a:xfrm>
              <a:off x="870" y="3030"/>
              <a:ext cx="1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b="1" u="none">
                  <a:latin typeface="Comic Sans MS" panose="030F0702030302020204" pitchFamily="66" charset="0"/>
                </a:rPr>
                <a:t>.</a:t>
              </a:r>
              <a:endParaRPr lang="en-US" altLang="zh-CN" sz="2000" u="none">
                <a:latin typeface="Comic Sans MS" panose="030F0702030302020204" pitchFamily="66" charset="0"/>
              </a:endParaRPr>
            </a:p>
          </p:txBody>
        </p:sp>
        <p:sp>
          <p:nvSpPr>
            <p:cNvPr id="128035" name="Text Box 39">
              <a:extLst>
                <a:ext uri="{FF2B5EF4-FFF2-40B4-BE49-F238E27FC236}">
                  <a16:creationId xmlns:a16="http://schemas.microsoft.com/office/drawing/2014/main" id="{F16A75FF-7068-4D1F-90C9-F4CCBA3CECEC}"/>
                </a:ext>
              </a:extLst>
            </p:cNvPr>
            <p:cNvSpPr txBox="1">
              <a:spLocks noChangeArrowheads="1"/>
            </p:cNvSpPr>
            <p:nvPr/>
          </p:nvSpPr>
          <p:spPr bwMode="auto">
            <a:xfrm>
              <a:off x="871" y="3113"/>
              <a:ext cx="1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b="1" u="none">
                  <a:latin typeface="Comic Sans MS" panose="030F0702030302020204" pitchFamily="66" charset="0"/>
                </a:rPr>
                <a:t>.</a:t>
              </a:r>
              <a:endParaRPr lang="en-US" altLang="zh-CN" sz="2000" u="none">
                <a:latin typeface="Comic Sans MS" panose="030F0702030302020204" pitchFamily="66" charset="0"/>
              </a:endParaRPr>
            </a:p>
          </p:txBody>
        </p:sp>
      </p:grpSp>
      <p:grpSp>
        <p:nvGrpSpPr>
          <p:cNvPr id="128029" name="Group 40">
            <a:extLst>
              <a:ext uri="{FF2B5EF4-FFF2-40B4-BE49-F238E27FC236}">
                <a16:creationId xmlns:a16="http://schemas.microsoft.com/office/drawing/2014/main" id="{3E053D2C-1259-4E6C-ACD9-C6C1EF74703C}"/>
              </a:ext>
            </a:extLst>
          </p:cNvPr>
          <p:cNvGrpSpPr>
            <a:grpSpLocks/>
          </p:cNvGrpSpPr>
          <p:nvPr/>
        </p:nvGrpSpPr>
        <p:grpSpPr bwMode="auto">
          <a:xfrm>
            <a:off x="4697413" y="3833814"/>
            <a:ext cx="296862" cy="663575"/>
            <a:chOff x="870" y="2945"/>
            <a:chExt cx="187" cy="418"/>
          </a:xfrm>
        </p:grpSpPr>
        <p:sp>
          <p:nvSpPr>
            <p:cNvPr id="128030" name="Text Box 41">
              <a:extLst>
                <a:ext uri="{FF2B5EF4-FFF2-40B4-BE49-F238E27FC236}">
                  <a16:creationId xmlns:a16="http://schemas.microsoft.com/office/drawing/2014/main" id="{6B31EAD0-71C6-4D23-94AC-0D8F0AC256CB}"/>
                </a:ext>
              </a:extLst>
            </p:cNvPr>
            <p:cNvSpPr txBox="1">
              <a:spLocks noChangeArrowheads="1"/>
            </p:cNvSpPr>
            <p:nvPr/>
          </p:nvSpPr>
          <p:spPr bwMode="auto">
            <a:xfrm>
              <a:off x="872" y="2945"/>
              <a:ext cx="1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b="1" u="none">
                  <a:latin typeface="Comic Sans MS" panose="030F0702030302020204" pitchFamily="66" charset="0"/>
                </a:rPr>
                <a:t>.</a:t>
              </a:r>
              <a:endParaRPr lang="en-US" altLang="zh-CN" sz="2000" u="none">
                <a:latin typeface="Comic Sans MS" panose="030F0702030302020204" pitchFamily="66" charset="0"/>
              </a:endParaRPr>
            </a:p>
          </p:txBody>
        </p:sp>
        <p:sp>
          <p:nvSpPr>
            <p:cNvPr id="128031" name="Text Box 42">
              <a:extLst>
                <a:ext uri="{FF2B5EF4-FFF2-40B4-BE49-F238E27FC236}">
                  <a16:creationId xmlns:a16="http://schemas.microsoft.com/office/drawing/2014/main" id="{48C46F1B-0E36-4DCB-9FD0-A04A4642E3B6}"/>
                </a:ext>
              </a:extLst>
            </p:cNvPr>
            <p:cNvSpPr txBox="1">
              <a:spLocks noChangeArrowheads="1"/>
            </p:cNvSpPr>
            <p:nvPr/>
          </p:nvSpPr>
          <p:spPr bwMode="auto">
            <a:xfrm>
              <a:off x="870" y="3030"/>
              <a:ext cx="1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b="1" u="none">
                  <a:latin typeface="Comic Sans MS" panose="030F0702030302020204" pitchFamily="66" charset="0"/>
                </a:rPr>
                <a:t>.</a:t>
              </a:r>
              <a:endParaRPr lang="en-US" altLang="zh-CN" sz="2000" u="none">
                <a:latin typeface="Comic Sans MS" panose="030F0702030302020204" pitchFamily="66" charset="0"/>
              </a:endParaRPr>
            </a:p>
          </p:txBody>
        </p:sp>
        <p:sp>
          <p:nvSpPr>
            <p:cNvPr id="128032" name="Text Box 43">
              <a:extLst>
                <a:ext uri="{FF2B5EF4-FFF2-40B4-BE49-F238E27FC236}">
                  <a16:creationId xmlns:a16="http://schemas.microsoft.com/office/drawing/2014/main" id="{B0899685-633F-43AC-9B73-9204139A17E9}"/>
                </a:ext>
              </a:extLst>
            </p:cNvPr>
            <p:cNvSpPr txBox="1">
              <a:spLocks noChangeArrowheads="1"/>
            </p:cNvSpPr>
            <p:nvPr/>
          </p:nvSpPr>
          <p:spPr bwMode="auto">
            <a:xfrm>
              <a:off x="871" y="3113"/>
              <a:ext cx="1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b="1" u="none">
                  <a:latin typeface="Comic Sans MS" panose="030F0702030302020204" pitchFamily="66" charset="0"/>
                </a:rPr>
                <a:t>.</a:t>
              </a:r>
              <a:endParaRPr lang="en-US" altLang="zh-CN" sz="2000" u="none">
                <a:latin typeface="Comic Sans MS" panose="030F0702030302020204" pitchFamily="66" charset="0"/>
              </a:endParaRPr>
            </a:p>
          </p:txBody>
        </p:sp>
      </p:grpSp>
      <p:sp>
        <p:nvSpPr>
          <p:cNvPr id="2" name="灯片编号占位符 1">
            <a:extLst>
              <a:ext uri="{FF2B5EF4-FFF2-40B4-BE49-F238E27FC236}">
                <a16:creationId xmlns:a16="http://schemas.microsoft.com/office/drawing/2014/main" id="{282A9DBB-1029-4348-A8B1-E843CC80308E}"/>
              </a:ext>
            </a:extLst>
          </p:cNvPr>
          <p:cNvSpPr>
            <a:spLocks noGrp="1"/>
          </p:cNvSpPr>
          <p:nvPr>
            <p:ph type="sldNum" sz="quarter" idx="12"/>
          </p:nvPr>
        </p:nvSpPr>
        <p:spPr/>
        <p:txBody>
          <a:bodyPr/>
          <a:lstStyle/>
          <a:p>
            <a:fld id="{91F2D4EF-46D4-4764-B373-FC59CD1D281E}" type="slidenum">
              <a:rPr lang="zh-CN" altLang="en-US" smtClean="0"/>
              <a:t>81</a:t>
            </a:fld>
            <a:endParaRPr lang="zh-CN"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9529" y="315996"/>
            <a:ext cx="4266321" cy="1006462"/>
            <a:chOff x="658104" y="373146"/>
            <a:chExt cx="4266321" cy="1006462"/>
          </a:xfrm>
        </p:grpSpPr>
        <p:grpSp>
          <p:nvGrpSpPr>
            <p:cNvPr id="8" name="组合 7"/>
            <p:cNvGrpSpPr/>
            <p:nvPr/>
          </p:nvGrpSpPr>
          <p:grpSpPr>
            <a:xfrm>
              <a:off x="1080814" y="763297"/>
              <a:ext cx="3843611" cy="616311"/>
              <a:chOff x="1839058" y="1058437"/>
              <a:chExt cx="3843611" cy="616311"/>
            </a:xfrm>
          </p:grpSpPr>
          <p:sp>
            <p:nvSpPr>
              <p:cNvPr id="12" name="矩形: 圆角 11"/>
              <p:cNvSpPr/>
              <p:nvPr/>
            </p:nvSpPr>
            <p:spPr>
              <a:xfrm>
                <a:off x="1839058" y="1058437"/>
                <a:ext cx="3776935"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3" name="文本框 12"/>
              <p:cNvSpPr txBox="1"/>
              <p:nvPr/>
            </p:nvSpPr>
            <p:spPr>
              <a:xfrm>
                <a:off x="2681319" y="1089973"/>
                <a:ext cx="3001350"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CIDR</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寻址</a:t>
                </a:r>
              </a:p>
            </p:txBody>
          </p:sp>
        </p:grpSp>
        <p:pic>
          <p:nvPicPr>
            <p:cNvPr id="15" name="图片 14"/>
            <p:cNvPicPr>
              <a:picLocks noChangeAspect="1"/>
            </p:cNvPicPr>
            <p:nvPr/>
          </p:nvPicPr>
          <p:blipFill>
            <a:blip r:embed="rId3">
              <a:lum contrast="20000"/>
            </a:blip>
            <a:stretch>
              <a:fillRect/>
            </a:stretch>
          </p:blipFill>
          <p:spPr>
            <a:xfrm>
              <a:off x="658104" y="373146"/>
              <a:ext cx="1178667" cy="987480"/>
            </a:xfrm>
            <a:prstGeom prst="rect">
              <a:avLst/>
            </a:prstGeom>
          </p:spPr>
        </p:pic>
      </p:grpSp>
      <p:grpSp>
        <p:nvGrpSpPr>
          <p:cNvPr id="42" name="组合 41"/>
          <p:cNvGrpSpPr/>
          <p:nvPr/>
        </p:nvGrpSpPr>
        <p:grpSpPr>
          <a:xfrm>
            <a:off x="821269" y="1426245"/>
            <a:ext cx="11057618" cy="476221"/>
            <a:chOff x="1403750" y="3593123"/>
            <a:chExt cx="11057618" cy="476221"/>
          </a:xfrm>
        </p:grpSpPr>
        <p:grpSp>
          <p:nvGrpSpPr>
            <p:cNvPr id="43" name="组合 42"/>
            <p:cNvGrpSpPr/>
            <p:nvPr/>
          </p:nvGrpSpPr>
          <p:grpSpPr>
            <a:xfrm>
              <a:off x="1403750" y="3593123"/>
              <a:ext cx="490436" cy="476221"/>
              <a:chOff x="1403750" y="3593123"/>
              <a:chExt cx="808892" cy="785446"/>
            </a:xfrm>
          </p:grpSpPr>
          <p:sp>
            <p:nvSpPr>
              <p:cNvPr id="45"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4" name="Text Box 79"/>
            <p:cNvSpPr txBox="1">
              <a:spLocks noChangeArrowheads="1"/>
            </p:cNvSpPr>
            <p:nvPr/>
          </p:nvSpPr>
          <p:spPr bwMode="auto">
            <a:xfrm>
              <a:off x="1986045" y="3593123"/>
              <a:ext cx="10475323" cy="47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使用 </a:t>
              </a: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CIDR </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时，路由表中的每个项目由“网络前缀”和“下一跳地址”组成。</a:t>
              </a:r>
            </a:p>
          </p:txBody>
        </p:sp>
      </p:grpSp>
      <p:graphicFrame>
        <p:nvGraphicFramePr>
          <p:cNvPr id="47" name="Group 76"/>
          <p:cNvGraphicFramePr>
            <a:graphicFrameLocks noGrp="1"/>
          </p:cNvGraphicFramePr>
          <p:nvPr/>
        </p:nvGraphicFramePr>
        <p:xfrm>
          <a:off x="2010240" y="2166502"/>
          <a:ext cx="8171519" cy="1635440"/>
        </p:xfrm>
        <a:graphic>
          <a:graphicData uri="http://schemas.openxmlformats.org/drawingml/2006/table">
            <a:tbl>
              <a:tblPr>
                <a:tableStyleId>{BDBED569-4797-4DF1-A0F4-6AAB3CD982D8}</a:tableStyleId>
              </a:tblPr>
              <a:tblGrid>
                <a:gridCol w="2952779">
                  <a:extLst>
                    <a:ext uri="{9D8B030D-6E8A-4147-A177-3AD203B41FA5}">
                      <a16:colId xmlns:a16="http://schemas.microsoft.com/office/drawing/2014/main" val="20000"/>
                    </a:ext>
                  </a:extLst>
                </a:gridCol>
                <a:gridCol w="3493582">
                  <a:extLst>
                    <a:ext uri="{9D8B030D-6E8A-4147-A177-3AD203B41FA5}">
                      <a16:colId xmlns:a16="http://schemas.microsoft.com/office/drawing/2014/main" val="20001"/>
                    </a:ext>
                  </a:extLst>
                </a:gridCol>
                <a:gridCol w="1725158">
                  <a:extLst>
                    <a:ext uri="{9D8B030D-6E8A-4147-A177-3AD203B41FA5}">
                      <a16:colId xmlns:a16="http://schemas.microsoft.com/office/drawing/2014/main" val="20002"/>
                    </a:ext>
                  </a:extLst>
                </a:gridCol>
              </a:tblGrid>
              <a:tr h="34607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2400" b="1" u="none" strike="noStrike" cap="none" normalizeH="0" baseline="0" dirty="0">
                          <a:ln>
                            <a:noFill/>
                          </a:ln>
                          <a:solidFill>
                            <a:schemeClr val="tx1">
                              <a:lumMod val="95000"/>
                              <a:lumOff val="5000"/>
                            </a:schemeClr>
                          </a:solidFill>
                          <a:effectLst/>
                        </a:rPr>
                        <a:t>目的网络地址</a:t>
                      </a:r>
                      <a:endParaRPr kumimoji="0" lang="zh-CN" altLang="en-US" sz="2400" b="1" i="0" u="none" strike="noStrike" cap="none" normalizeH="0" baseline="0" dirty="0">
                        <a:ln>
                          <a:noFill/>
                        </a:ln>
                        <a:solidFill>
                          <a:schemeClr val="tx1">
                            <a:lumMod val="95000"/>
                            <a:lumOff val="5000"/>
                          </a:schemeClr>
                        </a:solidFill>
                        <a:effectLst/>
                        <a:latin typeface="思源黑体 CN Medium" panose="020B0600000000000000" pitchFamily="34" charset="-122"/>
                        <a:ea typeface="思源黑体 CN Medium" panose="020B0600000000000000" pitchFamily="34" charset="-122"/>
                      </a:endParaRPr>
                    </a:p>
                  </a:txBody>
                  <a:tcPr marL="86407" marR="86407" marT="43100" marB="43100" horzOverflow="overflow">
                    <a:solidFill>
                      <a:srgbClr val="009FF6">
                        <a:alpha val="18000"/>
                      </a:srgbClr>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2400" b="1" u="none" strike="noStrike" cap="none" normalizeH="0" baseline="0" dirty="0">
                          <a:ln>
                            <a:noFill/>
                          </a:ln>
                          <a:solidFill>
                            <a:schemeClr val="tx1">
                              <a:lumMod val="95000"/>
                              <a:lumOff val="5000"/>
                            </a:schemeClr>
                          </a:solidFill>
                          <a:effectLst/>
                        </a:rPr>
                        <a:t>子网掩码</a:t>
                      </a:r>
                      <a:endParaRPr kumimoji="0" lang="zh-CN" altLang="en-US" sz="2400" b="1" i="0" u="none" strike="noStrike" cap="none" normalizeH="0" baseline="0" dirty="0">
                        <a:ln>
                          <a:noFill/>
                        </a:ln>
                        <a:solidFill>
                          <a:schemeClr val="tx1">
                            <a:lumMod val="95000"/>
                            <a:lumOff val="5000"/>
                          </a:schemeClr>
                        </a:solidFill>
                        <a:effectLst/>
                        <a:latin typeface="思源黑体 CN Medium" panose="020B0600000000000000" pitchFamily="34" charset="-122"/>
                        <a:ea typeface="思源黑体 CN Medium" panose="020B0600000000000000" pitchFamily="34" charset="-122"/>
                      </a:endParaRPr>
                    </a:p>
                  </a:txBody>
                  <a:tcPr marL="86407" marR="86407" marT="43100" marB="43100" horzOverflow="overflow">
                    <a:solidFill>
                      <a:srgbClr val="009FF6">
                        <a:alpha val="18000"/>
                      </a:srgbClr>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2400" b="1" u="none" strike="noStrike" cap="none" normalizeH="0" baseline="0" dirty="0">
                          <a:ln>
                            <a:noFill/>
                          </a:ln>
                          <a:solidFill>
                            <a:schemeClr val="tx1">
                              <a:lumMod val="95000"/>
                              <a:lumOff val="5000"/>
                            </a:schemeClr>
                          </a:solidFill>
                          <a:effectLst/>
                        </a:rPr>
                        <a:t>下一跳</a:t>
                      </a:r>
                      <a:endParaRPr kumimoji="0" lang="zh-CN" altLang="en-US" sz="2400" b="1" i="0" u="none" strike="noStrike" cap="none" normalizeH="0" baseline="0" dirty="0">
                        <a:ln>
                          <a:noFill/>
                        </a:ln>
                        <a:solidFill>
                          <a:schemeClr val="tx1">
                            <a:lumMod val="95000"/>
                            <a:lumOff val="5000"/>
                          </a:schemeClr>
                        </a:solidFill>
                        <a:effectLst/>
                        <a:latin typeface="思源黑体 CN Medium" panose="020B0600000000000000" pitchFamily="34" charset="-122"/>
                        <a:ea typeface="思源黑体 CN Medium" panose="020B0600000000000000" pitchFamily="34" charset="-122"/>
                      </a:endParaRPr>
                    </a:p>
                  </a:txBody>
                  <a:tcPr marL="86407" marR="86407" marT="43100" marB="43100" horzOverflow="overflow">
                    <a:solidFill>
                      <a:srgbClr val="009FF6">
                        <a:alpha val="18000"/>
                      </a:srgbClr>
                    </a:solidFill>
                  </a:tcPr>
                </a:tc>
                <a:extLst>
                  <a:ext uri="{0D108BD9-81ED-4DB2-BD59-A6C34878D82A}">
                    <a16:rowId xmlns:a16="http://schemas.microsoft.com/office/drawing/2014/main" val="10000"/>
                  </a:ext>
                </a:extLst>
              </a:tr>
              <a:tr h="984250">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solidFill>
                            <a:schemeClr val="tx1">
                              <a:lumMod val="95000"/>
                              <a:lumOff val="5000"/>
                            </a:schemeClr>
                          </a:solidFill>
                          <a:effectLst/>
                        </a:rPr>
                        <a:t>128.30.33.0</a:t>
                      </a: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solidFill>
                            <a:schemeClr val="tx1">
                              <a:lumMod val="95000"/>
                              <a:lumOff val="5000"/>
                            </a:schemeClr>
                          </a:solidFill>
                          <a:effectLst/>
                        </a:rPr>
                        <a:t>128.30.33.128</a:t>
                      </a: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solidFill>
                            <a:schemeClr val="tx1">
                              <a:lumMod val="95000"/>
                              <a:lumOff val="5000"/>
                            </a:schemeClr>
                          </a:solidFill>
                          <a:effectLst/>
                        </a:rPr>
                        <a:t>128.30.36.0</a:t>
                      </a:r>
                      <a:endParaRPr kumimoji="0" lang="en-US" altLang="zh-CN" sz="2400" b="1" i="0" u="none" strike="noStrike" cap="none" normalizeH="0" baseline="0" dirty="0">
                        <a:ln>
                          <a:noFill/>
                        </a:ln>
                        <a:solidFill>
                          <a:schemeClr val="tx1">
                            <a:lumMod val="95000"/>
                            <a:lumOff val="5000"/>
                          </a:schemeClr>
                        </a:solidFill>
                        <a:effectLst/>
                        <a:latin typeface="思源黑体 CN Medium" panose="020B0600000000000000" pitchFamily="34" charset="-122"/>
                        <a:ea typeface="思源黑体 CN Medium" panose="020B0600000000000000" pitchFamily="34" charset="-122"/>
                      </a:endParaRPr>
                    </a:p>
                  </a:txBody>
                  <a:tcPr marL="86407" marR="86407" marT="43100" marB="43100" horzOverflow="overflow">
                    <a:solidFill>
                      <a:srgbClr val="009FF6">
                        <a:alpha val="18000"/>
                      </a:srgbClr>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solidFill>
                            <a:schemeClr val="tx1">
                              <a:lumMod val="95000"/>
                              <a:lumOff val="5000"/>
                            </a:schemeClr>
                          </a:solidFill>
                          <a:effectLst/>
                        </a:rPr>
                        <a:t>255.255.255.128</a:t>
                      </a: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solidFill>
                            <a:schemeClr val="tx1">
                              <a:lumMod val="95000"/>
                              <a:lumOff val="5000"/>
                            </a:schemeClr>
                          </a:solidFill>
                          <a:effectLst/>
                        </a:rPr>
                        <a:t>255.255.255.128</a:t>
                      </a: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solidFill>
                            <a:schemeClr val="tx1">
                              <a:lumMod val="95000"/>
                              <a:lumOff val="5000"/>
                            </a:schemeClr>
                          </a:solidFill>
                          <a:effectLst/>
                        </a:rPr>
                        <a:t>255.255.255.0</a:t>
                      </a:r>
                      <a:endParaRPr kumimoji="0" lang="en-US" altLang="zh-CN" sz="2400" b="1" i="0" u="none" strike="noStrike" cap="none" normalizeH="0" baseline="0" dirty="0">
                        <a:ln>
                          <a:noFill/>
                        </a:ln>
                        <a:solidFill>
                          <a:schemeClr val="tx1">
                            <a:lumMod val="95000"/>
                            <a:lumOff val="5000"/>
                          </a:schemeClr>
                        </a:solidFill>
                        <a:effectLst/>
                        <a:latin typeface="思源黑体 CN Medium" panose="020B0600000000000000" pitchFamily="34" charset="-122"/>
                        <a:ea typeface="思源黑体 CN Medium" panose="020B0600000000000000" pitchFamily="34" charset="-122"/>
                      </a:endParaRPr>
                    </a:p>
                  </a:txBody>
                  <a:tcPr marL="86407" marR="86407" marT="43100" marB="43100" horzOverflow="overflow">
                    <a:solidFill>
                      <a:srgbClr val="009FF6">
                        <a:alpha val="18000"/>
                      </a:srgbClr>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2400" b="1" u="none" strike="noStrike" cap="none" normalizeH="0" baseline="0" dirty="0">
                          <a:ln>
                            <a:noFill/>
                          </a:ln>
                          <a:solidFill>
                            <a:schemeClr val="tx1">
                              <a:lumMod val="95000"/>
                              <a:lumOff val="5000"/>
                            </a:schemeClr>
                          </a:solidFill>
                          <a:effectLst/>
                        </a:rPr>
                        <a:t>接口 </a:t>
                      </a:r>
                      <a:r>
                        <a:rPr kumimoji="0" lang="en-US" altLang="zh-CN" sz="2400" b="1" u="none" strike="noStrike" cap="none" normalizeH="0" baseline="0" dirty="0">
                          <a:ln>
                            <a:noFill/>
                          </a:ln>
                          <a:solidFill>
                            <a:schemeClr val="tx1">
                              <a:lumMod val="95000"/>
                              <a:lumOff val="5000"/>
                            </a:schemeClr>
                          </a:solidFill>
                          <a:effectLst/>
                        </a:rPr>
                        <a:t>0</a:t>
                      </a: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2400" b="1" u="none" strike="noStrike" cap="none" normalizeH="0" baseline="0" dirty="0">
                          <a:ln>
                            <a:noFill/>
                          </a:ln>
                          <a:solidFill>
                            <a:schemeClr val="tx1">
                              <a:lumMod val="95000"/>
                              <a:lumOff val="5000"/>
                            </a:schemeClr>
                          </a:solidFill>
                          <a:effectLst/>
                        </a:rPr>
                        <a:t>接口 </a:t>
                      </a:r>
                      <a:r>
                        <a:rPr kumimoji="0" lang="en-US" altLang="zh-CN" sz="2400" b="1" u="none" strike="noStrike" cap="none" normalizeH="0" baseline="0" dirty="0">
                          <a:ln>
                            <a:noFill/>
                          </a:ln>
                          <a:solidFill>
                            <a:schemeClr val="tx1">
                              <a:lumMod val="95000"/>
                              <a:lumOff val="5000"/>
                            </a:schemeClr>
                          </a:solidFill>
                          <a:effectLst/>
                        </a:rPr>
                        <a:t>1</a:t>
                      </a: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solidFill>
                            <a:schemeClr val="tx1">
                              <a:lumMod val="95000"/>
                              <a:lumOff val="5000"/>
                            </a:schemeClr>
                          </a:solidFill>
                          <a:effectLst/>
                        </a:rPr>
                        <a:t>R</a:t>
                      </a:r>
                      <a:r>
                        <a:rPr kumimoji="0" lang="en-US" altLang="zh-CN" sz="2400" b="1" u="none" strike="noStrike" cap="none" normalizeH="0" baseline="-25000" dirty="0">
                          <a:ln>
                            <a:noFill/>
                          </a:ln>
                          <a:solidFill>
                            <a:schemeClr val="tx1">
                              <a:lumMod val="95000"/>
                              <a:lumOff val="5000"/>
                            </a:schemeClr>
                          </a:solidFill>
                          <a:effectLst/>
                        </a:rPr>
                        <a:t>2</a:t>
                      </a:r>
                      <a:endParaRPr kumimoji="0" lang="en-US" altLang="zh-CN" sz="2400" b="1" i="0" u="none" strike="noStrike" cap="none" normalizeH="0" baseline="-25000" dirty="0">
                        <a:ln>
                          <a:noFill/>
                        </a:ln>
                        <a:solidFill>
                          <a:schemeClr val="tx1">
                            <a:lumMod val="95000"/>
                            <a:lumOff val="5000"/>
                          </a:schemeClr>
                        </a:solidFill>
                        <a:effectLst/>
                        <a:latin typeface="思源黑体 CN Medium" panose="020B0600000000000000" pitchFamily="34" charset="-122"/>
                        <a:ea typeface="思源黑体 CN Medium" panose="020B0600000000000000" pitchFamily="34" charset="-122"/>
                      </a:endParaRPr>
                    </a:p>
                  </a:txBody>
                  <a:tcPr marL="86407" marR="86407" marT="43100" marB="43100" horzOverflow="overflow">
                    <a:solidFill>
                      <a:srgbClr val="009FF6">
                        <a:alpha val="18000"/>
                      </a:srgbClr>
                    </a:solidFill>
                  </a:tcPr>
                </a:tc>
                <a:extLst>
                  <a:ext uri="{0D108BD9-81ED-4DB2-BD59-A6C34878D82A}">
                    <a16:rowId xmlns:a16="http://schemas.microsoft.com/office/drawing/2014/main" val="10001"/>
                  </a:ext>
                </a:extLst>
              </a:tr>
            </a:tbl>
          </a:graphicData>
        </a:graphic>
      </p:graphicFrame>
      <p:sp>
        <p:nvSpPr>
          <p:cNvPr id="48" name="右箭头 1"/>
          <p:cNvSpPr>
            <a:spLocks noChangeArrowheads="1"/>
          </p:cNvSpPr>
          <p:nvPr/>
        </p:nvSpPr>
        <p:spPr bwMode="auto">
          <a:xfrm rot="5400000">
            <a:off x="6046478" y="4162574"/>
            <a:ext cx="532429" cy="433387"/>
          </a:xfrm>
          <a:prstGeom prst="rightArrow">
            <a:avLst>
              <a:gd name="adj1" fmla="val 26877"/>
              <a:gd name="adj2" fmla="val 50000"/>
            </a:avLst>
          </a:prstGeom>
          <a:solidFill>
            <a:srgbClr val="009FF6"/>
          </a:solidFill>
          <a:ln w="9525" algn="ctr">
            <a:noFill/>
            <a:round/>
          </a:ln>
        </p:spPr>
        <p:txBody>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000">
              <a:latin typeface="思源黑体 CN Medium" panose="020B0600000000000000" pitchFamily="34" charset="-122"/>
              <a:ea typeface="思源黑体 CN Medium" panose="020B0600000000000000" pitchFamily="34" charset="-122"/>
            </a:endParaRPr>
          </a:p>
        </p:txBody>
      </p:sp>
      <p:graphicFrame>
        <p:nvGraphicFramePr>
          <p:cNvPr id="49" name="Group 76"/>
          <p:cNvGraphicFramePr>
            <a:graphicFrameLocks noGrp="1"/>
          </p:cNvGraphicFramePr>
          <p:nvPr/>
        </p:nvGraphicFramePr>
        <p:xfrm>
          <a:off x="3679185" y="4806965"/>
          <a:ext cx="5267014" cy="1635440"/>
        </p:xfrm>
        <a:graphic>
          <a:graphicData uri="http://schemas.openxmlformats.org/drawingml/2006/table">
            <a:tbl>
              <a:tblPr>
                <a:tableStyleId>{BDBED569-4797-4DF1-A0F4-6AAB3CD982D8}</a:tableStyleId>
              </a:tblPr>
              <a:tblGrid>
                <a:gridCol w="3949709">
                  <a:extLst>
                    <a:ext uri="{9D8B030D-6E8A-4147-A177-3AD203B41FA5}">
                      <a16:colId xmlns:a16="http://schemas.microsoft.com/office/drawing/2014/main" val="20000"/>
                    </a:ext>
                  </a:extLst>
                </a:gridCol>
                <a:gridCol w="1317305">
                  <a:extLst>
                    <a:ext uri="{9D8B030D-6E8A-4147-A177-3AD203B41FA5}">
                      <a16:colId xmlns:a16="http://schemas.microsoft.com/office/drawing/2014/main" val="20001"/>
                    </a:ext>
                  </a:extLst>
                </a:gridCol>
              </a:tblGrid>
              <a:tr h="34607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2400" b="1" u="none" strike="noStrike" cap="none" normalizeH="0" baseline="0" dirty="0">
                          <a:ln>
                            <a:noFill/>
                          </a:ln>
                          <a:effectLst/>
                        </a:rPr>
                        <a:t>网络前缀</a:t>
                      </a:r>
                      <a:endParaRPr kumimoji="0" lang="zh-CN" altLang="en-US" sz="2400" b="1" i="0" u="none" strike="noStrike" cap="none" normalizeH="0" baseline="0" dirty="0">
                        <a:ln>
                          <a:noFill/>
                        </a:ln>
                        <a:solidFill>
                          <a:schemeClr val="tx1"/>
                        </a:solidFill>
                        <a:effectLst/>
                        <a:latin typeface="思源黑体 CN Medium" panose="020B0600000000000000" pitchFamily="34" charset="-122"/>
                        <a:ea typeface="思源黑体 CN Medium" panose="020B0600000000000000" pitchFamily="34" charset="-122"/>
                      </a:endParaRPr>
                    </a:p>
                  </a:txBody>
                  <a:tcPr marL="86407" marR="86407" marT="43100" marB="43100" horzOverflow="overflow">
                    <a:solidFill>
                      <a:srgbClr val="009FF6">
                        <a:alpha val="18000"/>
                      </a:srgbClr>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2400" b="1" u="none" strike="noStrike" cap="none" normalizeH="0" baseline="0">
                          <a:ln>
                            <a:noFill/>
                          </a:ln>
                          <a:effectLst/>
                        </a:rPr>
                        <a:t>下一跳</a:t>
                      </a:r>
                      <a:endParaRPr kumimoji="0" lang="zh-CN" altLang="en-US" sz="2400" b="1" i="0" u="none" strike="noStrike" cap="none" normalizeH="0" baseline="0">
                        <a:ln>
                          <a:noFill/>
                        </a:ln>
                        <a:solidFill>
                          <a:schemeClr val="tx1"/>
                        </a:solidFill>
                        <a:effectLst/>
                        <a:latin typeface="思源黑体 CN Medium" panose="020B0600000000000000" pitchFamily="34" charset="-122"/>
                        <a:ea typeface="思源黑体 CN Medium" panose="020B0600000000000000" pitchFamily="34" charset="-122"/>
                      </a:endParaRPr>
                    </a:p>
                  </a:txBody>
                  <a:tcPr marL="86407" marR="86407" marT="43100" marB="43100" horzOverflow="overflow">
                    <a:solidFill>
                      <a:srgbClr val="009FF6">
                        <a:alpha val="18000"/>
                      </a:srgbClr>
                    </a:solidFill>
                  </a:tcPr>
                </a:tc>
                <a:extLst>
                  <a:ext uri="{0D108BD9-81ED-4DB2-BD59-A6C34878D82A}">
                    <a16:rowId xmlns:a16="http://schemas.microsoft.com/office/drawing/2014/main" val="10000"/>
                  </a:ext>
                </a:extLst>
              </a:tr>
              <a:tr h="984250">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effectLst/>
                        </a:rPr>
                        <a:t>128.30.33.0/25</a:t>
                      </a: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effectLst/>
                        </a:rPr>
                        <a:t>128.30.33.128/25</a:t>
                      </a: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effectLst/>
                        </a:rPr>
                        <a:t>128.30.36.0/24</a:t>
                      </a:r>
                      <a:endParaRPr kumimoji="0" lang="en-US" altLang="zh-CN" sz="2400" b="1" i="0" u="none" strike="noStrike" cap="none" normalizeH="0" baseline="0" dirty="0">
                        <a:ln>
                          <a:noFill/>
                        </a:ln>
                        <a:solidFill>
                          <a:schemeClr val="tx1"/>
                        </a:solidFill>
                        <a:effectLst/>
                        <a:latin typeface="思源黑体 CN Medium" panose="020B0600000000000000" pitchFamily="34" charset="-122"/>
                        <a:ea typeface="思源黑体 CN Medium" panose="020B0600000000000000" pitchFamily="34" charset="-122"/>
                      </a:endParaRPr>
                    </a:p>
                  </a:txBody>
                  <a:tcPr marL="86407" marR="86407" marT="43100" marB="43100" horzOverflow="overflow">
                    <a:solidFill>
                      <a:srgbClr val="009FF6">
                        <a:alpha val="18000"/>
                      </a:srgbClr>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7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7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600">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2400" b="1" u="none" strike="noStrike" cap="none" normalizeH="0" baseline="0" dirty="0">
                          <a:ln>
                            <a:noFill/>
                          </a:ln>
                          <a:effectLst/>
                        </a:rPr>
                        <a:t>接口 </a:t>
                      </a:r>
                      <a:r>
                        <a:rPr kumimoji="0" lang="en-US" altLang="zh-CN" sz="2400" b="1" u="none" strike="noStrike" cap="none" normalizeH="0" baseline="0" dirty="0">
                          <a:ln>
                            <a:noFill/>
                          </a:ln>
                          <a:effectLst/>
                        </a:rPr>
                        <a:t>0</a:t>
                      </a: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zh-CN" altLang="en-US" sz="2400" b="1" u="none" strike="noStrike" cap="none" normalizeH="0" baseline="0" dirty="0">
                          <a:ln>
                            <a:noFill/>
                          </a:ln>
                          <a:effectLst/>
                        </a:rPr>
                        <a:t>接口 </a:t>
                      </a:r>
                      <a:r>
                        <a:rPr kumimoji="0" lang="en-US" altLang="zh-CN" sz="2400" b="1" u="none" strike="noStrike" cap="none" normalizeH="0" baseline="0" dirty="0">
                          <a:ln>
                            <a:noFill/>
                          </a:ln>
                          <a:effectLst/>
                        </a:rPr>
                        <a:t>1</a:t>
                      </a:r>
                    </a:p>
                    <a:p>
                      <a:pPr marL="0" marR="0" lvl="0" indent="0" algn="ctr"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pPr>
                      <a:r>
                        <a:rPr kumimoji="0" lang="en-US" altLang="zh-CN" sz="2400" b="1" u="none" strike="noStrike" cap="none" normalizeH="0" baseline="0" dirty="0">
                          <a:ln>
                            <a:noFill/>
                          </a:ln>
                          <a:effectLst/>
                        </a:rPr>
                        <a:t>R</a:t>
                      </a:r>
                      <a:r>
                        <a:rPr kumimoji="0" lang="en-US" altLang="zh-CN" sz="2400" b="1" u="none" strike="noStrike" cap="none" normalizeH="0" baseline="-25000" dirty="0">
                          <a:ln>
                            <a:noFill/>
                          </a:ln>
                          <a:effectLst/>
                        </a:rPr>
                        <a:t>2</a:t>
                      </a:r>
                      <a:endParaRPr kumimoji="0" lang="en-US" altLang="zh-CN" sz="2400" b="1" i="0" u="none" strike="noStrike" cap="none" normalizeH="0" baseline="-25000" dirty="0">
                        <a:ln>
                          <a:noFill/>
                        </a:ln>
                        <a:solidFill>
                          <a:schemeClr val="tx1"/>
                        </a:solidFill>
                        <a:effectLst/>
                        <a:latin typeface="思源黑体 CN Medium" panose="020B0600000000000000" pitchFamily="34" charset="-122"/>
                        <a:ea typeface="思源黑体 CN Medium" panose="020B0600000000000000" pitchFamily="34" charset="-122"/>
                      </a:endParaRPr>
                    </a:p>
                  </a:txBody>
                  <a:tcPr marL="86407" marR="86407" marT="43100" marB="43100" horzOverflow="overflow">
                    <a:solidFill>
                      <a:srgbClr val="009FF6">
                        <a:alpha val="18000"/>
                      </a:srgbClr>
                    </a:solidFill>
                  </a:tcPr>
                </a:tc>
                <a:extLst>
                  <a:ext uri="{0D108BD9-81ED-4DB2-BD59-A6C34878D82A}">
                    <a16:rowId xmlns:a16="http://schemas.microsoft.com/office/drawing/2014/main" val="10001"/>
                  </a:ext>
                </a:extLst>
              </a:tr>
            </a:tbl>
          </a:graphicData>
        </a:graphic>
      </p:graphicFrame>
      <p:sp>
        <p:nvSpPr>
          <p:cNvPr id="3" name="灯片编号占位符 2">
            <a:extLst>
              <a:ext uri="{FF2B5EF4-FFF2-40B4-BE49-F238E27FC236}">
                <a16:creationId xmlns:a16="http://schemas.microsoft.com/office/drawing/2014/main" id="{0D2E5C70-0254-4E60-A247-DDCBE1E289C9}"/>
              </a:ext>
            </a:extLst>
          </p:cNvPr>
          <p:cNvSpPr>
            <a:spLocks noGrp="1"/>
          </p:cNvSpPr>
          <p:nvPr>
            <p:ph type="sldNum" sz="quarter" idx="12"/>
          </p:nvPr>
        </p:nvSpPr>
        <p:spPr/>
        <p:txBody>
          <a:bodyPr/>
          <a:lstStyle/>
          <a:p>
            <a:fld id="{91F2D4EF-46D4-4764-B373-FC59CD1D281E}" type="slidenum">
              <a:rPr lang="zh-CN" altLang="en-US" smtClean="0"/>
              <a:t>82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1000"/>
                                        <p:tgtEl>
                                          <p:spTgt spid="47"/>
                                        </p:tgtEl>
                                      </p:cBhvr>
                                    </p:animEffect>
                                    <p:anim calcmode="lin" valueType="num">
                                      <p:cBhvr>
                                        <p:cTn id="12" dur="1000" fill="hold"/>
                                        <p:tgtEl>
                                          <p:spTgt spid="47"/>
                                        </p:tgtEl>
                                        <p:attrNameLst>
                                          <p:attrName>ppt_x</p:attrName>
                                        </p:attrNameLst>
                                      </p:cBhvr>
                                      <p:tavLst>
                                        <p:tav tm="0">
                                          <p:val>
                                            <p:strVal val="#ppt_x"/>
                                          </p:val>
                                        </p:tav>
                                        <p:tav tm="100000">
                                          <p:val>
                                            <p:strVal val="#ppt_x"/>
                                          </p:val>
                                        </p:tav>
                                      </p:tavLst>
                                    </p:anim>
                                    <p:anim calcmode="lin" valueType="num">
                                      <p:cBhvr>
                                        <p:cTn id="13" dur="1000" fill="hold"/>
                                        <p:tgtEl>
                                          <p:spTgt spid="47"/>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1000"/>
                                        <p:tgtEl>
                                          <p:spTgt spid="48"/>
                                        </p:tgtEl>
                                      </p:cBhvr>
                                    </p:animEffect>
                                    <p:anim calcmode="lin" valueType="num">
                                      <p:cBhvr>
                                        <p:cTn id="17" dur="1000" fill="hold"/>
                                        <p:tgtEl>
                                          <p:spTgt spid="48"/>
                                        </p:tgtEl>
                                        <p:attrNameLst>
                                          <p:attrName>ppt_x</p:attrName>
                                        </p:attrNameLst>
                                      </p:cBhvr>
                                      <p:tavLst>
                                        <p:tav tm="0">
                                          <p:val>
                                            <p:strVal val="#ppt_x"/>
                                          </p:val>
                                        </p:tav>
                                        <p:tav tm="100000">
                                          <p:val>
                                            <p:strVal val="#ppt_x"/>
                                          </p:val>
                                        </p:tav>
                                      </p:tavLst>
                                    </p:anim>
                                    <p:anim calcmode="lin" valueType="num">
                                      <p:cBhvr>
                                        <p:cTn id="18" dur="1000" fill="hold"/>
                                        <p:tgtEl>
                                          <p:spTgt spid="48"/>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1000"/>
                                        <p:tgtEl>
                                          <p:spTgt spid="49"/>
                                        </p:tgtEl>
                                      </p:cBhvr>
                                    </p:animEffect>
                                    <p:anim calcmode="lin" valueType="num">
                                      <p:cBhvr>
                                        <p:cTn id="22" dur="1000" fill="hold"/>
                                        <p:tgtEl>
                                          <p:spTgt spid="49"/>
                                        </p:tgtEl>
                                        <p:attrNameLst>
                                          <p:attrName>ppt_x</p:attrName>
                                        </p:attrNameLst>
                                      </p:cBhvr>
                                      <p:tavLst>
                                        <p:tav tm="0">
                                          <p:val>
                                            <p:strVal val="#ppt_x"/>
                                          </p:val>
                                        </p:tav>
                                        <p:tav tm="100000">
                                          <p:val>
                                            <p:strVal val="#ppt_x"/>
                                          </p:val>
                                        </p:tav>
                                      </p:tavLst>
                                    </p:anim>
                                    <p:anim calcmode="lin" valueType="num">
                                      <p:cBhvr>
                                        <p:cTn id="23"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29529" y="315996"/>
            <a:ext cx="4266321" cy="1006462"/>
            <a:chOff x="658104" y="373146"/>
            <a:chExt cx="4266321" cy="1006462"/>
          </a:xfrm>
        </p:grpSpPr>
        <p:grpSp>
          <p:nvGrpSpPr>
            <p:cNvPr id="9" name="组合 8"/>
            <p:cNvGrpSpPr/>
            <p:nvPr/>
          </p:nvGrpSpPr>
          <p:grpSpPr>
            <a:xfrm>
              <a:off x="1080814" y="763297"/>
              <a:ext cx="3843611" cy="616311"/>
              <a:chOff x="1839058" y="1058437"/>
              <a:chExt cx="3843611" cy="616311"/>
            </a:xfrm>
          </p:grpSpPr>
          <p:sp>
            <p:nvSpPr>
              <p:cNvPr id="11" name="矩形: 圆角 10"/>
              <p:cNvSpPr/>
              <p:nvPr/>
            </p:nvSpPr>
            <p:spPr>
              <a:xfrm>
                <a:off x="1839058" y="1058437"/>
                <a:ext cx="3776935"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2" name="文本框 11"/>
              <p:cNvSpPr txBox="1"/>
              <p:nvPr/>
            </p:nvSpPr>
            <p:spPr>
              <a:xfrm>
                <a:off x="2681319" y="1089973"/>
                <a:ext cx="3001350"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CIDR</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寻址</a:t>
                </a:r>
              </a:p>
            </p:txBody>
          </p:sp>
        </p:grpSp>
        <p:pic>
          <p:nvPicPr>
            <p:cNvPr id="10" name="图片 9"/>
            <p:cNvPicPr>
              <a:picLocks noChangeAspect="1"/>
            </p:cNvPicPr>
            <p:nvPr/>
          </p:nvPicPr>
          <p:blipFill>
            <a:blip r:embed="rId3">
              <a:lum contrast="20000"/>
            </a:blip>
            <a:stretch>
              <a:fillRect/>
            </a:stretch>
          </p:blipFill>
          <p:spPr>
            <a:xfrm>
              <a:off x="658104" y="373146"/>
              <a:ext cx="1178667" cy="987480"/>
            </a:xfrm>
            <a:prstGeom prst="rect">
              <a:avLst/>
            </a:prstGeom>
          </p:spPr>
        </p:pic>
      </p:grpSp>
      <p:grpSp>
        <p:nvGrpSpPr>
          <p:cNvPr id="13" name="组合 12"/>
          <p:cNvGrpSpPr/>
          <p:nvPr/>
        </p:nvGrpSpPr>
        <p:grpSpPr>
          <a:xfrm>
            <a:off x="552133" y="1689578"/>
            <a:ext cx="3622431" cy="526729"/>
            <a:chOff x="722008" y="1303131"/>
            <a:chExt cx="3458803" cy="502937"/>
          </a:xfrm>
        </p:grpSpPr>
        <p:grpSp>
          <p:nvGrpSpPr>
            <p:cNvPr id="14" name="组合 13"/>
            <p:cNvGrpSpPr/>
            <p:nvPr/>
          </p:nvGrpSpPr>
          <p:grpSpPr>
            <a:xfrm>
              <a:off x="722008" y="1303131"/>
              <a:ext cx="546594" cy="475865"/>
              <a:chOff x="708742" y="1296102"/>
              <a:chExt cx="454744" cy="283828"/>
            </a:xfrm>
          </p:grpSpPr>
          <p:sp>
            <p:nvSpPr>
              <p:cNvPr id="17" name="平行四边形 1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8" name="平行四边形 1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5" name="流程图: 手动输入 6"/>
            <p:cNvSpPr/>
            <p:nvPr/>
          </p:nvSpPr>
          <p:spPr>
            <a:xfrm rot="5400000" flipV="1">
              <a:off x="2101495" y="193640"/>
              <a:ext cx="475861" cy="270165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16" name="Text Box 79"/>
            <p:cNvSpPr txBox="1">
              <a:spLocks noChangeArrowheads="1"/>
            </p:cNvSpPr>
            <p:nvPr/>
          </p:nvSpPr>
          <p:spPr bwMode="auto">
            <a:xfrm>
              <a:off x="1351237" y="1335868"/>
              <a:ext cx="2829574"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最长前缀匹配</a:t>
              </a:r>
            </a:p>
          </p:txBody>
        </p:sp>
      </p:grpSp>
      <p:sp>
        <p:nvSpPr>
          <p:cNvPr id="19" name="文本框 18"/>
          <p:cNvSpPr txBox="1"/>
          <p:nvPr/>
        </p:nvSpPr>
        <p:spPr>
          <a:xfrm>
            <a:off x="838200" y="2336941"/>
            <a:ext cx="11057195" cy="3350854"/>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使用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CIDR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时，路由表中的每个项目由“网络前缀”和“下一跳地址”组成。在查找路由表时可能会得到不止一个匹配结果。</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应当从匹配结果中选择具有最长网络前缀的路由：</a:t>
            </a: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最长前缀匹配</a:t>
            </a:r>
            <a:r>
              <a:rPr kumimoji="1" lang="en-US" altLang="zh-CN"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(longest-prefix matching)</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网络前缀越长，其地址块就越小，因而路由就越具体。</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最长前缀匹配又称为</a:t>
            </a: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最长匹配</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或</a:t>
            </a: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最佳匹配</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a:t>
            </a:r>
            <a:endParaRPr kumimoji="1" lang="zh-CN" altLang="en-US" sz="18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 name="灯片编号占位符 1">
            <a:extLst>
              <a:ext uri="{FF2B5EF4-FFF2-40B4-BE49-F238E27FC236}">
                <a16:creationId xmlns:a16="http://schemas.microsoft.com/office/drawing/2014/main" id="{B20D1309-B793-44AE-8CCF-58FAA480C59C}"/>
              </a:ext>
            </a:extLst>
          </p:cNvPr>
          <p:cNvSpPr>
            <a:spLocks noGrp="1"/>
          </p:cNvSpPr>
          <p:nvPr>
            <p:ph type="sldNum" sz="quarter" idx="12"/>
          </p:nvPr>
        </p:nvSpPr>
        <p:spPr/>
        <p:txBody>
          <a:bodyPr/>
          <a:lstStyle/>
          <a:p>
            <a:fld id="{91F2D4EF-46D4-4764-B373-FC59CD1D281E}" type="slidenum">
              <a:rPr lang="zh-CN" altLang="en-US" smtClean="0"/>
              <a:t>83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826118" y="742440"/>
            <a:ext cx="6310114" cy="476221"/>
            <a:chOff x="1403750" y="3593123"/>
            <a:chExt cx="6310114" cy="476221"/>
          </a:xfrm>
        </p:grpSpPr>
        <p:grpSp>
          <p:nvGrpSpPr>
            <p:cNvPr id="43" name="组合 42"/>
            <p:cNvGrpSpPr/>
            <p:nvPr/>
          </p:nvGrpSpPr>
          <p:grpSpPr>
            <a:xfrm>
              <a:off x="1403750" y="3593123"/>
              <a:ext cx="490436" cy="476221"/>
              <a:chOff x="1403750" y="3593123"/>
              <a:chExt cx="808892" cy="785446"/>
            </a:xfrm>
          </p:grpSpPr>
          <p:sp>
            <p:nvSpPr>
              <p:cNvPr id="45"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4" name="Text Box 79"/>
            <p:cNvSpPr txBox="1">
              <a:spLocks noChangeArrowheads="1"/>
            </p:cNvSpPr>
            <p:nvPr/>
          </p:nvSpPr>
          <p:spPr bwMode="auto">
            <a:xfrm>
              <a:off x="1985932" y="3593123"/>
              <a:ext cx="572793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CIDR</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路由匹配可能存在多个结果</a:t>
              </a:r>
            </a:p>
          </p:txBody>
        </p:sp>
      </p:grpSp>
      <p:sp>
        <p:nvSpPr>
          <p:cNvPr id="17" name="Rectangle 4"/>
          <p:cNvSpPr>
            <a:spLocks noChangeArrowheads="1"/>
          </p:cNvSpPr>
          <p:nvPr/>
        </p:nvSpPr>
        <p:spPr bwMode="auto">
          <a:xfrm>
            <a:off x="2972811" y="3687128"/>
            <a:ext cx="4259262" cy="1497012"/>
          </a:xfrm>
          <a:prstGeom prst="rect">
            <a:avLst/>
          </a:prstGeom>
          <a:solidFill>
            <a:srgbClr val="FCD484"/>
          </a:solidFill>
          <a:ln w="28575">
            <a:solidFill>
              <a:srgbClr val="FFC000"/>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ea typeface="楷体" panose="02010609060101010101" pitchFamily="49" charset="-122"/>
              <a:cs typeface="Arial" panose="020B0704020202020204" pitchFamily="34" charset="0"/>
            </a:endParaRPr>
          </a:p>
        </p:txBody>
      </p:sp>
      <p:sp>
        <p:nvSpPr>
          <p:cNvPr id="18" name="Text Box 7"/>
          <p:cNvSpPr txBox="1">
            <a:spLocks noChangeArrowheads="1"/>
          </p:cNvSpPr>
          <p:nvPr/>
        </p:nvSpPr>
        <p:spPr bwMode="auto">
          <a:xfrm>
            <a:off x="1159886" y="4211003"/>
            <a:ext cx="83943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lang="en-US" altLang="zh-CN" sz="2800" u="none" dirty="0">
                <a:ea typeface="楷体" panose="02010609060101010101" pitchFamily="49" charset="-122"/>
                <a:cs typeface="Arial" panose="020B0704020202020204" pitchFamily="34" charset="0"/>
              </a:rPr>
              <a:t>AND     </a:t>
            </a:r>
            <a:r>
              <a:rPr lang="en-US" altLang="zh-CN" sz="2800" i="1" u="none" dirty="0">
                <a:ea typeface="楷体" panose="02010609060101010101" pitchFamily="49" charset="-122"/>
                <a:cs typeface="Arial" panose="020B0704020202020204" pitchFamily="34" charset="0"/>
              </a:rPr>
              <a:t>D</a:t>
            </a:r>
            <a:r>
              <a:rPr lang="en-US" altLang="zh-CN" sz="2800" u="none" dirty="0">
                <a:ea typeface="楷体" panose="02010609060101010101" pitchFamily="49" charset="-122"/>
                <a:cs typeface="Arial" panose="020B0704020202020204" pitchFamily="34" charset="0"/>
              </a:rPr>
              <a:t> =     206.        0.         01000111.10001110</a:t>
            </a:r>
          </a:p>
        </p:txBody>
      </p:sp>
      <p:sp>
        <p:nvSpPr>
          <p:cNvPr id="19" name="Text Box 11"/>
          <p:cNvSpPr txBox="1">
            <a:spLocks noChangeArrowheads="1"/>
          </p:cNvSpPr>
          <p:nvPr/>
        </p:nvSpPr>
        <p:spPr bwMode="auto">
          <a:xfrm>
            <a:off x="2375911" y="3720465"/>
            <a:ext cx="70965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lang="en-US" altLang="zh-CN" sz="2800" i="1" u="none" dirty="0">
                <a:ea typeface="楷体" panose="02010609060101010101" pitchFamily="49" charset="-122"/>
                <a:cs typeface="Arial" panose="020B0704020202020204" pitchFamily="34" charset="0"/>
              </a:rPr>
              <a:t>M</a:t>
            </a:r>
            <a:r>
              <a:rPr lang="en-US" altLang="zh-CN" sz="2800" u="none" dirty="0">
                <a:ea typeface="楷体" panose="02010609060101010101" pitchFamily="49" charset="-122"/>
                <a:cs typeface="Arial" panose="020B0704020202020204" pitchFamily="34" charset="0"/>
              </a:rPr>
              <a:t> = 11111111 11111111 11111100 00000000</a:t>
            </a:r>
          </a:p>
        </p:txBody>
      </p:sp>
      <p:sp>
        <p:nvSpPr>
          <p:cNvPr id="20" name="Line 12"/>
          <p:cNvSpPr>
            <a:spLocks noChangeShapeType="1"/>
          </p:cNvSpPr>
          <p:nvPr/>
        </p:nvSpPr>
        <p:spPr bwMode="auto">
          <a:xfrm>
            <a:off x="1090036" y="4639628"/>
            <a:ext cx="8334375"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21" name="Text Box 13"/>
          <p:cNvSpPr txBox="1">
            <a:spLocks noChangeArrowheads="1"/>
          </p:cNvSpPr>
          <p:nvPr/>
        </p:nvSpPr>
        <p:spPr bwMode="auto">
          <a:xfrm>
            <a:off x="3195061" y="4687253"/>
            <a:ext cx="57711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lang="en-US" altLang="zh-CN" sz="2800" u="none" dirty="0">
                <a:ea typeface="楷体" panose="02010609060101010101" pitchFamily="49" charset="-122"/>
                <a:cs typeface="Arial" panose="020B0704020202020204" pitchFamily="34" charset="0"/>
              </a:rPr>
              <a:t>   206.        0.         01000100.       0</a:t>
            </a:r>
          </a:p>
        </p:txBody>
      </p:sp>
      <p:sp>
        <p:nvSpPr>
          <p:cNvPr id="22" name="Text Box 14"/>
          <p:cNvSpPr txBox="1">
            <a:spLocks noChangeArrowheads="1"/>
          </p:cNvSpPr>
          <p:nvPr/>
        </p:nvSpPr>
        <p:spPr bwMode="auto">
          <a:xfrm>
            <a:off x="3422073" y="5529824"/>
            <a:ext cx="3810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lang="zh-CN" altLang="en-US" sz="2800" u="none" dirty="0">
                <a:solidFill>
                  <a:srgbClr val="FF0000"/>
                </a:solidFill>
                <a:latin typeface="思源黑体 CN Medium" panose="020B0600000000000000" pitchFamily="34" charset="-122"/>
                <a:ea typeface="思源黑体 CN Medium" panose="020B0600000000000000" pitchFamily="34" charset="-122"/>
                <a:cs typeface="Arial" panose="020B0704020202020204" pitchFamily="34" charset="0"/>
              </a:rPr>
              <a:t>与 </a:t>
            </a:r>
            <a:r>
              <a:rPr lang="en-US" altLang="zh-CN" sz="2800" u="none" dirty="0">
                <a:solidFill>
                  <a:srgbClr val="FF0000"/>
                </a:solidFill>
                <a:latin typeface="思源黑体 CN Medium" panose="020B0600000000000000" pitchFamily="34" charset="-122"/>
                <a:ea typeface="思源黑体 CN Medium" panose="020B0600000000000000" pitchFamily="34" charset="-122"/>
                <a:cs typeface="Arial" panose="020B0704020202020204" pitchFamily="34" charset="0"/>
              </a:rPr>
              <a:t>206.0.68.0/22 </a:t>
            </a:r>
            <a:r>
              <a:rPr lang="zh-CN" altLang="en-US" sz="2800" u="none" dirty="0">
                <a:solidFill>
                  <a:srgbClr val="FF0000"/>
                </a:solidFill>
                <a:latin typeface="思源黑体 CN Medium" panose="020B0600000000000000" pitchFamily="34" charset="-122"/>
                <a:ea typeface="思源黑体 CN Medium" panose="020B0600000000000000" pitchFamily="34" charset="-122"/>
                <a:cs typeface="Arial" panose="020B0704020202020204" pitchFamily="34" charset="0"/>
              </a:rPr>
              <a:t>匹配！</a:t>
            </a:r>
          </a:p>
        </p:txBody>
      </p:sp>
      <p:grpSp>
        <p:nvGrpSpPr>
          <p:cNvPr id="3" name="组合 2"/>
          <p:cNvGrpSpPr/>
          <p:nvPr/>
        </p:nvGrpSpPr>
        <p:grpSpPr>
          <a:xfrm>
            <a:off x="1349805" y="1350016"/>
            <a:ext cx="7399020" cy="1844040"/>
            <a:chOff x="1441551" y="-2434739"/>
            <a:chExt cx="6370194" cy="1844189"/>
          </a:xfrm>
        </p:grpSpPr>
        <p:sp>
          <p:nvSpPr>
            <p:cNvPr id="25" name="矩形: 圆角 47"/>
            <p:cNvSpPr/>
            <p:nvPr/>
          </p:nvSpPr>
          <p:spPr>
            <a:xfrm>
              <a:off x="1441551" y="-2434739"/>
              <a:ext cx="6370194" cy="1844189"/>
            </a:xfrm>
            <a:prstGeom prst="roundRect">
              <a:avLst>
                <a:gd name="adj" fmla="val 7327"/>
              </a:avLst>
            </a:prstGeom>
            <a:solidFill>
              <a:srgbClr val="00B0F0">
                <a:alpha val="18000"/>
              </a:srgbClr>
            </a:solidFill>
            <a:ln>
              <a:solidFill>
                <a:schemeClr val="bg1"/>
              </a:solidFill>
            </a:ln>
            <a:effectLst>
              <a:innerShdw blurRad="114300">
                <a:schemeClr val="accent2">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6" tIns="37802" rIns="75606" bIns="37802" numCol="1" spcCol="0" rtlCol="0" fromWordArt="0" anchor="ctr" anchorCtr="0" forceAA="0" compatLnSpc="1">
              <a:noAutofit/>
            </a:bodyPr>
            <a:lstStyle/>
            <a:p>
              <a:pPr algn="ctr"/>
              <a:endParaRPr lang="zh-CN" altLang="en-US" sz="2400" dirty="0"/>
            </a:p>
          </p:txBody>
        </p:sp>
        <p:sp>
          <p:nvSpPr>
            <p:cNvPr id="16" name="Text Box 5"/>
            <p:cNvSpPr txBox="1">
              <a:spLocks noChangeArrowheads="1"/>
            </p:cNvSpPr>
            <p:nvPr/>
          </p:nvSpPr>
          <p:spPr bwMode="auto">
            <a:xfrm>
              <a:off x="2043770" y="-2319549"/>
              <a:ext cx="5435954" cy="83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zh-CN" altLang="en-US"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收到分组的目的地址 </a:t>
              </a:r>
              <a:r>
                <a:rPr lang="en-US" altLang="zh-CN" sz="2400" i="1"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D</a:t>
              </a:r>
              <a:r>
                <a:rPr lang="en-US" altLang="zh-CN"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 = 206.0.71.142</a:t>
              </a:r>
            </a:p>
            <a:p>
              <a:pPr eaLnBrk="1" hangingPunct="1"/>
              <a:r>
                <a:rPr lang="zh-CN" altLang="en-US"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路由表中项目：</a:t>
              </a:r>
              <a:r>
                <a:rPr lang="en-US" altLang="zh-CN"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206.0.68.0/22      </a:t>
              </a:r>
              <a:r>
                <a:rPr lang="zh-CN" altLang="en-US"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a:t>
              </a:r>
              <a:r>
                <a:rPr lang="en-US" altLang="zh-CN"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ISP</a:t>
              </a:r>
              <a:r>
                <a:rPr lang="zh-CN" altLang="en-US"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a:t>
              </a:r>
            </a:p>
          </p:txBody>
        </p:sp>
        <p:sp>
          <p:nvSpPr>
            <p:cNvPr id="23" name="Text Box 6"/>
            <p:cNvSpPr txBox="1">
              <a:spLocks noChangeArrowheads="1"/>
            </p:cNvSpPr>
            <p:nvPr/>
          </p:nvSpPr>
          <p:spPr bwMode="auto">
            <a:xfrm>
              <a:off x="2043770" y="-1109359"/>
              <a:ext cx="5307965" cy="461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zh-CN" altLang="en-US"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查找路由表中的第 </a:t>
              </a:r>
              <a:r>
                <a:rPr lang="en-US" altLang="zh-CN"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1</a:t>
              </a:r>
              <a:r>
                <a:rPr lang="zh-CN" altLang="en-US"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 个项目</a:t>
              </a:r>
            </a:p>
          </p:txBody>
        </p:sp>
      </p:grpSp>
      <p:sp>
        <p:nvSpPr>
          <p:cNvPr id="2" name="文本框 1"/>
          <p:cNvSpPr txBox="1"/>
          <p:nvPr/>
        </p:nvSpPr>
        <p:spPr>
          <a:xfrm>
            <a:off x="4170045" y="2214894"/>
            <a:ext cx="3943708" cy="461665"/>
          </a:xfrm>
          <a:prstGeom prst="rect">
            <a:avLst/>
          </a:prstGeom>
          <a:noFill/>
        </p:spPr>
        <p:txBody>
          <a:bodyPr wrap="none" rtlCol="0" anchor="t">
            <a:spAutoFit/>
          </a:bodyPr>
          <a:lstStyle/>
          <a:p>
            <a:pPr eaLnBrk="1" hangingPunct="1"/>
            <a:r>
              <a:rPr lang="en-US" altLang="zh-CN"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sym typeface="+mn-ea"/>
              </a:rPr>
              <a:t>206.0.71.128/25  </a:t>
            </a:r>
            <a:r>
              <a:rPr lang="zh-CN" altLang="en-US" sz="2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sym typeface="+mn-ea"/>
              </a:rPr>
              <a:t>（四系）</a:t>
            </a:r>
          </a:p>
        </p:txBody>
      </p:sp>
      <p:sp>
        <p:nvSpPr>
          <p:cNvPr id="4" name="灯片编号占位符 3">
            <a:extLst>
              <a:ext uri="{FF2B5EF4-FFF2-40B4-BE49-F238E27FC236}">
                <a16:creationId xmlns:a16="http://schemas.microsoft.com/office/drawing/2014/main" id="{484DDA02-878A-44CB-93EE-0CF7A3E84BC5}"/>
              </a:ext>
            </a:extLst>
          </p:cNvPr>
          <p:cNvSpPr>
            <a:spLocks noGrp="1"/>
          </p:cNvSpPr>
          <p:nvPr>
            <p:ph type="sldNum" sz="quarter" idx="12"/>
          </p:nvPr>
        </p:nvSpPr>
        <p:spPr/>
        <p:txBody>
          <a:bodyPr/>
          <a:lstStyle/>
          <a:p>
            <a:fld id="{91F2D4EF-46D4-4764-B373-FC59CD1D281E}" type="slidenum">
              <a:rPr lang="zh-CN" altLang="en-US" smtClean="0"/>
              <a:t>84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par>
                                <p:cTn id="13" presetID="22" presetClass="entr" presetSubtype="8"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p:bldP spid="19" grpId="0"/>
      <p:bldP spid="20" grpId="0" bldLvl="0" animBg="1"/>
      <p:bldP spid="21" grpId="0"/>
      <p:bldP spid="22" grpId="0"/>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859369" y="873795"/>
            <a:ext cx="6310114" cy="476221"/>
            <a:chOff x="1403750" y="3593123"/>
            <a:chExt cx="6310114" cy="476221"/>
          </a:xfrm>
        </p:grpSpPr>
        <p:grpSp>
          <p:nvGrpSpPr>
            <p:cNvPr id="43" name="组合 42"/>
            <p:cNvGrpSpPr/>
            <p:nvPr/>
          </p:nvGrpSpPr>
          <p:grpSpPr>
            <a:xfrm>
              <a:off x="1403750" y="3593123"/>
              <a:ext cx="490436" cy="476221"/>
              <a:chOff x="1403750" y="3593123"/>
              <a:chExt cx="808892" cy="785446"/>
            </a:xfrm>
          </p:grpSpPr>
          <p:sp>
            <p:nvSpPr>
              <p:cNvPr id="45"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4" name="Text Box 79"/>
            <p:cNvSpPr txBox="1">
              <a:spLocks noChangeArrowheads="1"/>
            </p:cNvSpPr>
            <p:nvPr/>
          </p:nvSpPr>
          <p:spPr bwMode="auto">
            <a:xfrm>
              <a:off x="1985932" y="3593123"/>
              <a:ext cx="572793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CIDR</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路由匹配可能存在多个结果</a:t>
              </a:r>
            </a:p>
          </p:txBody>
        </p:sp>
      </p:grpSp>
      <p:grpSp>
        <p:nvGrpSpPr>
          <p:cNvPr id="3" name="组合 2"/>
          <p:cNvGrpSpPr/>
          <p:nvPr/>
        </p:nvGrpSpPr>
        <p:grpSpPr>
          <a:xfrm>
            <a:off x="1410931" y="1380023"/>
            <a:ext cx="6721476" cy="1844189"/>
            <a:chOff x="1441550" y="-2434739"/>
            <a:chExt cx="6721476" cy="1844189"/>
          </a:xfrm>
        </p:grpSpPr>
        <p:sp>
          <p:nvSpPr>
            <p:cNvPr id="25" name="矩形: 圆角 47"/>
            <p:cNvSpPr/>
            <p:nvPr/>
          </p:nvSpPr>
          <p:spPr>
            <a:xfrm>
              <a:off x="1441550" y="-2434739"/>
              <a:ext cx="6577599" cy="1844189"/>
            </a:xfrm>
            <a:prstGeom prst="roundRect">
              <a:avLst>
                <a:gd name="adj" fmla="val 7327"/>
              </a:avLst>
            </a:prstGeom>
            <a:solidFill>
              <a:srgbClr val="00B0F0">
                <a:alpha val="18000"/>
              </a:srgbClr>
            </a:solidFill>
            <a:ln>
              <a:solidFill>
                <a:schemeClr val="bg1"/>
              </a:solidFill>
            </a:ln>
            <a:effectLst>
              <a:innerShdw blurRad="114300">
                <a:schemeClr val="accent2">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6" tIns="37802" rIns="75606" bIns="37802" numCol="1" spcCol="0" rtlCol="0" fromWordArt="0" anchor="ctr" anchorCtr="0" forceAA="0" compatLnSpc="1">
              <a:noAutofit/>
            </a:bodyPr>
            <a:lstStyle/>
            <a:p>
              <a:pPr algn="ctr"/>
              <a:endParaRPr lang="zh-CN" altLang="en-US" sz="985"/>
            </a:p>
          </p:txBody>
        </p:sp>
        <p:sp>
          <p:nvSpPr>
            <p:cNvPr id="16" name="Text Box 5"/>
            <p:cNvSpPr txBox="1">
              <a:spLocks noChangeArrowheads="1"/>
            </p:cNvSpPr>
            <p:nvPr/>
          </p:nvSpPr>
          <p:spPr bwMode="auto">
            <a:xfrm>
              <a:off x="2043531" y="-2319804"/>
              <a:ext cx="611949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zh-CN" altLang="en-US"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收到分组的目的地址 </a:t>
              </a:r>
              <a:r>
                <a:rPr lang="en-US" altLang="zh-CN" sz="2400" i="1"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D</a:t>
              </a:r>
              <a:r>
                <a:rPr lang="en-US" altLang="zh-CN"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 = 206.0.71.142</a:t>
              </a:r>
            </a:p>
            <a:p>
              <a:pPr eaLnBrk="1" hangingPunct="1"/>
              <a:r>
                <a:rPr lang="zh-CN" altLang="en-US"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路由表中项目：</a:t>
              </a:r>
              <a:r>
                <a:rPr lang="en-US" altLang="zh-CN"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206.0.68.0/22     </a:t>
              </a:r>
              <a:r>
                <a:rPr lang="zh-CN" altLang="en-US"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a:t>
              </a:r>
              <a:r>
                <a:rPr lang="en-US" altLang="zh-CN"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ISP</a:t>
              </a:r>
              <a:r>
                <a:rPr lang="zh-CN" altLang="en-US"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a:t>
              </a:r>
            </a:p>
            <a:p>
              <a:pPr eaLnBrk="1" hangingPunct="1"/>
              <a:r>
                <a:rPr lang="zh-CN" altLang="en-US"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                     </a:t>
              </a:r>
              <a:r>
                <a:rPr lang="en-US" altLang="zh-CN"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 </a:t>
              </a:r>
              <a:r>
                <a:rPr lang="zh-CN" altLang="en-US"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 </a:t>
              </a:r>
              <a:r>
                <a:rPr lang="en-US" altLang="zh-CN"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206.0.71.128/25  </a:t>
              </a:r>
              <a:r>
                <a:rPr lang="zh-CN" altLang="en-US"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（四系）</a:t>
              </a:r>
            </a:p>
          </p:txBody>
        </p:sp>
        <p:sp>
          <p:nvSpPr>
            <p:cNvPr id="23" name="Text Box 6"/>
            <p:cNvSpPr txBox="1">
              <a:spLocks noChangeArrowheads="1"/>
            </p:cNvSpPr>
            <p:nvPr/>
          </p:nvSpPr>
          <p:spPr bwMode="auto">
            <a:xfrm>
              <a:off x="2043769" y="-1097068"/>
              <a:ext cx="39340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r>
                <a:rPr lang="zh-CN" altLang="en-US"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查找路由表中的第 </a:t>
              </a:r>
              <a:r>
                <a:rPr lang="en-US" altLang="zh-CN"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2</a:t>
              </a:r>
              <a:r>
                <a:rPr lang="zh-CN" altLang="en-US" sz="24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 个项目</a:t>
              </a:r>
            </a:p>
          </p:txBody>
        </p:sp>
      </p:grpSp>
      <p:sp>
        <p:nvSpPr>
          <p:cNvPr id="24" name="Rectangle 5"/>
          <p:cNvSpPr>
            <a:spLocks noChangeArrowheads="1"/>
          </p:cNvSpPr>
          <p:nvPr/>
        </p:nvSpPr>
        <p:spPr bwMode="auto">
          <a:xfrm>
            <a:off x="3308270" y="3665369"/>
            <a:ext cx="4913017" cy="1497012"/>
          </a:xfrm>
          <a:prstGeom prst="rect">
            <a:avLst/>
          </a:prstGeom>
          <a:solidFill>
            <a:srgbClr val="FCD484"/>
          </a:solidFill>
          <a:ln w="28575">
            <a:solidFill>
              <a:srgbClr val="FFC000"/>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sz="2400">
              <a:ea typeface="楷体" panose="02010609060101010101" pitchFamily="49" charset="-122"/>
              <a:cs typeface="Arial" panose="020B0704020202020204" pitchFamily="34" charset="0"/>
            </a:endParaRPr>
          </a:p>
        </p:txBody>
      </p:sp>
      <p:sp>
        <p:nvSpPr>
          <p:cNvPr id="26" name="Text Box 8"/>
          <p:cNvSpPr txBox="1">
            <a:spLocks noChangeArrowheads="1"/>
          </p:cNvSpPr>
          <p:nvPr/>
        </p:nvSpPr>
        <p:spPr bwMode="auto">
          <a:xfrm>
            <a:off x="1479470" y="4189244"/>
            <a:ext cx="8537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lang="en-US" altLang="zh-CN" sz="2800" u="none" dirty="0">
                <a:ea typeface="楷体" panose="02010609060101010101" pitchFamily="49" charset="-122"/>
                <a:cs typeface="Arial" panose="020B0704020202020204" pitchFamily="34" charset="0"/>
              </a:rPr>
              <a:t>AND     </a:t>
            </a:r>
            <a:r>
              <a:rPr lang="en-US" altLang="zh-CN" sz="2800" i="1" u="none" dirty="0">
                <a:ea typeface="楷体" panose="02010609060101010101" pitchFamily="49" charset="-122"/>
                <a:cs typeface="Arial" panose="020B0704020202020204" pitchFamily="34" charset="0"/>
              </a:rPr>
              <a:t>D</a:t>
            </a:r>
            <a:r>
              <a:rPr lang="en-US" altLang="zh-CN" sz="2800" u="none" dirty="0">
                <a:ea typeface="楷体" panose="02010609060101010101" pitchFamily="49" charset="-122"/>
                <a:cs typeface="Arial" panose="020B0704020202020204" pitchFamily="34" charset="0"/>
              </a:rPr>
              <a:t> =     206.          0.          71.       10001110</a:t>
            </a:r>
          </a:p>
        </p:txBody>
      </p:sp>
      <p:sp>
        <p:nvSpPr>
          <p:cNvPr id="27" name="Text Box 12"/>
          <p:cNvSpPr txBox="1">
            <a:spLocks noChangeArrowheads="1"/>
          </p:cNvSpPr>
          <p:nvPr/>
        </p:nvSpPr>
        <p:spPr bwMode="auto">
          <a:xfrm>
            <a:off x="2682795" y="3698706"/>
            <a:ext cx="70432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lang="en-US" altLang="zh-CN" sz="2800" i="1" u="none" dirty="0">
                <a:ea typeface="楷体" panose="02010609060101010101" pitchFamily="49" charset="-122"/>
                <a:cs typeface="Arial" panose="020B0704020202020204" pitchFamily="34" charset="0"/>
              </a:rPr>
              <a:t>M</a:t>
            </a:r>
            <a:r>
              <a:rPr lang="en-US" altLang="zh-CN" sz="2800" u="none" dirty="0">
                <a:ea typeface="楷体" panose="02010609060101010101" pitchFamily="49" charset="-122"/>
                <a:cs typeface="Arial" panose="020B0704020202020204" pitchFamily="34" charset="0"/>
              </a:rPr>
              <a:t> = 11111111 11111111 11111111 10000000</a:t>
            </a:r>
          </a:p>
        </p:txBody>
      </p:sp>
      <p:sp>
        <p:nvSpPr>
          <p:cNvPr id="28" name="Line 13"/>
          <p:cNvSpPr>
            <a:spLocks noChangeShapeType="1"/>
          </p:cNvSpPr>
          <p:nvPr/>
        </p:nvSpPr>
        <p:spPr bwMode="auto">
          <a:xfrm>
            <a:off x="1396920" y="4617869"/>
            <a:ext cx="8334375"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endParaRPr lang="zh-CN" altLang="en-US" sz="2400"/>
          </a:p>
        </p:txBody>
      </p:sp>
      <p:sp>
        <p:nvSpPr>
          <p:cNvPr id="29" name="Text Box 14"/>
          <p:cNvSpPr txBox="1">
            <a:spLocks noChangeArrowheads="1"/>
          </p:cNvSpPr>
          <p:nvPr/>
        </p:nvSpPr>
        <p:spPr bwMode="auto">
          <a:xfrm>
            <a:off x="3587670" y="4725819"/>
            <a:ext cx="61702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lang="en-US" altLang="zh-CN" sz="2800" u="none" dirty="0">
                <a:ea typeface="楷体" panose="02010609060101010101" pitchFamily="49" charset="-122"/>
                <a:cs typeface="Arial" panose="020B0704020202020204" pitchFamily="34" charset="0"/>
              </a:rPr>
              <a:t>  206.          0.          71.       10000000</a:t>
            </a:r>
          </a:p>
        </p:txBody>
      </p:sp>
      <p:sp>
        <p:nvSpPr>
          <p:cNvPr id="30" name="Text Box 15"/>
          <p:cNvSpPr txBox="1">
            <a:spLocks noChangeArrowheads="1"/>
          </p:cNvSpPr>
          <p:nvPr/>
        </p:nvSpPr>
        <p:spPr bwMode="auto">
          <a:xfrm>
            <a:off x="3783010" y="5509601"/>
            <a:ext cx="41969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defRPr/>
            </a:pPr>
            <a:r>
              <a:rPr lang="zh-CN" altLang="en-US" sz="2800" u="none" dirty="0">
                <a:solidFill>
                  <a:srgbClr val="FF0000"/>
                </a:solidFill>
                <a:latin typeface="思源黑体 CN Medium" panose="020B0600000000000000" pitchFamily="34" charset="-122"/>
                <a:ea typeface="思源黑体 CN Medium" panose="020B0600000000000000" pitchFamily="34" charset="-122"/>
                <a:cs typeface="Arial" panose="020B0704020202020204" pitchFamily="34" charset="0"/>
              </a:rPr>
              <a:t>与 </a:t>
            </a:r>
            <a:r>
              <a:rPr lang="en-US" altLang="zh-CN" sz="2800" u="none" dirty="0">
                <a:solidFill>
                  <a:srgbClr val="FF0000"/>
                </a:solidFill>
                <a:latin typeface="思源黑体 CN Medium" panose="020B0600000000000000" pitchFamily="34" charset="-122"/>
                <a:ea typeface="思源黑体 CN Medium" panose="020B0600000000000000" pitchFamily="34" charset="-122"/>
                <a:cs typeface="Arial" panose="020B0704020202020204" pitchFamily="34" charset="0"/>
              </a:rPr>
              <a:t>206.0.71.128/25 </a:t>
            </a:r>
            <a:r>
              <a:rPr lang="zh-CN" altLang="en-US" sz="2800" u="none" dirty="0">
                <a:solidFill>
                  <a:srgbClr val="FF0000"/>
                </a:solidFill>
                <a:latin typeface="思源黑体 CN Medium" panose="020B0600000000000000" pitchFamily="34" charset="-122"/>
                <a:ea typeface="思源黑体 CN Medium" panose="020B0600000000000000" pitchFamily="34" charset="-122"/>
                <a:cs typeface="Arial" panose="020B0704020202020204" pitchFamily="34" charset="0"/>
              </a:rPr>
              <a:t>匹配</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7060635" y="4126320"/>
              <a:ext cx="6480" cy="12960"/>
            </p14:xfrm>
          </p:contentPart>
        </mc:Choice>
        <mc:Fallback xmlns="">
          <p:pic>
            <p:nvPicPr>
              <p:cNvPr id="2" name="墨迹 1"/>
            </p:nvPicPr>
            <p:blipFill>
              <a:blip r:embed="rId4"/>
            </p:blipFill>
            <p:spPr>
              <a:xfrm>
                <a:off x="7060635" y="4126320"/>
                <a:ext cx="6480" cy="12960"/>
              </a:xfrm>
              <a:prstGeom prst="rect"/>
            </p:spPr>
          </p:pic>
        </mc:Fallback>
      </mc:AlternateContent>
      <p:sp>
        <p:nvSpPr>
          <p:cNvPr id="4" name="灯片编号占位符 3">
            <a:extLst>
              <a:ext uri="{FF2B5EF4-FFF2-40B4-BE49-F238E27FC236}">
                <a16:creationId xmlns:a16="http://schemas.microsoft.com/office/drawing/2014/main" id="{576EAA7A-10D5-42B2-8343-AD793CA782C1}"/>
              </a:ext>
            </a:extLst>
          </p:cNvPr>
          <p:cNvSpPr>
            <a:spLocks noGrp="1"/>
          </p:cNvSpPr>
          <p:nvPr>
            <p:ph type="sldNum" sz="quarter" idx="12"/>
          </p:nvPr>
        </p:nvSpPr>
        <p:spPr/>
        <p:txBody>
          <a:bodyPr/>
          <a:lstStyle/>
          <a:p>
            <a:fld id="{91F2D4EF-46D4-4764-B373-FC59CD1D281E}" type="slidenum">
              <a:rPr lang="zh-CN" altLang="en-US" smtClean="0"/>
              <a:t>85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6" grpId="0"/>
      <p:bldP spid="27" grpId="0"/>
      <p:bldP spid="28" grpId="0" bldLvl="0" animBg="1"/>
      <p:bldP spid="29" grpId="0"/>
      <p:bldP spid="3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1944919" y="1757482"/>
            <a:ext cx="7195843" cy="2513893"/>
            <a:chOff x="726933" y="2196444"/>
            <a:chExt cx="5503859" cy="2075879"/>
          </a:xfrm>
        </p:grpSpPr>
        <p:grpSp>
          <p:nvGrpSpPr>
            <p:cNvPr id="43" name="组合 42"/>
            <p:cNvGrpSpPr/>
            <p:nvPr/>
          </p:nvGrpSpPr>
          <p:grpSpPr>
            <a:xfrm>
              <a:off x="726933" y="2196444"/>
              <a:ext cx="5391006" cy="2075879"/>
              <a:chOff x="1212321" y="2334190"/>
              <a:chExt cx="13330213" cy="2247456"/>
            </a:xfrm>
          </p:grpSpPr>
          <p:sp>
            <p:nvSpPr>
              <p:cNvPr id="59" name="矩形 58"/>
              <p:cNvSpPr/>
              <p:nvPr/>
            </p:nvSpPr>
            <p:spPr>
              <a:xfrm>
                <a:off x="1258124" y="2349222"/>
                <a:ext cx="6300605" cy="2229758"/>
              </a:xfrm>
              <a:prstGeom prst="rect">
                <a:avLst/>
              </a:prstGeom>
              <a:solidFill>
                <a:srgbClr val="FEF6E5">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0" name="直接连接符 59"/>
              <p:cNvCxnSpPr/>
              <p:nvPr/>
            </p:nvCxnSpPr>
            <p:spPr>
              <a:xfrm>
                <a:off x="1212321" y="2334190"/>
                <a:ext cx="13330213" cy="0"/>
              </a:xfrm>
              <a:prstGeom prst="line">
                <a:avLst/>
              </a:prstGeom>
              <a:ln w="12700">
                <a:solidFill>
                  <a:schemeClr val="accent5">
                    <a:lumMod val="50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234031" y="4581646"/>
                <a:ext cx="13308503" cy="0"/>
              </a:xfrm>
              <a:prstGeom prst="line">
                <a:avLst/>
              </a:prstGeom>
              <a:ln w="12700">
                <a:solidFill>
                  <a:schemeClr val="accent5">
                    <a:lumMod val="50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45" name="矩形: 圆角 44"/>
            <p:cNvSpPr/>
            <p:nvPr/>
          </p:nvSpPr>
          <p:spPr>
            <a:xfrm>
              <a:off x="829876" y="2276799"/>
              <a:ext cx="5155712" cy="1933812"/>
            </a:xfrm>
            <a:prstGeom prst="roundRect">
              <a:avLst>
                <a:gd name="adj" fmla="val 33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3070899" y="2247491"/>
              <a:ext cx="565971" cy="161321"/>
              <a:chOff x="7217441" y="1374247"/>
              <a:chExt cx="987860" cy="281574"/>
            </a:xfrm>
          </p:grpSpPr>
          <p:sp>
            <p:nvSpPr>
              <p:cNvPr id="56" name="圆角矩形 59"/>
              <p:cNvSpPr/>
              <p:nvPr/>
            </p:nvSpPr>
            <p:spPr>
              <a:xfrm flipV="1">
                <a:off x="7345500" y="1374247"/>
                <a:ext cx="769690" cy="168676"/>
              </a:xfrm>
              <a:prstGeom prst="roundRect">
                <a:avLst>
                  <a:gd name="adj" fmla="val 42223"/>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60"/>
              <p:cNvSpPr/>
              <p:nvPr/>
            </p:nvSpPr>
            <p:spPr>
              <a:xfrm flipV="1">
                <a:off x="7217441" y="1458586"/>
                <a:ext cx="987860" cy="168676"/>
              </a:xfrm>
              <a:prstGeom prst="roundRect">
                <a:avLst>
                  <a:gd name="adj" fmla="val 42223"/>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61"/>
              <p:cNvSpPr/>
              <p:nvPr/>
            </p:nvSpPr>
            <p:spPr>
              <a:xfrm flipV="1">
                <a:off x="7607346" y="1601911"/>
                <a:ext cx="245994" cy="53910"/>
              </a:xfrm>
              <a:prstGeom prst="roundRect">
                <a:avLst>
                  <a:gd name="adj" fmla="val 4222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Rectangle 15"/>
            <p:cNvSpPr/>
            <p:nvPr/>
          </p:nvSpPr>
          <p:spPr>
            <a:xfrm>
              <a:off x="939694" y="2472804"/>
              <a:ext cx="5291098" cy="1310639"/>
            </a:xfrm>
            <a:prstGeom prst="rect">
              <a:avLst/>
            </a:prstGeom>
          </p:spPr>
          <p:txBody>
            <a:bodyPr wrap="square">
              <a:spAutoFit/>
            </a:bodyPr>
            <a:lstStyle/>
            <a:p>
              <a:pPr>
                <a:lnSpc>
                  <a:spcPct val="120000"/>
                </a:lnSpc>
              </a:pPr>
              <a:r>
                <a:rPr lang="en-US" altLang="zh-CN" sz="2400" i="1" dirty="0">
                  <a:latin typeface="Times New Roman" panose="02020803070505020304" pitchFamily="18" charset="0"/>
                  <a:ea typeface="思源黑体 CN Normal" panose="020B0400000000000000" pitchFamily="34" charset="-122"/>
                  <a:cs typeface="Times New Roman" panose="02020803070505020304" pitchFamily="18" charset="0"/>
                </a:rPr>
                <a:t>D</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AND (11111111 11111111 11111100 00000000)</a:t>
              </a:r>
            </a:p>
            <a:p>
              <a:pPr>
                <a:lnSpc>
                  <a:spcPct val="120000"/>
                </a:lnSpc>
              </a:pP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 206.0.68.0/22            </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匹配</a:t>
              </a:r>
            </a:p>
            <a:p>
              <a:pPr>
                <a:lnSpc>
                  <a:spcPct val="120000"/>
                </a:lnSpc>
              </a:pPr>
              <a:r>
                <a:rPr lang="en-US" altLang="zh-CN" sz="2400" i="1" dirty="0">
                  <a:latin typeface="Times New Roman" panose="02020803070505020304" pitchFamily="18" charset="0"/>
                  <a:ea typeface="思源黑体 CN Normal" panose="020B0400000000000000" pitchFamily="34" charset="-122"/>
                  <a:cs typeface="Times New Roman" panose="02020803070505020304" pitchFamily="18" charset="0"/>
                </a:rPr>
                <a:t>D</a:t>
              </a: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AND (11111111 11111111 11111111 10000000)</a:t>
              </a:r>
            </a:p>
            <a:p>
              <a:pPr>
                <a:lnSpc>
                  <a:spcPct val="120000"/>
                </a:lnSpc>
              </a:pPr>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 206.0.71.128/25         </a:t>
              </a:r>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匹配</a:t>
              </a:r>
            </a:p>
          </p:txBody>
        </p:sp>
        <p:sp>
          <p:nvSpPr>
            <p:cNvPr id="48" name="Rectangle 15"/>
            <p:cNvSpPr/>
            <p:nvPr/>
          </p:nvSpPr>
          <p:spPr>
            <a:xfrm>
              <a:off x="905300" y="3434023"/>
              <a:ext cx="2343149" cy="313422"/>
            </a:xfrm>
            <a:prstGeom prst="rect">
              <a:avLst/>
            </a:prstGeom>
          </p:spPr>
          <p:txBody>
            <a:bodyPr wrap="square">
              <a:spAutoFit/>
            </a:bodyPr>
            <a:lstStyle/>
            <a:p>
              <a:pPr>
                <a:lnSpc>
                  <a:spcPct val="110000"/>
                </a:lnSpc>
              </a:pPr>
              <a:endParaRPr lang="zh-CN" altLang="en-US" sz="22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sp>
        <p:nvSpPr>
          <p:cNvPr id="62" name="Line 5"/>
          <p:cNvSpPr>
            <a:spLocks noChangeShapeType="1"/>
          </p:cNvSpPr>
          <p:nvPr/>
        </p:nvSpPr>
        <p:spPr bwMode="auto">
          <a:xfrm>
            <a:off x="3366423" y="3878388"/>
            <a:ext cx="3370679" cy="0"/>
          </a:xfrm>
          <a:prstGeom prst="line">
            <a:avLst/>
          </a:prstGeom>
          <a:noFill/>
          <a:ln w="76200">
            <a:solidFill>
              <a:srgbClr val="009FF6"/>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5" name="组合 14"/>
          <p:cNvGrpSpPr/>
          <p:nvPr/>
        </p:nvGrpSpPr>
        <p:grpSpPr>
          <a:xfrm>
            <a:off x="859369" y="873795"/>
            <a:ext cx="6310114" cy="476221"/>
            <a:chOff x="1403750" y="3593123"/>
            <a:chExt cx="6310114" cy="476221"/>
          </a:xfrm>
        </p:grpSpPr>
        <p:grpSp>
          <p:nvGrpSpPr>
            <p:cNvPr id="16" name="组合 15"/>
            <p:cNvGrpSpPr/>
            <p:nvPr/>
          </p:nvGrpSpPr>
          <p:grpSpPr>
            <a:xfrm>
              <a:off x="1403750" y="3593123"/>
              <a:ext cx="490436" cy="476221"/>
              <a:chOff x="1403750" y="3593123"/>
              <a:chExt cx="808892" cy="785446"/>
            </a:xfrm>
          </p:grpSpPr>
          <p:sp>
            <p:nvSpPr>
              <p:cNvPr id="18" name="对话气泡: 椭圆形 4"/>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 name="Text Box 79"/>
            <p:cNvSpPr txBox="1">
              <a:spLocks noChangeArrowheads="1"/>
            </p:cNvSpPr>
            <p:nvPr/>
          </p:nvSpPr>
          <p:spPr bwMode="auto">
            <a:xfrm>
              <a:off x="1985932" y="3593123"/>
              <a:ext cx="5727932"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en-US" altLang="zh-CN"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CIDR</a:t>
              </a:r>
              <a:r>
                <a:rPr kumimoji="1" lang="zh-CN" altLang="en-US" sz="2400" dirty="0">
                  <a:solidFill>
                    <a:schemeClr val="tx1">
                      <a:lumMod val="85000"/>
                      <a:lumOff val="1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路由匹配可能存在多个结果</a:t>
              </a:r>
            </a:p>
          </p:txBody>
        </p:sp>
      </p:grpSp>
      <p:sp>
        <p:nvSpPr>
          <p:cNvPr id="21" name="矩形 20"/>
          <p:cNvSpPr/>
          <p:nvPr/>
        </p:nvSpPr>
        <p:spPr>
          <a:xfrm>
            <a:off x="5444135" y="2519497"/>
            <a:ext cx="1031051" cy="1224181"/>
          </a:xfrm>
          <a:prstGeom prst="rect">
            <a:avLst/>
          </a:prstGeom>
        </p:spPr>
        <p:txBody>
          <a:bodyPr wrap="none">
            <a:spAutoFit/>
          </a:bodyPr>
          <a:lstStyle/>
          <a:p>
            <a:pPr>
              <a:lnSpc>
                <a:spcPct val="120000"/>
              </a:lnSpc>
            </a:pPr>
            <a:r>
              <a:rPr lang="zh-CN" altLang="en-US" sz="6600" dirty="0">
                <a:solidFill>
                  <a:srgbClr val="FF0000"/>
                </a:solidFill>
                <a:latin typeface="Times New Roman" panose="02020803070505020304" pitchFamily="18" charset="0"/>
                <a:ea typeface="思源黑体 CN Normal" panose="020B0400000000000000" pitchFamily="34" charset="-122"/>
                <a:cs typeface="Times New Roman" panose="02020803070505020304" pitchFamily="18" charset="0"/>
              </a:rPr>
              <a:t>？</a:t>
            </a:r>
          </a:p>
        </p:txBody>
      </p:sp>
      <p:cxnSp>
        <p:nvCxnSpPr>
          <p:cNvPr id="4" name="直接箭头连接符 3"/>
          <p:cNvCxnSpPr/>
          <p:nvPr/>
        </p:nvCxnSpPr>
        <p:spPr>
          <a:xfrm>
            <a:off x="4805915" y="3878388"/>
            <a:ext cx="2669" cy="1106971"/>
          </a:xfrm>
          <a:prstGeom prst="straightConnector1">
            <a:avLst/>
          </a:prstGeom>
          <a:ln w="76200">
            <a:solidFill>
              <a:srgbClr val="009FF6"/>
            </a:solidFill>
            <a:tailEnd type="triangle"/>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349805" y="5119438"/>
            <a:ext cx="8288767" cy="612682"/>
            <a:chOff x="1441551" y="-2434739"/>
            <a:chExt cx="6370194" cy="1844189"/>
          </a:xfrm>
        </p:grpSpPr>
        <p:sp>
          <p:nvSpPr>
            <p:cNvPr id="26" name="矩形: 圆角 47"/>
            <p:cNvSpPr/>
            <p:nvPr/>
          </p:nvSpPr>
          <p:spPr>
            <a:xfrm>
              <a:off x="1441551" y="-2434739"/>
              <a:ext cx="6370194" cy="1844189"/>
            </a:xfrm>
            <a:prstGeom prst="roundRect">
              <a:avLst>
                <a:gd name="adj" fmla="val 7327"/>
              </a:avLst>
            </a:prstGeom>
            <a:solidFill>
              <a:schemeClr val="bg1"/>
            </a:solidFill>
            <a:ln>
              <a:solidFill>
                <a:schemeClr val="bg1"/>
              </a:solidFill>
            </a:ln>
            <a:effectLst>
              <a:innerShdw blurRad="114300">
                <a:schemeClr val="accent2">
                  <a:lumMod val="20000"/>
                  <a:lumOff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6" tIns="37802" rIns="75606" bIns="37802" numCol="1" spcCol="0" rtlCol="0" fromWordArt="0" anchor="ctr" anchorCtr="0" forceAA="0" compatLnSpc="1">
              <a:noAutofit/>
            </a:bodyPr>
            <a:lstStyle/>
            <a:p>
              <a:pPr algn="ctr"/>
              <a:endParaRPr lang="zh-CN" altLang="en-US" sz="985"/>
            </a:p>
          </p:txBody>
        </p:sp>
        <p:sp>
          <p:nvSpPr>
            <p:cNvPr id="27" name="Text Box 5"/>
            <p:cNvSpPr txBox="1">
              <a:spLocks noChangeArrowheads="1"/>
            </p:cNvSpPr>
            <p:nvPr/>
          </p:nvSpPr>
          <p:spPr bwMode="auto">
            <a:xfrm>
              <a:off x="1683007" y="-2186297"/>
              <a:ext cx="6059980" cy="129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zh-CN" altLang="en-US" sz="22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选择两个匹配的地址中更具体的一个，即选择</a:t>
              </a:r>
              <a:r>
                <a:rPr lang="zh-CN" altLang="en-US" sz="2200" u="none" dirty="0">
                  <a:solidFill>
                    <a:srgbClr val="FF0000"/>
                  </a:solidFill>
                  <a:latin typeface="思源黑体 CN Medium" panose="020B0600000000000000" pitchFamily="34" charset="-122"/>
                  <a:ea typeface="思源黑体 CN Medium" panose="020B0600000000000000" pitchFamily="34" charset="-122"/>
                  <a:cs typeface="Arial" panose="020B0704020202020204" pitchFamily="34" charset="0"/>
                </a:rPr>
                <a:t>最长前缀</a:t>
              </a:r>
              <a:r>
                <a:rPr lang="zh-CN" altLang="en-US" sz="2200" u="none"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Arial" panose="020B0704020202020204" pitchFamily="34" charset="0"/>
                </a:rPr>
                <a:t>的地址。 </a:t>
              </a:r>
            </a:p>
          </p:txBody>
        </p:sp>
      </p:grpSp>
      <p:sp>
        <p:nvSpPr>
          <p:cNvPr id="2" name="灯片编号占位符 1">
            <a:extLst>
              <a:ext uri="{FF2B5EF4-FFF2-40B4-BE49-F238E27FC236}">
                <a16:creationId xmlns:a16="http://schemas.microsoft.com/office/drawing/2014/main" id="{2BE19DBF-06D0-4BF6-84CE-93A6475C9EB4}"/>
              </a:ext>
            </a:extLst>
          </p:cNvPr>
          <p:cNvSpPr>
            <a:spLocks noGrp="1"/>
          </p:cNvSpPr>
          <p:nvPr>
            <p:ph type="sldNum" sz="quarter" idx="12"/>
          </p:nvPr>
        </p:nvSpPr>
        <p:spPr/>
        <p:txBody>
          <a:bodyPr/>
          <a:lstStyle/>
          <a:p>
            <a:fld id="{91F2D4EF-46D4-4764-B373-FC59CD1D281E}" type="slidenum">
              <a:rPr lang="zh-CN" altLang="en-US" smtClean="0"/>
              <a:t>86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repeatCount="3000" fill="hold" nodeType="clickEffect">
                                  <p:stCondLst>
                                    <p:cond delay="0"/>
                                  </p:stCondLst>
                                  <p:childTnLst>
                                    <p:set>
                                      <p:cBhvr>
                                        <p:cTn id="17" dur="1" fill="hold">
                                          <p:stCondLst>
                                            <p:cond delay="0"/>
                                          </p:stCondLst>
                                        </p:cTn>
                                        <p:tgtEl>
                                          <p:spTgt spid="62"/>
                                        </p:tgtEl>
                                        <p:attrNameLst>
                                          <p:attrName>style.visibility</p:attrName>
                                        </p:attrNameLst>
                                      </p:cBhvr>
                                      <p:to>
                                        <p:strVal val="visible"/>
                                      </p:to>
                                    </p:set>
                                  </p:childTnLst>
                                </p:cTn>
                              </p:par>
                            </p:childTnLst>
                          </p:cTn>
                        </p:par>
                        <p:par>
                          <p:cTn id="18" fill="hold">
                            <p:stCondLst>
                              <p:cond delay="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2" name="Rectangle 4"/>
          <p:cNvSpPr>
            <a:spLocks noGrp="1" noChangeArrowheads="1"/>
          </p:cNvSpPr>
          <p:nvPr>
            <p:ph idx="1"/>
          </p:nvPr>
        </p:nvSpPr>
        <p:spPr>
          <a:xfrm>
            <a:off x="2031069" y="2915450"/>
            <a:ext cx="4154487" cy="3942550"/>
          </a:xfrm>
        </p:spPr>
        <p:txBody>
          <a:bodyPr/>
          <a:lstStyle/>
          <a:p>
            <a:pPr marL="0" indent="0">
              <a:buNone/>
            </a:pPr>
            <a:r>
              <a:rPr lang="zh-CN" altLang="en-US" dirty="0">
                <a:latin typeface="Times New Roman" panose="02020803070505020304" pitchFamily="18" charset="0"/>
                <a:ea typeface="楷体" panose="02010609060101010101" pitchFamily="49" charset="-122"/>
                <a:cs typeface="Times New Roman" panose="02020803070505020304" pitchFamily="18" charset="0"/>
              </a:rPr>
              <a:t> </a:t>
            </a:r>
            <a:r>
              <a:rPr lang="en-US" altLang="zh-CN" dirty="0">
                <a:latin typeface="Times New Roman" panose="02020803070505020304" pitchFamily="18" charset="0"/>
                <a:ea typeface="楷体" panose="02010609060101010101" pitchFamily="49" charset="-122"/>
                <a:cs typeface="Times New Roman" panose="02020803070505020304" pitchFamily="18" charset="0"/>
              </a:rPr>
              <a:t>(a) C4.5E.13.87</a:t>
            </a:r>
          </a:p>
          <a:p>
            <a:pPr marL="0" indent="0">
              <a:buNone/>
            </a:pPr>
            <a:r>
              <a:rPr lang="en-US" altLang="zh-CN" dirty="0">
                <a:latin typeface="Times New Roman" panose="02020803070505020304" pitchFamily="18" charset="0"/>
                <a:ea typeface="楷体" panose="02010609060101010101" pitchFamily="49" charset="-122"/>
                <a:cs typeface="Times New Roman" panose="02020803070505020304" pitchFamily="18" charset="0"/>
              </a:rPr>
              <a:t> (b) C4.5E.22.09</a:t>
            </a:r>
          </a:p>
          <a:p>
            <a:pPr marL="0" indent="0">
              <a:buNone/>
            </a:pPr>
            <a:r>
              <a:rPr lang="en-US" altLang="zh-CN" dirty="0">
                <a:latin typeface="Times New Roman" panose="02020803070505020304" pitchFamily="18" charset="0"/>
                <a:ea typeface="楷体" panose="02010609060101010101" pitchFamily="49" charset="-122"/>
                <a:cs typeface="Times New Roman" panose="02020803070505020304" pitchFamily="18" charset="0"/>
              </a:rPr>
              <a:t> (c) C3.41.80.02</a:t>
            </a:r>
          </a:p>
          <a:p>
            <a:pPr marL="0" indent="0">
              <a:buNone/>
            </a:pPr>
            <a:r>
              <a:rPr lang="en-US" altLang="zh-CN" dirty="0">
                <a:latin typeface="Times New Roman" panose="02020803070505020304" pitchFamily="18" charset="0"/>
                <a:ea typeface="楷体" panose="02010609060101010101" pitchFamily="49" charset="-122"/>
                <a:cs typeface="Times New Roman" panose="02020803070505020304" pitchFamily="18" charset="0"/>
              </a:rPr>
              <a:t> (d) 5E.43.91.12</a:t>
            </a:r>
          </a:p>
          <a:p>
            <a:pPr marL="0" indent="0">
              <a:buNone/>
            </a:pPr>
            <a:r>
              <a:rPr lang="en-US" altLang="zh-CN" dirty="0">
                <a:latin typeface="Times New Roman" panose="02020803070505020304" pitchFamily="18" charset="0"/>
                <a:ea typeface="楷体" panose="02010609060101010101" pitchFamily="49" charset="-122"/>
                <a:cs typeface="Times New Roman" panose="02020803070505020304" pitchFamily="18" charset="0"/>
              </a:rPr>
              <a:t> (e) C4.6D.31.2E</a:t>
            </a:r>
          </a:p>
          <a:p>
            <a:pPr marL="0" indent="0">
              <a:buNone/>
            </a:pPr>
            <a:r>
              <a:rPr lang="en-US" altLang="zh-CN" dirty="0">
                <a:latin typeface="Times New Roman" panose="02020803070505020304" pitchFamily="18" charset="0"/>
                <a:ea typeface="楷体" panose="02010609060101010101" pitchFamily="49" charset="-122"/>
                <a:cs typeface="Times New Roman" panose="02020803070505020304" pitchFamily="18" charset="0"/>
              </a:rPr>
              <a:t> (f)  C4.6B.31.2E</a:t>
            </a:r>
          </a:p>
          <a:p>
            <a:pPr marL="0" indent="0">
              <a:buNone/>
            </a:pPr>
            <a:endParaRPr lang="en-US" altLang="zh-CN" dirty="0">
              <a:ea typeface="楷体" panose="02010609060101010101" pitchFamily="49" charset="-122"/>
            </a:endParaRPr>
          </a:p>
        </p:txBody>
      </p:sp>
      <p:graphicFrame>
        <p:nvGraphicFramePr>
          <p:cNvPr id="206891" name="Group 43"/>
          <p:cNvGraphicFramePr>
            <a:graphicFrameLocks noGrp="1"/>
          </p:cNvGraphicFramePr>
          <p:nvPr/>
        </p:nvGraphicFramePr>
        <p:xfrm>
          <a:off x="7107239" y="1794661"/>
          <a:ext cx="4321175" cy="4321176"/>
        </p:xfrm>
        <a:graphic>
          <a:graphicData uri="http://schemas.openxmlformats.org/drawingml/2006/table">
            <a:tbl>
              <a:tblPr/>
              <a:tblGrid>
                <a:gridCol w="2592387">
                  <a:extLst>
                    <a:ext uri="{9D8B030D-6E8A-4147-A177-3AD203B41FA5}">
                      <a16:colId xmlns:a16="http://schemas.microsoft.com/office/drawing/2014/main" val="20000"/>
                    </a:ext>
                  </a:extLst>
                </a:gridCol>
                <a:gridCol w="1728788">
                  <a:extLst>
                    <a:ext uri="{9D8B030D-6E8A-4147-A177-3AD203B41FA5}">
                      <a16:colId xmlns:a16="http://schemas.microsoft.com/office/drawing/2014/main" val="20001"/>
                    </a:ext>
                  </a:extLst>
                </a:gridCol>
              </a:tblGrid>
              <a:tr h="539750">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7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7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2800" b="1" i="0" u="none" strike="noStrike" cap="none" normalizeH="0" baseline="0" dirty="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网络</a:t>
                      </a:r>
                      <a:r>
                        <a:rPr kumimoji="0" lang="en-US" altLang="zh-CN" sz="2800" b="1" i="0" u="none" strike="noStrike" cap="none" normalizeH="0" baseline="0" dirty="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a:t>
                      </a:r>
                      <a:r>
                        <a:rPr kumimoji="0" lang="zh-CN" altLang="en-US" sz="2800" b="1" i="0" u="none" strike="noStrike" cap="none" normalizeH="0" baseline="0" dirty="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前缀长度</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7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7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zh-CN" altLang="en-US" sz="2800" b="1" i="0" u="none" strike="noStrike" cap="none" normalizeH="0" baseline="0" dirty="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下一跳点</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9750">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7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7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C4.50.0.0/12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7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7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9750">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7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7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C4.5E.10.0/20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7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7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1338">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7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7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C4.60.0.0/12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7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7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1338">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7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7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C4.68.0.0/14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7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7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39750">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7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7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80.0.0.0/1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7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7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39750">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7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7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40.0.0.0/2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7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7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39750">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7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7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0.0.0.0/2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7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7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7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7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2800" b="0" i="0" u="none" strike="noStrike" cap="none" normalizeH="0" baseline="0" dirty="0">
                          <a:ln>
                            <a:noFill/>
                          </a:ln>
                          <a:solidFill>
                            <a:schemeClr val="tx1"/>
                          </a:solidFill>
                          <a:effectLst/>
                          <a:latin typeface="Arial" panose="020B0704020202020204" pitchFamily="34" charset="0"/>
                          <a:ea typeface="宋体" panose="02010600030101010101" pitchFamily="2" charset="-122"/>
                          <a:cs typeface="Arial" panose="020B0704020202020204" pitchFamily="34" charset="0"/>
                        </a:rPr>
                        <a:t>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06882" name="Text Box 34"/>
          <p:cNvSpPr txBox="1">
            <a:spLocks noChangeArrowheads="1"/>
          </p:cNvSpPr>
          <p:nvPr/>
        </p:nvSpPr>
        <p:spPr bwMode="auto">
          <a:xfrm>
            <a:off x="6096000" y="2815425"/>
            <a:ext cx="444352" cy="54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lnSpc>
                <a:spcPct val="115000"/>
              </a:lnSpc>
              <a:buClrTx/>
              <a:buSzTx/>
              <a:buFont typeface="Arial" panose="020B0704020202020204" pitchFamily="34" charset="0"/>
              <a:buNone/>
            </a:pPr>
            <a:r>
              <a:rPr lang="en-US" altLang="zh-CN" sz="2800" b="1" dirty="0">
                <a:solidFill>
                  <a:srgbClr val="FF0000"/>
                </a:solidFill>
                <a:ea typeface="楷体" panose="02010609060101010101" pitchFamily="49" charset="-122"/>
              </a:rPr>
              <a:t>B</a:t>
            </a:r>
          </a:p>
        </p:txBody>
      </p:sp>
      <p:sp>
        <p:nvSpPr>
          <p:cNvPr id="206883" name="Text Box 35"/>
          <p:cNvSpPr txBox="1">
            <a:spLocks noChangeArrowheads="1"/>
          </p:cNvSpPr>
          <p:nvPr/>
        </p:nvSpPr>
        <p:spPr bwMode="auto">
          <a:xfrm>
            <a:off x="6099175" y="3372637"/>
            <a:ext cx="444352" cy="54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lnSpc>
                <a:spcPct val="115000"/>
              </a:lnSpc>
              <a:buClrTx/>
              <a:buSzTx/>
              <a:buFont typeface="Arial" panose="020B0704020202020204" pitchFamily="34" charset="0"/>
              <a:buNone/>
            </a:pPr>
            <a:r>
              <a:rPr lang="en-US" altLang="zh-CN" sz="2800" b="1">
                <a:solidFill>
                  <a:srgbClr val="FF0000"/>
                </a:solidFill>
                <a:ea typeface="楷体" panose="02010609060101010101" pitchFamily="49" charset="-122"/>
              </a:rPr>
              <a:t>A</a:t>
            </a:r>
          </a:p>
        </p:txBody>
      </p:sp>
      <p:sp>
        <p:nvSpPr>
          <p:cNvPr id="206884" name="Text Box 36"/>
          <p:cNvSpPr txBox="1">
            <a:spLocks noChangeArrowheads="1"/>
          </p:cNvSpPr>
          <p:nvPr/>
        </p:nvSpPr>
        <p:spPr bwMode="auto">
          <a:xfrm>
            <a:off x="6096000" y="3942550"/>
            <a:ext cx="423514" cy="54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lnSpc>
                <a:spcPct val="115000"/>
              </a:lnSpc>
              <a:buClrTx/>
              <a:buSzTx/>
              <a:buFont typeface="Arial" panose="020B0704020202020204" pitchFamily="34" charset="0"/>
              <a:buNone/>
            </a:pPr>
            <a:r>
              <a:rPr lang="en-US" altLang="zh-CN" sz="2800" b="1">
                <a:solidFill>
                  <a:srgbClr val="FF0000"/>
                </a:solidFill>
                <a:ea typeface="楷体" panose="02010609060101010101" pitchFamily="49" charset="-122"/>
              </a:rPr>
              <a:t>E</a:t>
            </a:r>
          </a:p>
        </p:txBody>
      </p:sp>
      <p:sp>
        <p:nvSpPr>
          <p:cNvPr id="206885" name="Text Box 37"/>
          <p:cNvSpPr txBox="1">
            <a:spLocks noChangeArrowheads="1"/>
          </p:cNvSpPr>
          <p:nvPr/>
        </p:nvSpPr>
        <p:spPr bwMode="auto">
          <a:xfrm>
            <a:off x="6096000" y="4447375"/>
            <a:ext cx="404278" cy="54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lnSpc>
                <a:spcPct val="115000"/>
              </a:lnSpc>
              <a:buClrTx/>
              <a:buSzTx/>
              <a:buFont typeface="Arial" panose="020B0704020202020204" pitchFamily="34" charset="0"/>
              <a:buNone/>
            </a:pPr>
            <a:r>
              <a:rPr lang="en-US" altLang="zh-CN" sz="2800" b="1">
                <a:solidFill>
                  <a:srgbClr val="FF0000"/>
                </a:solidFill>
                <a:ea typeface="楷体" panose="02010609060101010101" pitchFamily="49" charset="-122"/>
              </a:rPr>
              <a:t>F</a:t>
            </a:r>
          </a:p>
        </p:txBody>
      </p:sp>
      <p:sp>
        <p:nvSpPr>
          <p:cNvPr id="206886" name="Text Box 38"/>
          <p:cNvSpPr txBox="1">
            <a:spLocks noChangeArrowheads="1"/>
          </p:cNvSpPr>
          <p:nvPr/>
        </p:nvSpPr>
        <p:spPr bwMode="auto">
          <a:xfrm>
            <a:off x="6096000" y="4950612"/>
            <a:ext cx="444352" cy="54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lnSpc>
                <a:spcPct val="115000"/>
              </a:lnSpc>
              <a:buClrTx/>
              <a:buSzTx/>
              <a:buFont typeface="Arial" panose="020B0704020202020204" pitchFamily="34" charset="0"/>
              <a:buNone/>
            </a:pPr>
            <a:r>
              <a:rPr lang="en-US" altLang="zh-CN" sz="2800" b="1">
                <a:solidFill>
                  <a:srgbClr val="FF0000"/>
                </a:solidFill>
                <a:ea typeface="楷体" panose="02010609060101010101" pitchFamily="49" charset="-122"/>
              </a:rPr>
              <a:t>C</a:t>
            </a:r>
          </a:p>
        </p:txBody>
      </p:sp>
      <p:sp>
        <p:nvSpPr>
          <p:cNvPr id="206887" name="Text Box 39"/>
          <p:cNvSpPr txBox="1">
            <a:spLocks noChangeArrowheads="1"/>
          </p:cNvSpPr>
          <p:nvPr/>
        </p:nvSpPr>
        <p:spPr bwMode="auto">
          <a:xfrm>
            <a:off x="6096000" y="5455437"/>
            <a:ext cx="444352" cy="54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eaLnBrk="1" hangingPunct="1">
              <a:lnSpc>
                <a:spcPct val="115000"/>
              </a:lnSpc>
              <a:buClrTx/>
              <a:buSzTx/>
              <a:buFont typeface="Arial" panose="020B0704020202020204" pitchFamily="34" charset="0"/>
              <a:buNone/>
            </a:pPr>
            <a:r>
              <a:rPr lang="en-US" altLang="zh-CN" sz="2800" b="1">
                <a:solidFill>
                  <a:srgbClr val="FF0000"/>
                </a:solidFill>
                <a:ea typeface="楷体" panose="02010609060101010101" pitchFamily="49" charset="-122"/>
              </a:rPr>
              <a:t>D</a:t>
            </a:r>
          </a:p>
        </p:txBody>
      </p:sp>
      <p:grpSp>
        <p:nvGrpSpPr>
          <p:cNvPr id="20" name="组合 19"/>
          <p:cNvGrpSpPr/>
          <p:nvPr/>
        </p:nvGrpSpPr>
        <p:grpSpPr>
          <a:xfrm>
            <a:off x="629529" y="315996"/>
            <a:ext cx="5910823" cy="1015768"/>
            <a:chOff x="658104" y="373146"/>
            <a:chExt cx="5910823" cy="1015768"/>
          </a:xfrm>
        </p:grpSpPr>
        <p:grpSp>
          <p:nvGrpSpPr>
            <p:cNvPr id="21" name="组合 20"/>
            <p:cNvGrpSpPr/>
            <p:nvPr/>
          </p:nvGrpSpPr>
          <p:grpSpPr>
            <a:xfrm>
              <a:off x="1080814" y="763297"/>
              <a:ext cx="5488113" cy="625617"/>
              <a:chOff x="1839058" y="1058437"/>
              <a:chExt cx="5488113" cy="625617"/>
            </a:xfrm>
          </p:grpSpPr>
          <p:sp>
            <p:nvSpPr>
              <p:cNvPr id="23" name="矩形: 圆角 22"/>
              <p:cNvSpPr/>
              <p:nvPr/>
            </p:nvSpPr>
            <p:spPr>
              <a:xfrm>
                <a:off x="1839058" y="1058437"/>
                <a:ext cx="4952635"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24" name="文本框 23"/>
              <p:cNvSpPr txBox="1"/>
              <p:nvPr/>
            </p:nvSpPr>
            <p:spPr>
              <a:xfrm>
                <a:off x="2547493" y="1099279"/>
                <a:ext cx="4779678"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CIDR</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路由匹配例题</a:t>
                </a:r>
              </a:p>
            </p:txBody>
          </p:sp>
        </p:grpSp>
        <p:pic>
          <p:nvPicPr>
            <p:cNvPr id="22" name="图片 21"/>
            <p:cNvPicPr>
              <a:picLocks noChangeAspect="1"/>
            </p:cNvPicPr>
            <p:nvPr/>
          </p:nvPicPr>
          <p:blipFill>
            <a:blip r:embed="rId3">
              <a:lum contrast="20000"/>
            </a:blip>
            <a:stretch>
              <a:fillRect/>
            </a:stretch>
          </p:blipFill>
          <p:spPr>
            <a:xfrm>
              <a:off x="658104" y="373146"/>
              <a:ext cx="1178667" cy="987480"/>
            </a:xfrm>
            <a:prstGeom prst="rect">
              <a:avLst/>
            </a:prstGeom>
          </p:spPr>
        </p:pic>
      </p:grpSp>
      <p:grpSp>
        <p:nvGrpSpPr>
          <p:cNvPr id="17" name="组合 16"/>
          <p:cNvGrpSpPr/>
          <p:nvPr/>
        </p:nvGrpSpPr>
        <p:grpSpPr>
          <a:xfrm>
            <a:off x="1627514" y="1659015"/>
            <a:ext cx="4377360" cy="1228147"/>
            <a:chOff x="1791494" y="2533649"/>
            <a:chExt cx="5486489" cy="1518189"/>
          </a:xfrm>
        </p:grpSpPr>
        <p:sp>
          <p:nvSpPr>
            <p:cNvPr id="18" name="矩形: 圆角 17"/>
            <p:cNvSpPr/>
            <p:nvPr/>
          </p:nvSpPr>
          <p:spPr>
            <a:xfrm>
              <a:off x="1791494" y="2533649"/>
              <a:ext cx="5486489" cy="1200151"/>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 name="文本框 18"/>
            <p:cNvSpPr txBox="1"/>
            <p:nvPr/>
          </p:nvSpPr>
          <p:spPr>
            <a:xfrm>
              <a:off x="1946663" y="2675354"/>
              <a:ext cx="5281461" cy="1376484"/>
            </a:xfrm>
            <a:prstGeom prst="rect">
              <a:avLst/>
            </a:prstGeom>
            <a:noFill/>
          </p:spPr>
          <p:txBody>
            <a:bodyPr wrap="square" rtlCol="0">
              <a:spAutoFit/>
            </a:bodyPr>
            <a:lstStyle/>
            <a:p>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右表为一个使用</a:t>
              </a:r>
              <a:r>
                <a:rPr lang="en-US" altLang="zh-CN" sz="2000" dirty="0">
                  <a:latin typeface="Times New Roman" panose="02020803070505020304" pitchFamily="18" charset="0"/>
                  <a:ea typeface="思源黑体 CN Normal" panose="020B0400000000000000" pitchFamily="34" charset="-122"/>
                  <a:cs typeface="Times New Roman" panose="02020803070505020304" pitchFamily="18" charset="0"/>
                </a:rPr>
                <a:t>CIDR</a:t>
              </a:r>
              <a:r>
                <a:rPr lang="zh-CN" altLang="en-US" sz="2000" dirty="0">
                  <a:latin typeface="Times New Roman" panose="02020803070505020304" pitchFamily="18" charset="0"/>
                  <a:ea typeface="思源黑体 CN Normal" panose="020B0400000000000000" pitchFamily="34" charset="-122"/>
                  <a:cs typeface="Times New Roman" panose="02020803070505020304" pitchFamily="18" charset="0"/>
                </a:rPr>
                <a:t>的路由表，请说明下列地址的下一跳各是什么？</a:t>
              </a:r>
            </a:p>
          </p:txBody>
        </p:sp>
        <p:sp>
          <p:nvSpPr>
            <p:cNvPr id="25" name="矩形: 圆角 24"/>
            <p:cNvSpPr/>
            <p:nvPr/>
          </p:nvSpPr>
          <p:spPr>
            <a:xfrm>
              <a:off x="1857375" y="2624956"/>
              <a:ext cx="5370749" cy="103217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2" name="灯片编号占位符 1">
            <a:extLst>
              <a:ext uri="{FF2B5EF4-FFF2-40B4-BE49-F238E27FC236}">
                <a16:creationId xmlns:a16="http://schemas.microsoft.com/office/drawing/2014/main" id="{3D92FE4C-1CC3-4B9E-A796-5FFDB69F15AF}"/>
              </a:ext>
            </a:extLst>
          </p:cNvPr>
          <p:cNvSpPr>
            <a:spLocks noGrp="1"/>
          </p:cNvSpPr>
          <p:nvPr>
            <p:ph type="sldNum" sz="quarter" idx="12"/>
          </p:nvPr>
        </p:nvSpPr>
        <p:spPr/>
        <p:txBody>
          <a:bodyPr/>
          <a:lstStyle/>
          <a:p>
            <a:fld id="{91F2D4EF-46D4-4764-B373-FC59CD1D281E}" type="slidenum">
              <a:rPr lang="zh-CN" altLang="en-US" smtClean="0"/>
              <a:t>87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06891"/>
                                        </p:tgtEl>
                                        <p:attrNameLst>
                                          <p:attrName>style.visibility</p:attrName>
                                        </p:attrNameLst>
                                      </p:cBhvr>
                                      <p:to>
                                        <p:strVal val="visible"/>
                                      </p:to>
                                    </p:set>
                                    <p:animEffect transition="in" filter="checkerboard(across)">
                                      <p:cBhvr>
                                        <p:cTn id="7" dur="500"/>
                                        <p:tgtEl>
                                          <p:spTgt spid="206891"/>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206852">
                                            <p:txEl>
                                              <p:pRg st="0" end="0"/>
                                            </p:txEl>
                                          </p:spTgt>
                                        </p:tgtEl>
                                        <p:attrNameLst>
                                          <p:attrName>style.visibility</p:attrName>
                                        </p:attrNameLst>
                                      </p:cBhvr>
                                      <p:to>
                                        <p:strVal val="visible"/>
                                      </p:to>
                                    </p:set>
                                    <p:anim calcmode="discrete" valueType="clr">
                                      <p:cBhvr override="childStyle">
                                        <p:cTn id="12" dur="80"/>
                                        <p:tgtEl>
                                          <p:spTgt spid="206852">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206852">
                                            <p:txEl>
                                              <p:pRg st="0" end="0"/>
                                            </p:txEl>
                                          </p:spTgt>
                                        </p:tgtEl>
                                        <p:attrNameLst>
                                          <p:attrName>fillcolor</p:attrName>
                                        </p:attrNameLst>
                                      </p:cBhvr>
                                      <p:tavLst>
                                        <p:tav tm="0">
                                          <p:val>
                                            <p:clrVal>
                                              <a:schemeClr val="accent2"/>
                                            </p:clrVal>
                                          </p:val>
                                        </p:tav>
                                        <p:tav tm="50000">
                                          <p:val>
                                            <p:clrVal>
                                              <a:schemeClr val="hlink"/>
                                            </p:clrVal>
                                          </p:val>
                                        </p:tav>
                                      </p:tavLst>
                                    </p:anim>
                                    <p:set>
                                      <p:cBhvr>
                                        <p:cTn id="14" dur="80"/>
                                        <p:tgtEl>
                                          <p:spTgt spid="206852">
                                            <p:txEl>
                                              <p:pRg st="0" end="0"/>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56" presetClass="entr" presetSubtype="0" fill="hold" grpId="0" nodeType="clickEffect">
                                  <p:stCondLst>
                                    <p:cond delay="0"/>
                                  </p:stCondLst>
                                  <p:iterate type="lt">
                                    <p:tmPct val="10000"/>
                                  </p:iterate>
                                  <p:childTnLst>
                                    <p:set>
                                      <p:cBhvr>
                                        <p:cTn id="18" dur="1" fill="hold">
                                          <p:stCondLst>
                                            <p:cond delay="0"/>
                                          </p:stCondLst>
                                        </p:cTn>
                                        <p:tgtEl>
                                          <p:spTgt spid="206882"/>
                                        </p:tgtEl>
                                        <p:attrNameLst>
                                          <p:attrName>style.visibility</p:attrName>
                                        </p:attrNameLst>
                                      </p:cBhvr>
                                      <p:to>
                                        <p:strVal val="visible"/>
                                      </p:to>
                                    </p:set>
                                    <p:anim by="(-#ppt_w*2)" calcmode="lin" valueType="num">
                                      <p:cBhvr rctx="PPT">
                                        <p:cTn id="19" dur="500" autoRev="1" fill="hold">
                                          <p:stCondLst>
                                            <p:cond delay="0"/>
                                          </p:stCondLst>
                                        </p:cTn>
                                        <p:tgtEl>
                                          <p:spTgt spid="206882"/>
                                        </p:tgtEl>
                                        <p:attrNameLst>
                                          <p:attrName>ppt_w</p:attrName>
                                        </p:attrNameLst>
                                      </p:cBhvr>
                                    </p:anim>
                                    <p:anim by="(#ppt_w*0.50)" calcmode="lin" valueType="num">
                                      <p:cBhvr>
                                        <p:cTn id="20" dur="500" decel="50000" autoRev="1" fill="hold">
                                          <p:stCondLst>
                                            <p:cond delay="0"/>
                                          </p:stCondLst>
                                        </p:cTn>
                                        <p:tgtEl>
                                          <p:spTgt spid="206882"/>
                                        </p:tgtEl>
                                        <p:attrNameLst>
                                          <p:attrName>ppt_x</p:attrName>
                                        </p:attrNameLst>
                                      </p:cBhvr>
                                    </p:anim>
                                    <p:anim from="(-#ppt_h/2)" to="(#ppt_y)" calcmode="lin" valueType="num">
                                      <p:cBhvr>
                                        <p:cTn id="21" dur="1000" fill="hold">
                                          <p:stCondLst>
                                            <p:cond delay="0"/>
                                          </p:stCondLst>
                                        </p:cTn>
                                        <p:tgtEl>
                                          <p:spTgt spid="206882"/>
                                        </p:tgtEl>
                                        <p:attrNameLst>
                                          <p:attrName>ppt_y</p:attrName>
                                        </p:attrNameLst>
                                      </p:cBhvr>
                                    </p:anim>
                                    <p:animRot by="21600000">
                                      <p:cBhvr>
                                        <p:cTn id="22" dur="1000" fill="hold">
                                          <p:stCondLst>
                                            <p:cond delay="0"/>
                                          </p:stCondLst>
                                        </p:cTn>
                                        <p:tgtEl>
                                          <p:spTgt spid="206882"/>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27" presetClass="entr" presetSubtype="0" fill="hold" nodeType="clickEffect">
                                  <p:stCondLst>
                                    <p:cond delay="0"/>
                                  </p:stCondLst>
                                  <p:iterate type="lt">
                                    <p:tmPct val="50000"/>
                                  </p:iterate>
                                  <p:childTnLst>
                                    <p:set>
                                      <p:cBhvr>
                                        <p:cTn id="26" dur="1" fill="hold">
                                          <p:stCondLst>
                                            <p:cond delay="0"/>
                                          </p:stCondLst>
                                        </p:cTn>
                                        <p:tgtEl>
                                          <p:spTgt spid="206852">
                                            <p:txEl>
                                              <p:pRg st="1" end="1"/>
                                            </p:txEl>
                                          </p:spTgt>
                                        </p:tgtEl>
                                        <p:attrNameLst>
                                          <p:attrName>style.visibility</p:attrName>
                                        </p:attrNameLst>
                                      </p:cBhvr>
                                      <p:to>
                                        <p:strVal val="visible"/>
                                      </p:to>
                                    </p:set>
                                    <p:anim calcmode="discrete" valueType="clr">
                                      <p:cBhvr override="childStyle">
                                        <p:cTn id="27" dur="80"/>
                                        <p:tgtEl>
                                          <p:spTgt spid="206852">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206852">
                                            <p:txEl>
                                              <p:pRg st="1" end="1"/>
                                            </p:txEl>
                                          </p:spTgt>
                                        </p:tgtEl>
                                        <p:attrNameLst>
                                          <p:attrName>fillcolor</p:attrName>
                                        </p:attrNameLst>
                                      </p:cBhvr>
                                      <p:tavLst>
                                        <p:tav tm="0">
                                          <p:val>
                                            <p:clrVal>
                                              <a:schemeClr val="accent2"/>
                                            </p:clrVal>
                                          </p:val>
                                        </p:tav>
                                        <p:tav tm="50000">
                                          <p:val>
                                            <p:clrVal>
                                              <a:schemeClr val="hlink"/>
                                            </p:clrVal>
                                          </p:val>
                                        </p:tav>
                                      </p:tavLst>
                                    </p:anim>
                                    <p:set>
                                      <p:cBhvr>
                                        <p:cTn id="29" dur="80"/>
                                        <p:tgtEl>
                                          <p:spTgt spid="206852">
                                            <p:txEl>
                                              <p:pRg st="1" end="1"/>
                                            </p:txEl>
                                          </p:spTgt>
                                        </p:tgtEl>
                                        <p:attrNameLst>
                                          <p:attrName>fill.type</p:attrName>
                                        </p:attrNameLst>
                                      </p:cBhvr>
                                      <p:to>
                                        <p:strVal val="solid"/>
                                      </p:to>
                                    </p:set>
                                  </p:childTnLst>
                                </p:cTn>
                              </p:par>
                            </p:childTnLst>
                          </p:cTn>
                        </p:par>
                      </p:childTnLst>
                    </p:cTn>
                  </p:par>
                  <p:par>
                    <p:cTn id="30" fill="hold">
                      <p:stCondLst>
                        <p:cond delay="indefinite"/>
                      </p:stCondLst>
                      <p:childTnLst>
                        <p:par>
                          <p:cTn id="31" fill="hold">
                            <p:stCondLst>
                              <p:cond delay="0"/>
                            </p:stCondLst>
                            <p:childTnLst>
                              <p:par>
                                <p:cTn id="32" presetID="56" presetClass="entr" presetSubtype="0" fill="hold" grpId="0" nodeType="clickEffect">
                                  <p:stCondLst>
                                    <p:cond delay="0"/>
                                  </p:stCondLst>
                                  <p:iterate type="lt">
                                    <p:tmPct val="10000"/>
                                  </p:iterate>
                                  <p:childTnLst>
                                    <p:set>
                                      <p:cBhvr>
                                        <p:cTn id="33" dur="1" fill="hold">
                                          <p:stCondLst>
                                            <p:cond delay="0"/>
                                          </p:stCondLst>
                                        </p:cTn>
                                        <p:tgtEl>
                                          <p:spTgt spid="206883"/>
                                        </p:tgtEl>
                                        <p:attrNameLst>
                                          <p:attrName>style.visibility</p:attrName>
                                        </p:attrNameLst>
                                      </p:cBhvr>
                                      <p:to>
                                        <p:strVal val="visible"/>
                                      </p:to>
                                    </p:set>
                                    <p:anim by="(-#ppt_w*2)" calcmode="lin" valueType="num">
                                      <p:cBhvr rctx="PPT">
                                        <p:cTn id="34" dur="500" autoRev="1" fill="hold">
                                          <p:stCondLst>
                                            <p:cond delay="0"/>
                                          </p:stCondLst>
                                        </p:cTn>
                                        <p:tgtEl>
                                          <p:spTgt spid="206883"/>
                                        </p:tgtEl>
                                        <p:attrNameLst>
                                          <p:attrName>ppt_w</p:attrName>
                                        </p:attrNameLst>
                                      </p:cBhvr>
                                    </p:anim>
                                    <p:anim by="(#ppt_w*0.50)" calcmode="lin" valueType="num">
                                      <p:cBhvr>
                                        <p:cTn id="35" dur="500" decel="50000" autoRev="1" fill="hold">
                                          <p:stCondLst>
                                            <p:cond delay="0"/>
                                          </p:stCondLst>
                                        </p:cTn>
                                        <p:tgtEl>
                                          <p:spTgt spid="206883"/>
                                        </p:tgtEl>
                                        <p:attrNameLst>
                                          <p:attrName>ppt_x</p:attrName>
                                        </p:attrNameLst>
                                      </p:cBhvr>
                                    </p:anim>
                                    <p:anim from="(-#ppt_h/2)" to="(#ppt_y)" calcmode="lin" valueType="num">
                                      <p:cBhvr>
                                        <p:cTn id="36" dur="1000" fill="hold">
                                          <p:stCondLst>
                                            <p:cond delay="0"/>
                                          </p:stCondLst>
                                        </p:cTn>
                                        <p:tgtEl>
                                          <p:spTgt spid="206883"/>
                                        </p:tgtEl>
                                        <p:attrNameLst>
                                          <p:attrName>ppt_y</p:attrName>
                                        </p:attrNameLst>
                                      </p:cBhvr>
                                    </p:anim>
                                    <p:animRot by="21600000">
                                      <p:cBhvr>
                                        <p:cTn id="37" dur="1000" fill="hold">
                                          <p:stCondLst>
                                            <p:cond delay="0"/>
                                          </p:stCondLst>
                                        </p:cTn>
                                        <p:tgtEl>
                                          <p:spTgt spid="206883"/>
                                        </p:tgtEl>
                                        <p:attrNameLst>
                                          <p:attrName>r</p:attrName>
                                        </p:attrNameLst>
                                      </p:cBhvr>
                                    </p:animRot>
                                  </p:childTnLst>
                                </p:cTn>
                              </p:par>
                            </p:childTnLst>
                          </p:cTn>
                        </p:par>
                      </p:childTnLst>
                    </p:cTn>
                  </p:par>
                  <p:par>
                    <p:cTn id="38" fill="hold">
                      <p:stCondLst>
                        <p:cond delay="indefinite"/>
                      </p:stCondLst>
                      <p:childTnLst>
                        <p:par>
                          <p:cTn id="39" fill="hold">
                            <p:stCondLst>
                              <p:cond delay="0"/>
                            </p:stCondLst>
                            <p:childTnLst>
                              <p:par>
                                <p:cTn id="40" presetID="27" presetClass="entr" presetSubtype="0" fill="hold" nodeType="clickEffect">
                                  <p:stCondLst>
                                    <p:cond delay="0"/>
                                  </p:stCondLst>
                                  <p:iterate type="lt">
                                    <p:tmPct val="50000"/>
                                  </p:iterate>
                                  <p:childTnLst>
                                    <p:set>
                                      <p:cBhvr>
                                        <p:cTn id="41" dur="1" fill="hold">
                                          <p:stCondLst>
                                            <p:cond delay="0"/>
                                          </p:stCondLst>
                                        </p:cTn>
                                        <p:tgtEl>
                                          <p:spTgt spid="206852">
                                            <p:txEl>
                                              <p:pRg st="2" end="2"/>
                                            </p:txEl>
                                          </p:spTgt>
                                        </p:tgtEl>
                                        <p:attrNameLst>
                                          <p:attrName>style.visibility</p:attrName>
                                        </p:attrNameLst>
                                      </p:cBhvr>
                                      <p:to>
                                        <p:strVal val="visible"/>
                                      </p:to>
                                    </p:set>
                                    <p:anim calcmode="discrete" valueType="clr">
                                      <p:cBhvr override="childStyle">
                                        <p:cTn id="42" dur="80"/>
                                        <p:tgtEl>
                                          <p:spTgt spid="206852">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206852">
                                            <p:txEl>
                                              <p:pRg st="2" end="2"/>
                                            </p:txEl>
                                          </p:spTgt>
                                        </p:tgtEl>
                                        <p:attrNameLst>
                                          <p:attrName>fillcolor</p:attrName>
                                        </p:attrNameLst>
                                      </p:cBhvr>
                                      <p:tavLst>
                                        <p:tav tm="0">
                                          <p:val>
                                            <p:clrVal>
                                              <a:schemeClr val="accent2"/>
                                            </p:clrVal>
                                          </p:val>
                                        </p:tav>
                                        <p:tav tm="50000">
                                          <p:val>
                                            <p:clrVal>
                                              <a:schemeClr val="hlink"/>
                                            </p:clrVal>
                                          </p:val>
                                        </p:tav>
                                      </p:tavLst>
                                    </p:anim>
                                    <p:set>
                                      <p:cBhvr>
                                        <p:cTn id="44" dur="80"/>
                                        <p:tgtEl>
                                          <p:spTgt spid="206852">
                                            <p:txEl>
                                              <p:pRg st="2" end="2"/>
                                            </p:txEl>
                                          </p:spTgt>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56" presetClass="entr" presetSubtype="0" fill="hold" grpId="0" nodeType="clickEffect">
                                  <p:stCondLst>
                                    <p:cond delay="0"/>
                                  </p:stCondLst>
                                  <p:iterate type="lt">
                                    <p:tmPct val="10000"/>
                                  </p:iterate>
                                  <p:childTnLst>
                                    <p:set>
                                      <p:cBhvr>
                                        <p:cTn id="48" dur="1" fill="hold">
                                          <p:stCondLst>
                                            <p:cond delay="0"/>
                                          </p:stCondLst>
                                        </p:cTn>
                                        <p:tgtEl>
                                          <p:spTgt spid="206884"/>
                                        </p:tgtEl>
                                        <p:attrNameLst>
                                          <p:attrName>style.visibility</p:attrName>
                                        </p:attrNameLst>
                                      </p:cBhvr>
                                      <p:to>
                                        <p:strVal val="visible"/>
                                      </p:to>
                                    </p:set>
                                    <p:anim by="(-#ppt_w*2)" calcmode="lin" valueType="num">
                                      <p:cBhvr rctx="PPT">
                                        <p:cTn id="49" dur="500" autoRev="1" fill="hold">
                                          <p:stCondLst>
                                            <p:cond delay="0"/>
                                          </p:stCondLst>
                                        </p:cTn>
                                        <p:tgtEl>
                                          <p:spTgt spid="206884"/>
                                        </p:tgtEl>
                                        <p:attrNameLst>
                                          <p:attrName>ppt_w</p:attrName>
                                        </p:attrNameLst>
                                      </p:cBhvr>
                                    </p:anim>
                                    <p:anim by="(#ppt_w*0.50)" calcmode="lin" valueType="num">
                                      <p:cBhvr>
                                        <p:cTn id="50" dur="500" decel="50000" autoRev="1" fill="hold">
                                          <p:stCondLst>
                                            <p:cond delay="0"/>
                                          </p:stCondLst>
                                        </p:cTn>
                                        <p:tgtEl>
                                          <p:spTgt spid="206884"/>
                                        </p:tgtEl>
                                        <p:attrNameLst>
                                          <p:attrName>ppt_x</p:attrName>
                                        </p:attrNameLst>
                                      </p:cBhvr>
                                    </p:anim>
                                    <p:anim from="(-#ppt_h/2)" to="(#ppt_y)" calcmode="lin" valueType="num">
                                      <p:cBhvr>
                                        <p:cTn id="51" dur="1000" fill="hold">
                                          <p:stCondLst>
                                            <p:cond delay="0"/>
                                          </p:stCondLst>
                                        </p:cTn>
                                        <p:tgtEl>
                                          <p:spTgt spid="206884"/>
                                        </p:tgtEl>
                                        <p:attrNameLst>
                                          <p:attrName>ppt_y</p:attrName>
                                        </p:attrNameLst>
                                      </p:cBhvr>
                                    </p:anim>
                                    <p:animRot by="21600000">
                                      <p:cBhvr>
                                        <p:cTn id="52" dur="1000" fill="hold">
                                          <p:stCondLst>
                                            <p:cond delay="0"/>
                                          </p:stCondLst>
                                        </p:cTn>
                                        <p:tgtEl>
                                          <p:spTgt spid="206884"/>
                                        </p:tgtEl>
                                        <p:attrNameLst>
                                          <p:attrName>r</p:attrName>
                                        </p:attrNameLst>
                                      </p:cBhvr>
                                    </p:animRot>
                                  </p:childTnLst>
                                </p:cTn>
                              </p:par>
                            </p:childTnLst>
                          </p:cTn>
                        </p:par>
                      </p:childTnLst>
                    </p:cTn>
                  </p:par>
                  <p:par>
                    <p:cTn id="53" fill="hold">
                      <p:stCondLst>
                        <p:cond delay="indefinite"/>
                      </p:stCondLst>
                      <p:childTnLst>
                        <p:par>
                          <p:cTn id="54" fill="hold">
                            <p:stCondLst>
                              <p:cond delay="0"/>
                            </p:stCondLst>
                            <p:childTnLst>
                              <p:par>
                                <p:cTn id="55" presetID="27" presetClass="entr" presetSubtype="0" fill="hold" nodeType="clickEffect">
                                  <p:stCondLst>
                                    <p:cond delay="0"/>
                                  </p:stCondLst>
                                  <p:iterate type="lt">
                                    <p:tmPct val="50000"/>
                                  </p:iterate>
                                  <p:childTnLst>
                                    <p:set>
                                      <p:cBhvr>
                                        <p:cTn id="56" dur="1" fill="hold">
                                          <p:stCondLst>
                                            <p:cond delay="0"/>
                                          </p:stCondLst>
                                        </p:cTn>
                                        <p:tgtEl>
                                          <p:spTgt spid="206852">
                                            <p:txEl>
                                              <p:pRg st="3" end="3"/>
                                            </p:txEl>
                                          </p:spTgt>
                                        </p:tgtEl>
                                        <p:attrNameLst>
                                          <p:attrName>style.visibility</p:attrName>
                                        </p:attrNameLst>
                                      </p:cBhvr>
                                      <p:to>
                                        <p:strVal val="visible"/>
                                      </p:to>
                                    </p:set>
                                    <p:anim calcmode="discrete" valueType="clr">
                                      <p:cBhvr override="childStyle">
                                        <p:cTn id="57" dur="80"/>
                                        <p:tgtEl>
                                          <p:spTgt spid="206852">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8" dur="80"/>
                                        <p:tgtEl>
                                          <p:spTgt spid="206852">
                                            <p:txEl>
                                              <p:pRg st="3" end="3"/>
                                            </p:txEl>
                                          </p:spTgt>
                                        </p:tgtEl>
                                        <p:attrNameLst>
                                          <p:attrName>fillcolor</p:attrName>
                                        </p:attrNameLst>
                                      </p:cBhvr>
                                      <p:tavLst>
                                        <p:tav tm="0">
                                          <p:val>
                                            <p:clrVal>
                                              <a:schemeClr val="accent2"/>
                                            </p:clrVal>
                                          </p:val>
                                        </p:tav>
                                        <p:tav tm="50000">
                                          <p:val>
                                            <p:clrVal>
                                              <a:schemeClr val="hlink"/>
                                            </p:clrVal>
                                          </p:val>
                                        </p:tav>
                                      </p:tavLst>
                                    </p:anim>
                                    <p:set>
                                      <p:cBhvr>
                                        <p:cTn id="59" dur="80"/>
                                        <p:tgtEl>
                                          <p:spTgt spid="206852">
                                            <p:txEl>
                                              <p:pRg st="3" end="3"/>
                                            </p:txEl>
                                          </p:spTgt>
                                        </p:tgtEl>
                                        <p:attrNameLst>
                                          <p:attrName>fill.type</p:attrName>
                                        </p:attrNameLst>
                                      </p:cBhvr>
                                      <p:to>
                                        <p:strVal val="solid"/>
                                      </p:to>
                                    </p:set>
                                  </p:childTnLst>
                                </p:cTn>
                              </p:par>
                            </p:childTnLst>
                          </p:cTn>
                        </p:par>
                      </p:childTnLst>
                    </p:cTn>
                  </p:par>
                  <p:par>
                    <p:cTn id="60" fill="hold">
                      <p:stCondLst>
                        <p:cond delay="indefinite"/>
                      </p:stCondLst>
                      <p:childTnLst>
                        <p:par>
                          <p:cTn id="61" fill="hold">
                            <p:stCondLst>
                              <p:cond delay="0"/>
                            </p:stCondLst>
                            <p:childTnLst>
                              <p:par>
                                <p:cTn id="62" presetID="56" presetClass="entr" presetSubtype="0" fill="hold" grpId="0" nodeType="clickEffect">
                                  <p:stCondLst>
                                    <p:cond delay="0"/>
                                  </p:stCondLst>
                                  <p:iterate type="lt">
                                    <p:tmPct val="10000"/>
                                  </p:iterate>
                                  <p:childTnLst>
                                    <p:set>
                                      <p:cBhvr>
                                        <p:cTn id="63" dur="1" fill="hold">
                                          <p:stCondLst>
                                            <p:cond delay="0"/>
                                          </p:stCondLst>
                                        </p:cTn>
                                        <p:tgtEl>
                                          <p:spTgt spid="206885"/>
                                        </p:tgtEl>
                                        <p:attrNameLst>
                                          <p:attrName>style.visibility</p:attrName>
                                        </p:attrNameLst>
                                      </p:cBhvr>
                                      <p:to>
                                        <p:strVal val="visible"/>
                                      </p:to>
                                    </p:set>
                                    <p:anim by="(-#ppt_w*2)" calcmode="lin" valueType="num">
                                      <p:cBhvr rctx="PPT">
                                        <p:cTn id="64" dur="500" autoRev="1" fill="hold">
                                          <p:stCondLst>
                                            <p:cond delay="0"/>
                                          </p:stCondLst>
                                        </p:cTn>
                                        <p:tgtEl>
                                          <p:spTgt spid="206885"/>
                                        </p:tgtEl>
                                        <p:attrNameLst>
                                          <p:attrName>ppt_w</p:attrName>
                                        </p:attrNameLst>
                                      </p:cBhvr>
                                    </p:anim>
                                    <p:anim by="(#ppt_w*0.50)" calcmode="lin" valueType="num">
                                      <p:cBhvr>
                                        <p:cTn id="65" dur="500" decel="50000" autoRev="1" fill="hold">
                                          <p:stCondLst>
                                            <p:cond delay="0"/>
                                          </p:stCondLst>
                                        </p:cTn>
                                        <p:tgtEl>
                                          <p:spTgt spid="206885"/>
                                        </p:tgtEl>
                                        <p:attrNameLst>
                                          <p:attrName>ppt_x</p:attrName>
                                        </p:attrNameLst>
                                      </p:cBhvr>
                                    </p:anim>
                                    <p:anim from="(-#ppt_h/2)" to="(#ppt_y)" calcmode="lin" valueType="num">
                                      <p:cBhvr>
                                        <p:cTn id="66" dur="1000" fill="hold">
                                          <p:stCondLst>
                                            <p:cond delay="0"/>
                                          </p:stCondLst>
                                        </p:cTn>
                                        <p:tgtEl>
                                          <p:spTgt spid="206885"/>
                                        </p:tgtEl>
                                        <p:attrNameLst>
                                          <p:attrName>ppt_y</p:attrName>
                                        </p:attrNameLst>
                                      </p:cBhvr>
                                    </p:anim>
                                    <p:animRot by="21600000">
                                      <p:cBhvr>
                                        <p:cTn id="67" dur="1000" fill="hold">
                                          <p:stCondLst>
                                            <p:cond delay="0"/>
                                          </p:stCondLst>
                                        </p:cTn>
                                        <p:tgtEl>
                                          <p:spTgt spid="206885"/>
                                        </p:tgtEl>
                                        <p:attrNameLst>
                                          <p:attrName>r</p:attrName>
                                        </p:attrNameLst>
                                      </p:cBhvr>
                                    </p:animRot>
                                  </p:childTnLst>
                                </p:cTn>
                              </p:par>
                            </p:childTnLst>
                          </p:cTn>
                        </p:par>
                      </p:childTnLst>
                    </p:cTn>
                  </p:par>
                  <p:par>
                    <p:cTn id="68" fill="hold">
                      <p:stCondLst>
                        <p:cond delay="indefinite"/>
                      </p:stCondLst>
                      <p:childTnLst>
                        <p:par>
                          <p:cTn id="69" fill="hold">
                            <p:stCondLst>
                              <p:cond delay="0"/>
                            </p:stCondLst>
                            <p:childTnLst>
                              <p:par>
                                <p:cTn id="70" presetID="27" presetClass="entr" presetSubtype="0" fill="hold" nodeType="clickEffect">
                                  <p:stCondLst>
                                    <p:cond delay="0"/>
                                  </p:stCondLst>
                                  <p:iterate type="lt">
                                    <p:tmPct val="50000"/>
                                  </p:iterate>
                                  <p:childTnLst>
                                    <p:set>
                                      <p:cBhvr>
                                        <p:cTn id="71" dur="1" fill="hold">
                                          <p:stCondLst>
                                            <p:cond delay="0"/>
                                          </p:stCondLst>
                                        </p:cTn>
                                        <p:tgtEl>
                                          <p:spTgt spid="206852">
                                            <p:txEl>
                                              <p:pRg st="4" end="4"/>
                                            </p:txEl>
                                          </p:spTgt>
                                        </p:tgtEl>
                                        <p:attrNameLst>
                                          <p:attrName>style.visibility</p:attrName>
                                        </p:attrNameLst>
                                      </p:cBhvr>
                                      <p:to>
                                        <p:strVal val="visible"/>
                                      </p:to>
                                    </p:set>
                                    <p:anim calcmode="discrete" valueType="clr">
                                      <p:cBhvr override="childStyle">
                                        <p:cTn id="72" dur="80"/>
                                        <p:tgtEl>
                                          <p:spTgt spid="206852">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3" dur="80"/>
                                        <p:tgtEl>
                                          <p:spTgt spid="206852">
                                            <p:txEl>
                                              <p:pRg st="4" end="4"/>
                                            </p:txEl>
                                          </p:spTgt>
                                        </p:tgtEl>
                                        <p:attrNameLst>
                                          <p:attrName>fillcolor</p:attrName>
                                        </p:attrNameLst>
                                      </p:cBhvr>
                                      <p:tavLst>
                                        <p:tav tm="0">
                                          <p:val>
                                            <p:clrVal>
                                              <a:schemeClr val="accent2"/>
                                            </p:clrVal>
                                          </p:val>
                                        </p:tav>
                                        <p:tav tm="50000">
                                          <p:val>
                                            <p:clrVal>
                                              <a:schemeClr val="hlink"/>
                                            </p:clrVal>
                                          </p:val>
                                        </p:tav>
                                      </p:tavLst>
                                    </p:anim>
                                    <p:set>
                                      <p:cBhvr>
                                        <p:cTn id="74" dur="80"/>
                                        <p:tgtEl>
                                          <p:spTgt spid="206852">
                                            <p:txEl>
                                              <p:pRg st="4" end="4"/>
                                            </p:txEl>
                                          </p:spTgt>
                                        </p:tgtEl>
                                        <p:attrNameLst>
                                          <p:attrName>fill.type</p:attrName>
                                        </p:attrNameLst>
                                      </p:cBhvr>
                                      <p:to>
                                        <p:strVal val="solid"/>
                                      </p:to>
                                    </p:set>
                                  </p:childTnLst>
                                </p:cTn>
                              </p:par>
                            </p:childTnLst>
                          </p:cTn>
                        </p:par>
                      </p:childTnLst>
                    </p:cTn>
                  </p:par>
                  <p:par>
                    <p:cTn id="75" fill="hold">
                      <p:stCondLst>
                        <p:cond delay="indefinite"/>
                      </p:stCondLst>
                      <p:childTnLst>
                        <p:par>
                          <p:cTn id="76" fill="hold">
                            <p:stCondLst>
                              <p:cond delay="0"/>
                            </p:stCondLst>
                            <p:childTnLst>
                              <p:par>
                                <p:cTn id="77" presetID="56" presetClass="entr" presetSubtype="0" fill="hold" grpId="0" nodeType="clickEffect">
                                  <p:stCondLst>
                                    <p:cond delay="0"/>
                                  </p:stCondLst>
                                  <p:iterate type="lt">
                                    <p:tmPct val="10000"/>
                                  </p:iterate>
                                  <p:childTnLst>
                                    <p:set>
                                      <p:cBhvr>
                                        <p:cTn id="78" dur="1" fill="hold">
                                          <p:stCondLst>
                                            <p:cond delay="0"/>
                                          </p:stCondLst>
                                        </p:cTn>
                                        <p:tgtEl>
                                          <p:spTgt spid="206886"/>
                                        </p:tgtEl>
                                        <p:attrNameLst>
                                          <p:attrName>style.visibility</p:attrName>
                                        </p:attrNameLst>
                                      </p:cBhvr>
                                      <p:to>
                                        <p:strVal val="visible"/>
                                      </p:to>
                                    </p:set>
                                    <p:anim by="(-#ppt_w*2)" calcmode="lin" valueType="num">
                                      <p:cBhvr rctx="PPT">
                                        <p:cTn id="79" dur="500" autoRev="1" fill="hold">
                                          <p:stCondLst>
                                            <p:cond delay="0"/>
                                          </p:stCondLst>
                                        </p:cTn>
                                        <p:tgtEl>
                                          <p:spTgt spid="206886"/>
                                        </p:tgtEl>
                                        <p:attrNameLst>
                                          <p:attrName>ppt_w</p:attrName>
                                        </p:attrNameLst>
                                      </p:cBhvr>
                                    </p:anim>
                                    <p:anim by="(#ppt_w*0.50)" calcmode="lin" valueType="num">
                                      <p:cBhvr>
                                        <p:cTn id="80" dur="500" decel="50000" autoRev="1" fill="hold">
                                          <p:stCondLst>
                                            <p:cond delay="0"/>
                                          </p:stCondLst>
                                        </p:cTn>
                                        <p:tgtEl>
                                          <p:spTgt spid="206886"/>
                                        </p:tgtEl>
                                        <p:attrNameLst>
                                          <p:attrName>ppt_x</p:attrName>
                                        </p:attrNameLst>
                                      </p:cBhvr>
                                    </p:anim>
                                    <p:anim from="(-#ppt_h/2)" to="(#ppt_y)" calcmode="lin" valueType="num">
                                      <p:cBhvr>
                                        <p:cTn id="81" dur="1000" fill="hold">
                                          <p:stCondLst>
                                            <p:cond delay="0"/>
                                          </p:stCondLst>
                                        </p:cTn>
                                        <p:tgtEl>
                                          <p:spTgt spid="206886"/>
                                        </p:tgtEl>
                                        <p:attrNameLst>
                                          <p:attrName>ppt_y</p:attrName>
                                        </p:attrNameLst>
                                      </p:cBhvr>
                                    </p:anim>
                                    <p:animRot by="21600000">
                                      <p:cBhvr>
                                        <p:cTn id="82" dur="1000" fill="hold">
                                          <p:stCondLst>
                                            <p:cond delay="0"/>
                                          </p:stCondLst>
                                        </p:cTn>
                                        <p:tgtEl>
                                          <p:spTgt spid="206886"/>
                                        </p:tgtEl>
                                        <p:attrNameLst>
                                          <p:attrName>r</p:attrName>
                                        </p:attrNameLst>
                                      </p:cBhvr>
                                    </p:animRot>
                                  </p:childTnLst>
                                </p:cTn>
                              </p:par>
                            </p:childTnLst>
                          </p:cTn>
                        </p:par>
                      </p:childTnLst>
                    </p:cTn>
                  </p:par>
                  <p:par>
                    <p:cTn id="83" fill="hold">
                      <p:stCondLst>
                        <p:cond delay="indefinite"/>
                      </p:stCondLst>
                      <p:childTnLst>
                        <p:par>
                          <p:cTn id="84" fill="hold">
                            <p:stCondLst>
                              <p:cond delay="0"/>
                            </p:stCondLst>
                            <p:childTnLst>
                              <p:par>
                                <p:cTn id="85" presetID="27" presetClass="entr" presetSubtype="0" fill="hold" nodeType="clickEffect">
                                  <p:stCondLst>
                                    <p:cond delay="0"/>
                                  </p:stCondLst>
                                  <p:iterate type="lt">
                                    <p:tmPct val="50000"/>
                                  </p:iterate>
                                  <p:childTnLst>
                                    <p:set>
                                      <p:cBhvr>
                                        <p:cTn id="86" dur="1" fill="hold">
                                          <p:stCondLst>
                                            <p:cond delay="0"/>
                                          </p:stCondLst>
                                        </p:cTn>
                                        <p:tgtEl>
                                          <p:spTgt spid="206852">
                                            <p:txEl>
                                              <p:pRg st="5" end="5"/>
                                            </p:txEl>
                                          </p:spTgt>
                                        </p:tgtEl>
                                        <p:attrNameLst>
                                          <p:attrName>style.visibility</p:attrName>
                                        </p:attrNameLst>
                                      </p:cBhvr>
                                      <p:to>
                                        <p:strVal val="visible"/>
                                      </p:to>
                                    </p:set>
                                    <p:anim calcmode="discrete" valueType="clr">
                                      <p:cBhvr override="childStyle">
                                        <p:cTn id="87" dur="80"/>
                                        <p:tgtEl>
                                          <p:spTgt spid="206852">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8" dur="80"/>
                                        <p:tgtEl>
                                          <p:spTgt spid="206852">
                                            <p:txEl>
                                              <p:pRg st="5" end="5"/>
                                            </p:txEl>
                                          </p:spTgt>
                                        </p:tgtEl>
                                        <p:attrNameLst>
                                          <p:attrName>fillcolor</p:attrName>
                                        </p:attrNameLst>
                                      </p:cBhvr>
                                      <p:tavLst>
                                        <p:tav tm="0">
                                          <p:val>
                                            <p:clrVal>
                                              <a:schemeClr val="accent2"/>
                                            </p:clrVal>
                                          </p:val>
                                        </p:tav>
                                        <p:tav tm="50000">
                                          <p:val>
                                            <p:clrVal>
                                              <a:schemeClr val="hlink"/>
                                            </p:clrVal>
                                          </p:val>
                                        </p:tav>
                                      </p:tavLst>
                                    </p:anim>
                                    <p:set>
                                      <p:cBhvr>
                                        <p:cTn id="89" dur="80"/>
                                        <p:tgtEl>
                                          <p:spTgt spid="206852">
                                            <p:txEl>
                                              <p:pRg st="5" end="5"/>
                                            </p:txEl>
                                          </p:spTgt>
                                        </p:tgtEl>
                                        <p:attrNameLst>
                                          <p:attrName>fill.type</p:attrName>
                                        </p:attrNameLst>
                                      </p:cBhvr>
                                      <p:to>
                                        <p:strVal val="solid"/>
                                      </p:to>
                                    </p:set>
                                  </p:childTnLst>
                                </p:cTn>
                              </p:par>
                            </p:childTnLst>
                          </p:cTn>
                        </p:par>
                      </p:childTnLst>
                    </p:cTn>
                  </p:par>
                  <p:par>
                    <p:cTn id="90" fill="hold">
                      <p:stCondLst>
                        <p:cond delay="indefinite"/>
                      </p:stCondLst>
                      <p:childTnLst>
                        <p:par>
                          <p:cTn id="91" fill="hold">
                            <p:stCondLst>
                              <p:cond delay="0"/>
                            </p:stCondLst>
                            <p:childTnLst>
                              <p:par>
                                <p:cTn id="92" presetID="56" presetClass="entr" presetSubtype="0" fill="hold" grpId="0" nodeType="clickEffect">
                                  <p:stCondLst>
                                    <p:cond delay="0"/>
                                  </p:stCondLst>
                                  <p:iterate type="lt">
                                    <p:tmPct val="10000"/>
                                  </p:iterate>
                                  <p:childTnLst>
                                    <p:set>
                                      <p:cBhvr>
                                        <p:cTn id="93" dur="1" fill="hold">
                                          <p:stCondLst>
                                            <p:cond delay="0"/>
                                          </p:stCondLst>
                                        </p:cTn>
                                        <p:tgtEl>
                                          <p:spTgt spid="206887"/>
                                        </p:tgtEl>
                                        <p:attrNameLst>
                                          <p:attrName>style.visibility</p:attrName>
                                        </p:attrNameLst>
                                      </p:cBhvr>
                                      <p:to>
                                        <p:strVal val="visible"/>
                                      </p:to>
                                    </p:set>
                                    <p:anim by="(-#ppt_w*2)" calcmode="lin" valueType="num">
                                      <p:cBhvr rctx="PPT">
                                        <p:cTn id="94" dur="500" autoRev="1" fill="hold">
                                          <p:stCondLst>
                                            <p:cond delay="0"/>
                                          </p:stCondLst>
                                        </p:cTn>
                                        <p:tgtEl>
                                          <p:spTgt spid="206887"/>
                                        </p:tgtEl>
                                        <p:attrNameLst>
                                          <p:attrName>ppt_w</p:attrName>
                                        </p:attrNameLst>
                                      </p:cBhvr>
                                    </p:anim>
                                    <p:anim by="(#ppt_w*0.50)" calcmode="lin" valueType="num">
                                      <p:cBhvr>
                                        <p:cTn id="95" dur="500" decel="50000" autoRev="1" fill="hold">
                                          <p:stCondLst>
                                            <p:cond delay="0"/>
                                          </p:stCondLst>
                                        </p:cTn>
                                        <p:tgtEl>
                                          <p:spTgt spid="206887"/>
                                        </p:tgtEl>
                                        <p:attrNameLst>
                                          <p:attrName>ppt_x</p:attrName>
                                        </p:attrNameLst>
                                      </p:cBhvr>
                                    </p:anim>
                                    <p:anim from="(-#ppt_h/2)" to="(#ppt_y)" calcmode="lin" valueType="num">
                                      <p:cBhvr>
                                        <p:cTn id="96" dur="1000" fill="hold">
                                          <p:stCondLst>
                                            <p:cond delay="0"/>
                                          </p:stCondLst>
                                        </p:cTn>
                                        <p:tgtEl>
                                          <p:spTgt spid="206887"/>
                                        </p:tgtEl>
                                        <p:attrNameLst>
                                          <p:attrName>ppt_y</p:attrName>
                                        </p:attrNameLst>
                                      </p:cBhvr>
                                    </p:anim>
                                    <p:animRot by="21600000">
                                      <p:cBhvr>
                                        <p:cTn id="97" dur="1000" fill="hold">
                                          <p:stCondLst>
                                            <p:cond delay="0"/>
                                          </p:stCondLst>
                                        </p:cTn>
                                        <p:tgtEl>
                                          <p:spTgt spid="20688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82" grpId="0"/>
      <p:bldP spid="206883" grpId="0"/>
      <p:bldP spid="206884" grpId="0"/>
      <p:bldP spid="206885" grpId="0"/>
      <p:bldP spid="206886" grpId="0"/>
      <p:bldP spid="20688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29529" y="315996"/>
            <a:ext cx="4842731" cy="1015768"/>
            <a:chOff x="658104" y="373146"/>
            <a:chExt cx="4842731" cy="1015768"/>
          </a:xfrm>
        </p:grpSpPr>
        <p:grpSp>
          <p:nvGrpSpPr>
            <p:cNvPr id="11" name="组合 10"/>
            <p:cNvGrpSpPr/>
            <p:nvPr/>
          </p:nvGrpSpPr>
          <p:grpSpPr>
            <a:xfrm>
              <a:off x="1080814" y="763297"/>
              <a:ext cx="4420021" cy="625617"/>
              <a:chOff x="1839058" y="1058437"/>
              <a:chExt cx="4420021" cy="625617"/>
            </a:xfrm>
          </p:grpSpPr>
          <p:sp>
            <p:nvSpPr>
              <p:cNvPr id="13" name="矩形: 圆角 12"/>
              <p:cNvSpPr/>
              <p:nvPr/>
            </p:nvSpPr>
            <p:spPr>
              <a:xfrm>
                <a:off x="1839058" y="1058437"/>
                <a:ext cx="3835559"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4" name="文本框 13"/>
              <p:cNvSpPr txBox="1"/>
              <p:nvPr/>
            </p:nvSpPr>
            <p:spPr>
              <a:xfrm>
                <a:off x="2547493" y="1099279"/>
                <a:ext cx="3711586"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获取网络地址</a:t>
                </a:r>
              </a:p>
            </p:txBody>
          </p:sp>
        </p:grpSp>
        <p:pic>
          <p:nvPicPr>
            <p:cNvPr id="12" name="图片 11"/>
            <p:cNvPicPr>
              <a:picLocks noChangeAspect="1"/>
            </p:cNvPicPr>
            <p:nvPr/>
          </p:nvPicPr>
          <p:blipFill>
            <a:blip r:embed="rId3">
              <a:lum contrast="20000"/>
            </a:blip>
            <a:stretch>
              <a:fillRect/>
            </a:stretch>
          </p:blipFill>
          <p:spPr>
            <a:xfrm>
              <a:off x="658104" y="373146"/>
              <a:ext cx="1178667" cy="987480"/>
            </a:xfrm>
            <a:prstGeom prst="rect">
              <a:avLst/>
            </a:prstGeom>
          </p:spPr>
        </p:pic>
      </p:grpSp>
      <p:grpSp>
        <p:nvGrpSpPr>
          <p:cNvPr id="15" name="组合 14"/>
          <p:cNvGrpSpPr/>
          <p:nvPr/>
        </p:nvGrpSpPr>
        <p:grpSpPr>
          <a:xfrm>
            <a:off x="1760674" y="1941922"/>
            <a:ext cx="6025866" cy="872025"/>
            <a:chOff x="1724819" y="2533650"/>
            <a:chExt cx="5704681" cy="1460878"/>
          </a:xfrm>
        </p:grpSpPr>
        <p:sp>
          <p:nvSpPr>
            <p:cNvPr id="16" name="矩形: 圆角 15"/>
            <p:cNvSpPr/>
            <p:nvPr/>
          </p:nvSpPr>
          <p:spPr>
            <a:xfrm>
              <a:off x="1791494" y="2533650"/>
              <a:ext cx="5638006" cy="1460878"/>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2461488" y="2971701"/>
              <a:ext cx="4901337" cy="876535"/>
            </a:xfrm>
            <a:prstGeom prst="rect">
              <a:avLst/>
            </a:prstGeom>
            <a:noFill/>
          </p:spPr>
          <p:txBody>
            <a:bodyPr wrap="square" rtlCol="0">
              <a:spAutoFit/>
            </a:bodyPr>
            <a:lstStyle/>
            <a:p>
              <a:r>
                <a:rPr lang="zh-CN" altLang="en-US" sz="2800" dirty="0">
                  <a:latin typeface="思源黑体 CN Medium" panose="020B0600000000000000" pitchFamily="34" charset="-122"/>
                  <a:ea typeface="思源黑体 CN Medium" panose="020B0600000000000000" pitchFamily="34" charset="-122"/>
                </a:rPr>
                <a:t>一个网络如何获得一块地址？</a:t>
              </a:r>
            </a:p>
          </p:txBody>
        </p:sp>
        <p:sp>
          <p:nvSpPr>
            <p:cNvPr id="18" name="矩形: 圆角 17"/>
            <p:cNvSpPr/>
            <p:nvPr/>
          </p:nvSpPr>
          <p:spPr>
            <a:xfrm>
              <a:off x="1724819" y="2651154"/>
              <a:ext cx="5638006" cy="1263160"/>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8862" y="1266134"/>
            <a:ext cx="1547813" cy="1547813"/>
          </a:xfrm>
          <a:prstGeom prst="rect">
            <a:avLst/>
          </a:prstGeom>
        </p:spPr>
      </p:pic>
      <p:grpSp>
        <p:nvGrpSpPr>
          <p:cNvPr id="20" name="组合 19"/>
          <p:cNvGrpSpPr/>
          <p:nvPr/>
        </p:nvGrpSpPr>
        <p:grpSpPr>
          <a:xfrm>
            <a:off x="1831103" y="3018024"/>
            <a:ext cx="5584669" cy="476221"/>
            <a:chOff x="1403750" y="3593123"/>
            <a:chExt cx="5584669" cy="476221"/>
          </a:xfrm>
        </p:grpSpPr>
        <p:grpSp>
          <p:nvGrpSpPr>
            <p:cNvPr id="21" name="组合 20"/>
            <p:cNvGrpSpPr/>
            <p:nvPr/>
          </p:nvGrpSpPr>
          <p:grpSpPr>
            <a:xfrm>
              <a:off x="1403750" y="3593123"/>
              <a:ext cx="490436" cy="476221"/>
              <a:chOff x="1403750" y="3593123"/>
              <a:chExt cx="808892" cy="785446"/>
            </a:xfrm>
          </p:grpSpPr>
          <p:sp>
            <p:nvSpPr>
              <p:cNvPr id="23" name="对话气泡: 椭圆形 22"/>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2" name="Text Box 79"/>
            <p:cNvSpPr txBox="1">
              <a:spLocks noChangeArrowheads="1"/>
            </p:cNvSpPr>
            <p:nvPr/>
          </p:nvSpPr>
          <p:spPr bwMode="auto">
            <a:xfrm>
              <a:off x="1985930" y="3593123"/>
              <a:ext cx="5002489"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从</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ISP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的地址空间中获得。</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29" name="组合 28"/>
          <p:cNvGrpSpPr/>
          <p:nvPr/>
        </p:nvGrpSpPr>
        <p:grpSpPr>
          <a:xfrm>
            <a:off x="1878527" y="3646385"/>
            <a:ext cx="8621838" cy="2669290"/>
            <a:chOff x="4650628" y="2323882"/>
            <a:chExt cx="4230784" cy="1293474"/>
          </a:xfrm>
        </p:grpSpPr>
        <p:sp>
          <p:nvSpPr>
            <p:cNvPr id="30" name="矩形: 圆角 29"/>
            <p:cNvSpPr/>
            <p:nvPr/>
          </p:nvSpPr>
          <p:spPr>
            <a:xfrm>
              <a:off x="4650628" y="2323882"/>
              <a:ext cx="4174725" cy="1293474"/>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noAutofit/>
            </a:bodyPr>
            <a:lstStyle/>
            <a:p>
              <a:pPr algn="ctr"/>
              <a:endParaRPr lang="zh-CN" altLang="en-US" sz="900"/>
            </a:p>
          </p:txBody>
        </p:sp>
        <p:sp>
          <p:nvSpPr>
            <p:cNvPr id="31" name="文本框 30"/>
            <p:cNvSpPr txBox="1"/>
            <p:nvPr/>
          </p:nvSpPr>
          <p:spPr>
            <a:xfrm>
              <a:off x="4706687" y="2481650"/>
              <a:ext cx="4174725" cy="1036531"/>
            </a:xfrm>
            <a:prstGeom prst="rect">
              <a:avLst/>
            </a:prstGeom>
            <a:noFill/>
          </p:spPr>
          <p:txBody>
            <a:bodyPr wrap="square" rtlCol="0">
              <a:spAutoFit/>
            </a:bodyPr>
            <a:lstStyle/>
            <a:p>
              <a:pPr>
                <a:spcBef>
                  <a:spcPct val="0"/>
                </a:spcBef>
                <a:buClrTx/>
                <a:buSzTx/>
                <a:buFont typeface="Arial" panose="020B0704020202020204" pitchFamily="34" charset="0"/>
                <a:buNone/>
              </a:pPr>
              <a:r>
                <a:rPr lang="en-US" altLang="zh-CN" sz="1900" dirty="0">
                  <a:solidFill>
                    <a:srgbClr val="0000FF"/>
                  </a:solidFill>
                  <a:latin typeface="Times New Roman" panose="02020803070505020304" pitchFamily="18" charset="0"/>
                  <a:ea typeface="思源黑体 CN Normal" panose="020B0400000000000000" pitchFamily="34" charset="-122"/>
                </a:rPr>
                <a:t>ISP</a:t>
              </a:r>
              <a:r>
                <a:rPr lang="zh-CN" altLang="en-US" sz="1900" dirty="0">
                  <a:solidFill>
                    <a:srgbClr val="0000FF"/>
                  </a:solidFill>
                  <a:latin typeface="Times New Roman" panose="02020803070505020304" pitchFamily="18" charset="0"/>
                  <a:ea typeface="思源黑体 CN Normal" panose="020B0400000000000000" pitchFamily="34" charset="-122"/>
                </a:rPr>
                <a:t>的地址块       </a:t>
              </a:r>
              <a:r>
                <a:rPr lang="en-US" altLang="zh-CN" sz="1900" dirty="0">
                  <a:solidFill>
                    <a:srgbClr val="0000FF"/>
                  </a:solidFill>
                  <a:latin typeface="Times New Roman" panose="02020803070505020304" pitchFamily="18" charset="0"/>
                  <a:ea typeface="思源黑体 CN Normal" panose="020B0400000000000000" pitchFamily="34" charset="-122"/>
                </a:rPr>
                <a:t>11001000  00010111  00010000  00000000    200.23.16.0/20</a:t>
              </a:r>
              <a:r>
                <a:rPr lang="en-US" altLang="zh-CN" sz="1900" dirty="0">
                  <a:solidFill>
                    <a:schemeClr val="accent2"/>
                  </a:solidFill>
                  <a:latin typeface="Times New Roman" panose="02020803070505020304" pitchFamily="18" charset="0"/>
                  <a:ea typeface="思源黑体 CN Normal" panose="020B0400000000000000" pitchFamily="34" charset="-122"/>
                </a:rPr>
                <a:t> </a:t>
              </a:r>
            </a:p>
            <a:p>
              <a:pPr>
                <a:spcBef>
                  <a:spcPct val="0"/>
                </a:spcBef>
                <a:buClrTx/>
                <a:buSzTx/>
                <a:buFont typeface="Arial" panose="020B0704020202020204" pitchFamily="34" charset="0"/>
                <a:buNone/>
              </a:pPr>
              <a:endParaRPr lang="en-US" altLang="zh-CN" sz="1900" dirty="0">
                <a:latin typeface="Times New Roman" panose="02020803070505020304" pitchFamily="18" charset="0"/>
                <a:ea typeface="思源黑体 CN Normal" panose="020B0400000000000000" pitchFamily="34" charset="-122"/>
              </a:endParaRPr>
            </a:p>
            <a:p>
              <a:pPr>
                <a:spcBef>
                  <a:spcPct val="0"/>
                </a:spcBef>
                <a:buClrTx/>
                <a:buSzTx/>
                <a:buFont typeface="Arial" panose="020B0704020202020204" pitchFamily="34" charset="0"/>
                <a:buNone/>
              </a:pPr>
              <a:r>
                <a:rPr lang="en-US" altLang="zh-CN" sz="1900" dirty="0">
                  <a:latin typeface="Times New Roman" panose="02020803070505020304" pitchFamily="18" charset="0"/>
                  <a:ea typeface="思源黑体 CN Normal" panose="020B0400000000000000" pitchFamily="34" charset="-122"/>
                </a:rPr>
                <a:t>Organization 0    11001000  00010111  0001</a:t>
              </a:r>
              <a:r>
                <a:rPr lang="en-US" altLang="zh-CN" sz="1900" dirty="0">
                  <a:solidFill>
                    <a:srgbClr val="FF0000"/>
                  </a:solidFill>
                  <a:latin typeface="Times New Roman" panose="02020803070505020304" pitchFamily="18" charset="0"/>
                  <a:ea typeface="思源黑体 CN Normal" panose="020B0400000000000000" pitchFamily="34" charset="-122"/>
                </a:rPr>
                <a:t>000</a:t>
              </a:r>
              <a:r>
                <a:rPr lang="en-US" altLang="zh-CN" sz="1900" dirty="0">
                  <a:latin typeface="Times New Roman" panose="02020803070505020304" pitchFamily="18" charset="0"/>
                  <a:ea typeface="思源黑体 CN Normal" panose="020B0400000000000000" pitchFamily="34" charset="-122"/>
                </a:rPr>
                <a:t>0  00000000    200.23.16.0/23 </a:t>
              </a:r>
            </a:p>
            <a:p>
              <a:pPr>
                <a:spcBef>
                  <a:spcPct val="0"/>
                </a:spcBef>
                <a:buClrTx/>
                <a:buSzTx/>
                <a:buFont typeface="Arial" panose="020B0704020202020204" pitchFamily="34" charset="0"/>
                <a:buNone/>
              </a:pPr>
              <a:r>
                <a:rPr lang="en-US" altLang="zh-CN" sz="1900" dirty="0">
                  <a:latin typeface="Times New Roman" panose="02020803070505020304" pitchFamily="18" charset="0"/>
                  <a:ea typeface="思源黑体 CN Normal" panose="020B0400000000000000" pitchFamily="34" charset="-122"/>
                </a:rPr>
                <a:t>Organization 1    11001000  00010111  0001</a:t>
              </a:r>
              <a:r>
                <a:rPr lang="en-US" altLang="zh-CN" sz="1900" dirty="0">
                  <a:solidFill>
                    <a:srgbClr val="FF0000"/>
                  </a:solidFill>
                  <a:latin typeface="Times New Roman" panose="02020803070505020304" pitchFamily="18" charset="0"/>
                  <a:ea typeface="思源黑体 CN Normal" panose="020B0400000000000000" pitchFamily="34" charset="-122"/>
                </a:rPr>
                <a:t>001</a:t>
              </a:r>
              <a:r>
                <a:rPr lang="en-US" altLang="zh-CN" sz="1900" dirty="0">
                  <a:latin typeface="Times New Roman" panose="02020803070505020304" pitchFamily="18" charset="0"/>
                  <a:ea typeface="思源黑体 CN Normal" panose="020B0400000000000000" pitchFamily="34" charset="-122"/>
                </a:rPr>
                <a:t>0  00000000    200.23.18.0/23 </a:t>
              </a:r>
            </a:p>
            <a:p>
              <a:pPr>
                <a:spcBef>
                  <a:spcPct val="0"/>
                </a:spcBef>
                <a:buClrTx/>
                <a:buSzTx/>
                <a:buFont typeface="Arial" panose="020B0704020202020204" pitchFamily="34" charset="0"/>
                <a:buNone/>
              </a:pPr>
              <a:r>
                <a:rPr lang="en-US" altLang="zh-CN" sz="1900" dirty="0">
                  <a:latin typeface="Times New Roman" panose="02020803070505020304" pitchFamily="18" charset="0"/>
                  <a:ea typeface="思源黑体 CN Normal" panose="020B0400000000000000" pitchFamily="34" charset="-122"/>
                </a:rPr>
                <a:t>Organization 2    11001000  00010111  0001</a:t>
              </a:r>
              <a:r>
                <a:rPr lang="en-US" altLang="zh-CN" sz="1900" dirty="0">
                  <a:solidFill>
                    <a:srgbClr val="FF0000"/>
                  </a:solidFill>
                  <a:latin typeface="Times New Roman" panose="02020803070505020304" pitchFamily="18" charset="0"/>
                  <a:ea typeface="思源黑体 CN Normal" panose="020B0400000000000000" pitchFamily="34" charset="-122"/>
                </a:rPr>
                <a:t>010</a:t>
              </a:r>
              <a:r>
                <a:rPr lang="en-US" altLang="zh-CN" sz="1900" dirty="0">
                  <a:latin typeface="Times New Roman" panose="02020803070505020304" pitchFamily="18" charset="0"/>
                  <a:ea typeface="思源黑体 CN Normal" panose="020B0400000000000000" pitchFamily="34" charset="-122"/>
                </a:rPr>
                <a:t>0  00000000    200.23.20.0/23 </a:t>
              </a:r>
            </a:p>
            <a:p>
              <a:pPr>
                <a:spcBef>
                  <a:spcPct val="0"/>
                </a:spcBef>
                <a:buClrTx/>
                <a:buSzTx/>
                <a:buFont typeface="Arial" panose="020B0704020202020204" pitchFamily="34" charset="0"/>
                <a:buNone/>
              </a:pPr>
              <a:r>
                <a:rPr lang="en-US" altLang="zh-CN" sz="1900" dirty="0">
                  <a:latin typeface="Times New Roman" panose="02020803070505020304" pitchFamily="18" charset="0"/>
                  <a:ea typeface="思源黑体 CN Normal" panose="020B0400000000000000" pitchFamily="34" charset="-122"/>
                </a:rPr>
                <a:t>   ...                                          …..                                   ….                ….</a:t>
              </a:r>
            </a:p>
            <a:p>
              <a:pPr>
                <a:spcBef>
                  <a:spcPct val="0"/>
                </a:spcBef>
                <a:buClrTx/>
                <a:buSzTx/>
                <a:buFont typeface="Arial" panose="020B0704020202020204" pitchFamily="34" charset="0"/>
                <a:buNone/>
              </a:pPr>
              <a:r>
                <a:rPr lang="en-US" altLang="zh-CN" sz="1900" dirty="0">
                  <a:latin typeface="Times New Roman" panose="02020803070505020304" pitchFamily="18" charset="0"/>
                  <a:ea typeface="思源黑体 CN Normal" panose="020B0400000000000000" pitchFamily="34" charset="-122"/>
                </a:rPr>
                <a:t>Organization 7    11001000  00010111  0001</a:t>
              </a:r>
              <a:r>
                <a:rPr lang="en-US" altLang="zh-CN" sz="1900" dirty="0">
                  <a:solidFill>
                    <a:srgbClr val="FF0000"/>
                  </a:solidFill>
                  <a:latin typeface="Times New Roman" panose="02020803070505020304" pitchFamily="18" charset="0"/>
                  <a:ea typeface="思源黑体 CN Normal" panose="020B0400000000000000" pitchFamily="34" charset="-122"/>
                </a:rPr>
                <a:t>111</a:t>
              </a:r>
              <a:r>
                <a:rPr lang="en-US" altLang="zh-CN" sz="1900" dirty="0">
                  <a:latin typeface="Times New Roman" panose="02020803070505020304" pitchFamily="18" charset="0"/>
                  <a:ea typeface="思源黑体 CN Normal" panose="020B0400000000000000" pitchFamily="34" charset="-122"/>
                </a:rPr>
                <a:t>0  00000000    200.23.30.0/23 </a:t>
              </a:r>
            </a:p>
          </p:txBody>
        </p:sp>
      </p:grpSp>
      <p:sp>
        <p:nvSpPr>
          <p:cNvPr id="2" name="灯片编号占位符 1">
            <a:extLst>
              <a:ext uri="{FF2B5EF4-FFF2-40B4-BE49-F238E27FC236}">
                <a16:creationId xmlns:a16="http://schemas.microsoft.com/office/drawing/2014/main" id="{39226436-5851-4732-90F7-CE321463D0A2}"/>
              </a:ext>
            </a:extLst>
          </p:cNvPr>
          <p:cNvSpPr>
            <a:spLocks noGrp="1"/>
          </p:cNvSpPr>
          <p:nvPr>
            <p:ph type="sldNum" sz="quarter" idx="12"/>
          </p:nvPr>
        </p:nvSpPr>
        <p:spPr/>
        <p:txBody>
          <a:bodyPr/>
          <a:lstStyle/>
          <a:p>
            <a:fld id="{91F2D4EF-46D4-4764-B373-FC59CD1D281E}" type="slidenum">
              <a:rPr lang="zh-CN" altLang="en-US" smtClean="0"/>
              <a:t>88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ppt_x</p:attrName>
                                        </p:attrNameLst>
                                      </p:cBhvr>
                                      <p:tavLst>
                                        <p:tav tm="0">
                                          <p:val>
                                            <p:strVal val="#ppt_x-#ppt_w*1.125000"/>
                                          </p:val>
                                        </p:tav>
                                        <p:tav tm="100000">
                                          <p:val>
                                            <p:strVal val="#ppt_x"/>
                                          </p:val>
                                        </p:tav>
                                      </p:tavLst>
                                    </p:anim>
                                    <p:animEffect transition="in" filter="wipe(right)">
                                      <p:cBhvr>
                                        <p:cTn id="8" dur="500"/>
                                        <p:tgtEl>
                                          <p:spTgt spid="15"/>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7" name="Rectangle 5"/>
          <p:cNvSpPr>
            <a:spLocks noGrp="1" noChangeArrowheads="1"/>
          </p:cNvSpPr>
          <p:nvPr>
            <p:ph idx="1"/>
          </p:nvPr>
        </p:nvSpPr>
        <p:spPr>
          <a:xfrm>
            <a:off x="2057400" y="1412875"/>
            <a:ext cx="8102600" cy="2805620"/>
          </a:xfrm>
        </p:spPr>
        <p:txBody>
          <a:bodyPr>
            <a:normAutofit/>
          </a:bodyPr>
          <a:lstStyle/>
          <a:p>
            <a:pPr eaLnBrk="1" hangingPunct="1">
              <a:buFont typeface="Wingdings" panose="05000000000000000000" pitchFamily="2" charset="2"/>
              <a:buNone/>
            </a:pPr>
            <a:endParaRPr lang="en-US" altLang="zh-CN" u="sng" dirty="0">
              <a:ea typeface="楷体" panose="02010609060101010101" pitchFamily="49" charset="-122"/>
            </a:endParaRPr>
          </a:p>
          <a:p>
            <a:pPr eaLnBrk="1" hangingPunct="1">
              <a:buFont typeface="Wingdings" panose="05000000000000000000" pitchFamily="2" charset="2"/>
              <a:buNone/>
            </a:pPr>
            <a:endParaRPr lang="en-US" altLang="zh-CN" u="sng" dirty="0">
              <a:ea typeface="楷体" panose="02010609060101010101" pitchFamily="49" charset="-122"/>
            </a:endParaRPr>
          </a:p>
        </p:txBody>
      </p:sp>
      <p:grpSp>
        <p:nvGrpSpPr>
          <p:cNvPr id="8" name="组合 7"/>
          <p:cNvGrpSpPr/>
          <p:nvPr/>
        </p:nvGrpSpPr>
        <p:grpSpPr>
          <a:xfrm>
            <a:off x="629529" y="315996"/>
            <a:ext cx="6382444" cy="1006462"/>
            <a:chOff x="658104" y="373146"/>
            <a:chExt cx="6382444" cy="1006462"/>
          </a:xfrm>
        </p:grpSpPr>
        <p:grpSp>
          <p:nvGrpSpPr>
            <p:cNvPr id="9" name="组合 8"/>
            <p:cNvGrpSpPr/>
            <p:nvPr/>
          </p:nvGrpSpPr>
          <p:grpSpPr>
            <a:xfrm>
              <a:off x="1080814" y="763297"/>
              <a:ext cx="5959734" cy="616311"/>
              <a:chOff x="1839058" y="1058437"/>
              <a:chExt cx="5959734" cy="616311"/>
            </a:xfrm>
          </p:grpSpPr>
          <p:sp>
            <p:nvSpPr>
              <p:cNvPr id="11" name="矩形: 圆角 10"/>
              <p:cNvSpPr/>
              <p:nvPr/>
            </p:nvSpPr>
            <p:spPr>
              <a:xfrm>
                <a:off x="1839058" y="1058437"/>
                <a:ext cx="5959734"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12" name="文本框 11"/>
              <p:cNvSpPr txBox="1"/>
              <p:nvPr/>
            </p:nvSpPr>
            <p:spPr>
              <a:xfrm>
                <a:off x="2681319" y="1089973"/>
                <a:ext cx="469954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ISP </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如何获得整块地址</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p>
            </p:txBody>
          </p:sp>
        </p:grpSp>
        <p:pic>
          <p:nvPicPr>
            <p:cNvPr id="10" name="图片 9"/>
            <p:cNvPicPr>
              <a:picLocks noChangeAspect="1"/>
            </p:cNvPicPr>
            <p:nvPr/>
          </p:nvPicPr>
          <p:blipFill>
            <a:blip r:embed="rId3">
              <a:lum contrast="20000"/>
            </a:blip>
            <a:stretch>
              <a:fillRect/>
            </a:stretch>
          </p:blipFill>
          <p:spPr>
            <a:xfrm>
              <a:off x="658104" y="373146"/>
              <a:ext cx="1178667" cy="987480"/>
            </a:xfrm>
            <a:prstGeom prst="rect">
              <a:avLst/>
            </a:prstGeom>
          </p:spPr>
        </p:pic>
      </p:grpSp>
      <p:sp>
        <p:nvSpPr>
          <p:cNvPr id="13" name="文本框 12"/>
          <p:cNvSpPr txBox="1"/>
          <p:nvPr/>
        </p:nvSpPr>
        <p:spPr>
          <a:xfrm>
            <a:off x="1701673" y="3429000"/>
            <a:ext cx="3767759" cy="1725344"/>
          </a:xfrm>
          <a:prstGeom prst="rect">
            <a:avLst/>
          </a:prstGeom>
          <a:noFill/>
        </p:spPr>
        <p:txBody>
          <a:bodyPr wrap="square">
            <a:spAutoFit/>
          </a:bodyPr>
          <a:lstStyle/>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分配</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a:t>
            </a: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管理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DNS</a:t>
            </a: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分配域名</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解决域名纠纷</a:t>
            </a:r>
          </a:p>
          <a:p>
            <a:pPr marL="342900" indent="-342900">
              <a:lnSpc>
                <a:spcPct val="120000"/>
              </a:lnSpc>
              <a:buClr>
                <a:srgbClr val="009FF6"/>
              </a:buClr>
              <a:buFont typeface="Wingdings" panose="05000000000000000000" pitchFamily="2" charset="2"/>
              <a:buChar char="p"/>
            </a:pPr>
            <a:endParaRPr kumimoji="1" lang="en-US" altLang="zh-CN" sz="18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nvGrpSpPr>
          <p:cNvPr id="14" name="组合 13"/>
          <p:cNvGrpSpPr/>
          <p:nvPr/>
        </p:nvGrpSpPr>
        <p:grpSpPr>
          <a:xfrm>
            <a:off x="1218862" y="2157418"/>
            <a:ext cx="9061675" cy="1316534"/>
            <a:chOff x="1791494" y="2533650"/>
            <a:chExt cx="5486489" cy="1605426"/>
          </a:xfrm>
        </p:grpSpPr>
        <p:sp>
          <p:nvSpPr>
            <p:cNvPr id="15" name="矩形: 圆角 14"/>
            <p:cNvSpPr/>
            <p:nvPr/>
          </p:nvSpPr>
          <p:spPr>
            <a:xfrm>
              <a:off x="1791494" y="2533650"/>
              <a:ext cx="5486489"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 name="文本框 15"/>
            <p:cNvSpPr txBox="1"/>
            <p:nvPr/>
          </p:nvSpPr>
          <p:spPr>
            <a:xfrm>
              <a:off x="1946663" y="2675354"/>
              <a:ext cx="5281461" cy="1463722"/>
            </a:xfrm>
            <a:prstGeom prst="rect">
              <a:avLst/>
            </a:prstGeom>
            <a:noFill/>
          </p:spPr>
          <p:txBody>
            <a:bodyPr wrap="square" rtlCol="0">
              <a:spAutoFit/>
            </a:bodyPr>
            <a:lstStyle/>
            <a:p>
              <a:r>
                <a:rPr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ICANN: Internet Corporation for Assigned Names and Numbers</a:t>
              </a:r>
            </a:p>
            <a:p>
              <a:r>
                <a:rPr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（因特网名字与号码分配团体）</a:t>
              </a:r>
            </a:p>
          </p:txBody>
        </p:sp>
        <p:sp>
          <p:nvSpPr>
            <p:cNvPr id="17" name="矩形: 圆角 16"/>
            <p:cNvSpPr/>
            <p:nvPr/>
          </p:nvSpPr>
          <p:spPr>
            <a:xfrm>
              <a:off x="1857375" y="2624956"/>
              <a:ext cx="5370749" cy="1032171"/>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2" name="灯片编号占位符 1">
            <a:extLst>
              <a:ext uri="{FF2B5EF4-FFF2-40B4-BE49-F238E27FC236}">
                <a16:creationId xmlns:a16="http://schemas.microsoft.com/office/drawing/2014/main" id="{97779DBA-A386-4528-84DC-A465D65011AD}"/>
              </a:ext>
            </a:extLst>
          </p:cNvPr>
          <p:cNvSpPr>
            <a:spLocks noGrp="1"/>
          </p:cNvSpPr>
          <p:nvPr>
            <p:ph type="sldNum" sz="quarter" idx="12"/>
          </p:nvPr>
        </p:nvSpPr>
        <p:spPr/>
        <p:txBody>
          <a:bodyPr/>
          <a:lstStyle/>
          <a:p>
            <a:fld id="{91F2D4EF-46D4-4764-B373-FC59CD1D281E}" type="slidenum">
              <a:rPr lang="zh-CN" altLang="en-US" smtClean="0"/>
              <a:t>89</a:t>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114243" cy="1428589"/>
            <a:chOff x="551030" y="-368704"/>
            <a:chExt cx="5114243" cy="1428589"/>
          </a:xfrm>
        </p:grpSpPr>
        <p:grpSp>
          <p:nvGrpSpPr>
            <p:cNvPr id="29" name="组合 28"/>
            <p:cNvGrpSpPr/>
            <p:nvPr/>
          </p:nvGrpSpPr>
          <p:grpSpPr>
            <a:xfrm>
              <a:off x="1201630" y="303925"/>
              <a:ext cx="4463643" cy="687997"/>
              <a:chOff x="1839057" y="967769"/>
              <a:chExt cx="4463643" cy="687997"/>
            </a:xfrm>
          </p:grpSpPr>
          <p:sp>
            <p:nvSpPr>
              <p:cNvPr id="31" name="矩形: 圆角 30"/>
              <p:cNvSpPr/>
              <p:nvPr/>
            </p:nvSpPr>
            <p:spPr>
              <a:xfrm>
                <a:off x="1839057" y="967769"/>
                <a:ext cx="446364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00A3F8"/>
                  </a:solidFill>
                </a:endParaRPr>
              </a:p>
            </p:txBody>
          </p:sp>
          <p:sp>
            <p:nvSpPr>
              <p:cNvPr id="32" name="文本框 31"/>
              <p:cNvSpPr txBox="1"/>
              <p:nvPr/>
            </p:nvSpPr>
            <p:spPr>
              <a:xfrm>
                <a:off x="2786093" y="1009435"/>
                <a:ext cx="3284686" cy="646331"/>
              </a:xfrm>
              <a:prstGeom prst="rect">
                <a:avLst/>
              </a:prstGeom>
              <a:noFill/>
            </p:spPr>
            <p:txBody>
              <a:bodyPr wrap="square" rtlCol="0">
                <a:spAutoFit/>
              </a:bodyPr>
              <a:lstStyle/>
              <a:p>
                <a:r>
                  <a:rPr lang="zh-CN" altLang="en-US" sz="36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网络层的目标</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44" name="组合 143"/>
          <p:cNvGrpSpPr/>
          <p:nvPr/>
        </p:nvGrpSpPr>
        <p:grpSpPr>
          <a:xfrm>
            <a:off x="645438" y="1583593"/>
            <a:ext cx="5450562" cy="476221"/>
            <a:chOff x="1403750" y="3593123"/>
            <a:chExt cx="5450562" cy="476221"/>
          </a:xfrm>
        </p:grpSpPr>
        <p:grpSp>
          <p:nvGrpSpPr>
            <p:cNvPr id="145" name="组合 144"/>
            <p:cNvGrpSpPr/>
            <p:nvPr/>
          </p:nvGrpSpPr>
          <p:grpSpPr>
            <a:xfrm>
              <a:off x="1403750" y="3593123"/>
              <a:ext cx="490436" cy="476221"/>
              <a:chOff x="1403750" y="3593123"/>
              <a:chExt cx="808892" cy="785446"/>
            </a:xfrm>
          </p:grpSpPr>
          <p:sp>
            <p:nvSpPr>
              <p:cNvPr id="147" name="对话气泡: 椭圆形 146"/>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round-web-cam_17861"/>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46" name="Text Box 79"/>
            <p:cNvSpPr txBox="1">
              <a:spLocks noChangeArrowheads="1"/>
            </p:cNvSpPr>
            <p:nvPr/>
          </p:nvSpPr>
          <p:spPr bwMode="auto">
            <a:xfrm>
              <a:off x="1985932" y="3593123"/>
              <a:ext cx="4868380" cy="47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实现主机到主机的通信</a:t>
              </a:r>
            </a:p>
          </p:txBody>
        </p:sp>
      </p:grpSp>
      <p:sp>
        <p:nvSpPr>
          <p:cNvPr id="54" name="Rectangle 11"/>
          <p:cNvSpPr>
            <a:spLocks noChangeArrowheads="1"/>
          </p:cNvSpPr>
          <p:nvPr/>
        </p:nvSpPr>
        <p:spPr bwMode="auto">
          <a:xfrm>
            <a:off x="795138" y="2425525"/>
            <a:ext cx="4868380" cy="560173"/>
          </a:xfrm>
          <a:prstGeom prst="roundRect">
            <a:avLst>
              <a:gd name="adj" fmla="val 50000"/>
            </a:avLst>
          </a:prstGeom>
          <a:solidFill>
            <a:schemeClr val="accent4"/>
          </a:solidFill>
          <a:ln w="9525">
            <a:noFill/>
            <a:miter lim="800000"/>
          </a:ln>
          <a:effectLst>
            <a:outerShdw dist="35921" dir="2700000" algn="ctr" rotWithShape="0">
              <a:schemeClr val="accent4">
                <a:lumMod val="20000"/>
                <a:lumOff val="80000"/>
              </a:schemeClr>
            </a:outerShdw>
          </a:effectLst>
        </p:spPr>
        <p:txBody>
          <a:bodyPr wrap="none" anchor="ct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gn="ct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Arial" panose="020B0704020202020204" pitchFamily="34" charset="0"/>
              </a:rPr>
              <a:t>实现主机间通信需要解决以下问题</a:t>
            </a:r>
          </a:p>
        </p:txBody>
      </p:sp>
      <p:sp>
        <p:nvSpPr>
          <p:cNvPr id="55" name="Text Box 79"/>
          <p:cNvSpPr txBox="1">
            <a:spLocks noChangeArrowheads="1"/>
          </p:cNvSpPr>
          <p:nvPr/>
        </p:nvSpPr>
        <p:spPr bwMode="auto">
          <a:xfrm>
            <a:off x="909568" y="3220423"/>
            <a:ext cx="5902727"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如何选路？（固定路径还是随机路径）</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a:lnSpc>
                <a:spcPct val="110000"/>
              </a:lnSpc>
              <a:buClr>
                <a:srgbClr val="009FF6"/>
              </a:buClr>
            </a:pP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如何转发？（卸货</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装货，交给第三方）</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a:lnSpc>
                <a:spcPct val="110000"/>
              </a:lnSpc>
              <a:buClr>
                <a:srgbClr val="009FF6"/>
              </a:buClr>
            </a:pP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1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确定是否可达？（获取路况）</a:t>
            </a:r>
          </a:p>
        </p:txBody>
      </p:sp>
      <p:grpSp>
        <p:nvGrpSpPr>
          <p:cNvPr id="3" name="组合 2"/>
          <p:cNvGrpSpPr/>
          <p:nvPr/>
        </p:nvGrpSpPr>
        <p:grpSpPr>
          <a:xfrm>
            <a:off x="6703355" y="3494020"/>
            <a:ext cx="4771330" cy="1960353"/>
            <a:chOff x="3647065" y="3429000"/>
            <a:chExt cx="4771330" cy="1960353"/>
          </a:xfrm>
        </p:grpSpPr>
        <p:sp>
          <p:nvSpPr>
            <p:cNvPr id="56" name="Freeform 4"/>
            <p:cNvSpPr/>
            <p:nvPr/>
          </p:nvSpPr>
          <p:spPr bwMode="auto">
            <a:xfrm>
              <a:off x="4359170" y="3429000"/>
              <a:ext cx="3317982" cy="1960353"/>
            </a:xfrm>
            <a:prstGeom prst="ellipse">
              <a:avLst/>
            </a:prstGeom>
            <a:solidFill>
              <a:schemeClr val="accent4">
                <a:lumMod val="20000"/>
                <a:lumOff val="80000"/>
              </a:schemeClr>
            </a:solidFill>
            <a:ln>
              <a:noFill/>
            </a:ln>
          </p:spPr>
          <p:txBody>
            <a:bodyPr wrap="none" anchor="ctr"/>
            <a:lstStyle/>
            <a:p>
              <a:endParaRPr lang="zh-CN" altLang="en-US"/>
            </a:p>
          </p:txBody>
        </p:sp>
        <p:sp>
          <p:nvSpPr>
            <p:cNvPr id="57" name="Freeform 8"/>
            <p:cNvSpPr/>
            <p:nvPr/>
          </p:nvSpPr>
          <p:spPr bwMode="auto">
            <a:xfrm>
              <a:off x="5199313" y="4074798"/>
              <a:ext cx="542925" cy="295275"/>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2" name="Freeform 93"/>
            <p:cNvSpPr/>
            <p:nvPr/>
          </p:nvSpPr>
          <p:spPr bwMode="auto">
            <a:xfrm>
              <a:off x="6116889" y="4020932"/>
              <a:ext cx="628649" cy="355491"/>
            </a:xfrm>
            <a:custGeom>
              <a:avLst/>
              <a:gdLst>
                <a:gd name="T0" fmla="*/ 0 w 318"/>
                <a:gd name="T1" fmla="*/ 0 h 194"/>
                <a:gd name="T2" fmla="*/ 2147483646 w 318"/>
                <a:gd name="T3" fmla="*/ 2147483646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 name="Freeform 94"/>
            <p:cNvSpPr/>
            <p:nvPr/>
          </p:nvSpPr>
          <p:spPr bwMode="auto">
            <a:xfrm>
              <a:off x="5175501" y="4460560"/>
              <a:ext cx="481012" cy="238125"/>
            </a:xfrm>
            <a:custGeom>
              <a:avLst/>
              <a:gdLst>
                <a:gd name="T0" fmla="*/ 0 w 294"/>
                <a:gd name="T1" fmla="*/ 0 h 174"/>
                <a:gd name="T2" fmla="*/ 2147483646 w 294"/>
                <a:gd name="T3" fmla="*/ 2147483646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9" name="Freeform 95"/>
            <p:cNvSpPr/>
            <p:nvPr/>
          </p:nvSpPr>
          <p:spPr bwMode="auto">
            <a:xfrm>
              <a:off x="6123238" y="4436748"/>
              <a:ext cx="628650" cy="247650"/>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0" name="Freeform 96"/>
            <p:cNvSpPr/>
            <p:nvPr/>
          </p:nvSpPr>
          <p:spPr bwMode="auto">
            <a:xfrm>
              <a:off x="6673657" y="4429107"/>
              <a:ext cx="412893" cy="669628"/>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2" name="Freeform 97"/>
            <p:cNvSpPr/>
            <p:nvPr/>
          </p:nvSpPr>
          <p:spPr bwMode="auto">
            <a:xfrm>
              <a:off x="5554913" y="5024123"/>
              <a:ext cx="736600" cy="74612"/>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3" name="Freeform 98"/>
            <p:cNvSpPr/>
            <p:nvPr/>
          </p:nvSpPr>
          <p:spPr bwMode="auto">
            <a:xfrm>
              <a:off x="5018338" y="4484373"/>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 name="组合 1"/>
            <p:cNvGrpSpPr/>
            <p:nvPr/>
          </p:nvGrpSpPr>
          <p:grpSpPr>
            <a:xfrm>
              <a:off x="5020952" y="4440357"/>
              <a:ext cx="2068212" cy="669628"/>
              <a:chOff x="5170738" y="4581507"/>
              <a:chExt cx="2068212" cy="669628"/>
            </a:xfrm>
          </p:grpSpPr>
          <p:sp>
            <p:nvSpPr>
              <p:cNvPr id="218" name="Freeform 96"/>
              <p:cNvSpPr/>
              <p:nvPr/>
            </p:nvSpPr>
            <p:spPr bwMode="auto">
              <a:xfrm>
                <a:off x="6826057" y="4581507"/>
                <a:ext cx="412893" cy="669628"/>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9" name="Freeform 97"/>
              <p:cNvSpPr/>
              <p:nvPr/>
            </p:nvSpPr>
            <p:spPr bwMode="auto">
              <a:xfrm>
                <a:off x="5707313" y="5176523"/>
                <a:ext cx="736600" cy="74612"/>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0" name="Freeform 98"/>
              <p:cNvSpPr/>
              <p:nvPr/>
            </p:nvSpPr>
            <p:spPr bwMode="auto">
              <a:xfrm>
                <a:off x="5170738" y="4636773"/>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4" name="组合 3"/>
            <p:cNvGrpSpPr/>
            <p:nvPr/>
          </p:nvGrpSpPr>
          <p:grpSpPr>
            <a:xfrm>
              <a:off x="5200290" y="4022017"/>
              <a:ext cx="1546225" cy="355491"/>
              <a:chOff x="5351713" y="4173332"/>
              <a:chExt cx="1546225" cy="355491"/>
            </a:xfrm>
          </p:grpSpPr>
          <p:sp>
            <p:nvSpPr>
              <p:cNvPr id="221" name="Freeform 8"/>
              <p:cNvSpPr/>
              <p:nvPr/>
            </p:nvSpPr>
            <p:spPr bwMode="auto">
              <a:xfrm>
                <a:off x="5351713" y="4227198"/>
                <a:ext cx="542925" cy="295275"/>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2" name="Freeform 93"/>
              <p:cNvSpPr/>
              <p:nvPr/>
            </p:nvSpPr>
            <p:spPr bwMode="auto">
              <a:xfrm>
                <a:off x="6269289" y="4173332"/>
                <a:ext cx="628649" cy="355491"/>
              </a:xfrm>
              <a:custGeom>
                <a:avLst/>
                <a:gdLst>
                  <a:gd name="T0" fmla="*/ 0 w 318"/>
                  <a:gd name="T1" fmla="*/ 0 h 194"/>
                  <a:gd name="T2" fmla="*/ 2147483646 w 318"/>
                  <a:gd name="T3" fmla="*/ 2147483646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5" name="组合 4"/>
            <p:cNvGrpSpPr/>
            <p:nvPr/>
          </p:nvGrpSpPr>
          <p:grpSpPr>
            <a:xfrm>
              <a:off x="5175501" y="4436584"/>
              <a:ext cx="1576387" cy="261937"/>
              <a:chOff x="5327901" y="4589148"/>
              <a:chExt cx="1576387" cy="261937"/>
            </a:xfrm>
          </p:grpSpPr>
          <p:sp>
            <p:nvSpPr>
              <p:cNvPr id="223" name="Freeform 94"/>
              <p:cNvSpPr/>
              <p:nvPr/>
            </p:nvSpPr>
            <p:spPr bwMode="auto">
              <a:xfrm>
                <a:off x="5327901" y="4612960"/>
                <a:ext cx="481012" cy="238125"/>
              </a:xfrm>
              <a:custGeom>
                <a:avLst/>
                <a:gdLst>
                  <a:gd name="T0" fmla="*/ 0 w 294"/>
                  <a:gd name="T1" fmla="*/ 0 h 174"/>
                  <a:gd name="T2" fmla="*/ 2147483646 w 294"/>
                  <a:gd name="T3" fmla="*/ 2147483646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4" name="Freeform 95"/>
              <p:cNvSpPr/>
              <p:nvPr/>
            </p:nvSpPr>
            <p:spPr bwMode="auto">
              <a:xfrm>
                <a:off x="6275638" y="4589148"/>
                <a:ext cx="628650" cy="247650"/>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28575">
                <a:solidFill>
                  <a:srgbClr val="009FF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7" name="组合 6"/>
            <p:cNvGrpSpPr/>
            <p:nvPr/>
          </p:nvGrpSpPr>
          <p:grpSpPr>
            <a:xfrm>
              <a:off x="3647065" y="3803348"/>
              <a:ext cx="1147823" cy="816102"/>
              <a:chOff x="3647065" y="3803348"/>
              <a:chExt cx="1147823" cy="816102"/>
            </a:xfrm>
          </p:grpSpPr>
          <p:pic>
            <p:nvPicPr>
              <p:cNvPr id="211" name="图片 2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7065" y="3803348"/>
                <a:ext cx="1147823" cy="816102"/>
              </a:xfrm>
              <a:prstGeom prst="rect">
                <a:avLst/>
              </a:prstGeom>
            </p:spPr>
          </p:pic>
          <p:sp>
            <p:nvSpPr>
              <p:cNvPr id="225" name="Text Box 79"/>
              <p:cNvSpPr txBox="1">
                <a:spLocks noChangeArrowheads="1"/>
              </p:cNvSpPr>
              <p:nvPr/>
            </p:nvSpPr>
            <p:spPr bwMode="auto">
              <a:xfrm>
                <a:off x="3997726" y="3885717"/>
                <a:ext cx="454264" cy="46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buClr>
                    <a:srgbClr val="009FF6"/>
                  </a:buClr>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a:t>
                </a: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grpSp>
          <p:nvGrpSpPr>
            <p:cNvPr id="6" name="组合 5"/>
            <p:cNvGrpSpPr/>
            <p:nvPr/>
          </p:nvGrpSpPr>
          <p:grpSpPr>
            <a:xfrm>
              <a:off x="7270572" y="3817168"/>
              <a:ext cx="1147823" cy="816102"/>
              <a:chOff x="7270572" y="3817168"/>
              <a:chExt cx="1147823" cy="816102"/>
            </a:xfrm>
          </p:grpSpPr>
          <p:pic>
            <p:nvPicPr>
              <p:cNvPr id="217" name="图片 2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0572" y="3817168"/>
                <a:ext cx="1147823" cy="816102"/>
              </a:xfrm>
              <a:prstGeom prst="rect">
                <a:avLst/>
              </a:prstGeom>
            </p:spPr>
          </p:pic>
          <p:sp>
            <p:nvSpPr>
              <p:cNvPr id="227" name="Text Box 79"/>
              <p:cNvSpPr txBox="1">
                <a:spLocks noChangeArrowheads="1"/>
              </p:cNvSpPr>
              <p:nvPr/>
            </p:nvSpPr>
            <p:spPr bwMode="auto">
              <a:xfrm>
                <a:off x="7571675" y="3929520"/>
                <a:ext cx="454264" cy="46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pPr>
                  <a:lnSpc>
                    <a:spcPct val="110000"/>
                  </a:lnSpc>
                  <a:buClr>
                    <a:srgbClr val="009FF6"/>
                  </a:buClr>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B</a:t>
                </a: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pic>
          <p:nvPicPr>
            <p:cNvPr id="212" name="图片 21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579501" y="3764681"/>
              <a:ext cx="653821" cy="363768"/>
            </a:xfrm>
            <a:prstGeom prst="rect">
              <a:avLst/>
            </a:prstGeom>
          </p:spPr>
        </p:pic>
        <p:pic>
          <p:nvPicPr>
            <p:cNvPr id="215" name="图片 21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5586048" y="4439388"/>
              <a:ext cx="647274" cy="360125"/>
            </a:xfrm>
            <a:prstGeom prst="rect">
              <a:avLst/>
            </a:prstGeom>
          </p:spPr>
        </p:pic>
        <p:pic>
          <p:nvPicPr>
            <p:cNvPr id="214" name="图片 21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6116733" y="4866271"/>
              <a:ext cx="649693" cy="361471"/>
            </a:xfrm>
            <a:prstGeom prst="rect">
              <a:avLst/>
            </a:prstGeom>
          </p:spPr>
        </p:pic>
        <p:pic>
          <p:nvPicPr>
            <p:cNvPr id="216" name="图片 215"/>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5018435" y="4773849"/>
              <a:ext cx="628398" cy="349623"/>
            </a:xfrm>
            <a:prstGeom prst="rect">
              <a:avLst/>
            </a:prstGeom>
          </p:spPr>
        </p:pic>
        <p:pic>
          <p:nvPicPr>
            <p:cNvPr id="45" name="图片 4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4643478" y="4214159"/>
              <a:ext cx="647274" cy="360125"/>
            </a:xfrm>
            <a:prstGeom prst="rect">
              <a:avLst/>
            </a:prstGeom>
          </p:spPr>
        </p:pic>
      </p:grpSp>
      <p:pic>
        <p:nvPicPr>
          <p:cNvPr id="44" name="图片 43"/>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801828" y="4278999"/>
            <a:ext cx="647274" cy="360125"/>
          </a:xfrm>
          <a:prstGeom prst="rect">
            <a:avLst/>
          </a:prstGeom>
        </p:spPr>
      </p:pic>
      <p:sp>
        <p:nvSpPr>
          <p:cNvPr id="8" name="灯片编号占位符 7">
            <a:extLst>
              <a:ext uri="{FF2B5EF4-FFF2-40B4-BE49-F238E27FC236}">
                <a16:creationId xmlns:a16="http://schemas.microsoft.com/office/drawing/2014/main" id="{3C36704A-C27D-40B7-876C-AC48189915DF}"/>
              </a:ext>
            </a:extLst>
          </p:cNvPr>
          <p:cNvSpPr>
            <a:spLocks noGrp="1"/>
          </p:cNvSpPr>
          <p:nvPr>
            <p:ph type="sldNum" sz="quarter" idx="12"/>
          </p:nvPr>
        </p:nvSpPr>
        <p:spPr/>
        <p:txBody>
          <a:bodyPr/>
          <a:lstStyle/>
          <a:p>
            <a:fld id="{91F2D4EF-46D4-4764-B373-FC59CD1D281E}" type="slidenum">
              <a:rPr lang="zh-CN" altLang="en-US" smtClean="0"/>
              <a:t>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500"/>
                                        <p:tgtEl>
                                          <p:spTgt spid="144"/>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randombar(horizontal)">
                                      <p:cBhvr>
                                        <p:cTn id="16" dur="500"/>
                                        <p:tgtEl>
                                          <p:spTgt spid="54"/>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5">
                                            <p:txEl>
                                              <p:pRg st="0" end="0"/>
                                            </p:txEl>
                                          </p:spTgt>
                                        </p:tgtEl>
                                        <p:attrNameLst>
                                          <p:attrName>style.visibility</p:attrName>
                                        </p:attrNameLst>
                                      </p:cBhvr>
                                      <p:to>
                                        <p:strVal val="visible"/>
                                      </p:to>
                                    </p:set>
                                    <p:animEffect transition="in" filter="wipe(left)">
                                      <p:cBhvr>
                                        <p:cTn id="20" dur="500"/>
                                        <p:tgtEl>
                                          <p:spTgt spid="5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5">
                                            <p:txEl>
                                              <p:pRg st="2" end="2"/>
                                            </p:txEl>
                                          </p:spTgt>
                                        </p:tgtEl>
                                        <p:attrNameLst>
                                          <p:attrName>style.visibility</p:attrName>
                                        </p:attrNameLst>
                                      </p:cBhvr>
                                      <p:to>
                                        <p:strVal val="visible"/>
                                      </p:to>
                                    </p:set>
                                    <p:animEffect transition="in" filter="wipe(left)">
                                      <p:cBhvr>
                                        <p:cTn id="25" dur="500"/>
                                        <p:tgtEl>
                                          <p:spTgt spid="5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5">
                                            <p:txEl>
                                              <p:pRg st="4" end="4"/>
                                            </p:txEl>
                                          </p:spTgt>
                                        </p:tgtEl>
                                        <p:attrNameLst>
                                          <p:attrName>style.visibility</p:attrName>
                                        </p:attrNameLst>
                                      </p:cBhvr>
                                      <p:to>
                                        <p:strVal val="visible"/>
                                      </p:to>
                                    </p:set>
                                    <p:animEffect transition="in" filter="wipe(left)">
                                      <p:cBhvr>
                                        <p:cTn id="30" dur="500"/>
                                        <p:tgtEl>
                                          <p:spTgt spid="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29529" y="315996"/>
            <a:ext cx="6105923" cy="1006462"/>
            <a:chOff x="658104" y="373146"/>
            <a:chExt cx="6105923" cy="1006462"/>
          </a:xfrm>
        </p:grpSpPr>
        <p:grpSp>
          <p:nvGrpSpPr>
            <p:cNvPr id="9" name="组合 8"/>
            <p:cNvGrpSpPr/>
            <p:nvPr/>
          </p:nvGrpSpPr>
          <p:grpSpPr>
            <a:xfrm>
              <a:off x="1080814" y="763297"/>
              <a:ext cx="5683213" cy="616311"/>
              <a:chOff x="1839058" y="1058437"/>
              <a:chExt cx="5683213" cy="616311"/>
            </a:xfrm>
          </p:grpSpPr>
          <p:sp>
            <p:nvSpPr>
              <p:cNvPr id="11" name="矩形: 圆角 10"/>
              <p:cNvSpPr/>
              <p:nvPr/>
            </p:nvSpPr>
            <p:spPr>
              <a:xfrm>
                <a:off x="1839058" y="1058437"/>
                <a:ext cx="5683213"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rgbClr val="00A3F8"/>
                  </a:solidFill>
                </a:endParaRPr>
              </a:p>
            </p:txBody>
          </p:sp>
          <p:sp>
            <p:nvSpPr>
              <p:cNvPr id="12" name="文本框 11"/>
              <p:cNvSpPr txBox="1"/>
              <p:nvPr/>
            </p:nvSpPr>
            <p:spPr>
              <a:xfrm>
                <a:off x="2681319" y="1089973"/>
                <a:ext cx="4699549"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主机如何获得</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IP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p>
            </p:txBody>
          </p:sp>
        </p:grpSp>
        <p:pic>
          <p:nvPicPr>
            <p:cNvPr id="10" name="图片 9"/>
            <p:cNvPicPr>
              <a:picLocks noChangeAspect="1"/>
            </p:cNvPicPr>
            <p:nvPr/>
          </p:nvPicPr>
          <p:blipFill>
            <a:blip r:embed="rId3">
              <a:lum contrast="20000"/>
            </a:blip>
            <a:stretch>
              <a:fillRect/>
            </a:stretch>
          </p:blipFill>
          <p:spPr>
            <a:xfrm>
              <a:off x="658104" y="373146"/>
              <a:ext cx="1178667" cy="987480"/>
            </a:xfrm>
            <a:prstGeom prst="rect">
              <a:avLst/>
            </a:prstGeom>
          </p:spPr>
        </p:pic>
      </p:grpSp>
      <p:sp>
        <p:nvSpPr>
          <p:cNvPr id="13" name="文本框 12"/>
          <p:cNvSpPr txBox="1"/>
          <p:nvPr/>
        </p:nvSpPr>
        <p:spPr>
          <a:xfrm>
            <a:off x="1187667" y="1788063"/>
            <a:ext cx="9635504" cy="4273734"/>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手工配置：系统管理员</a:t>
            </a: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手工</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为一台主机配置</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800100" lvl="1" indent="-342900">
              <a:lnSpc>
                <a:spcPct val="150000"/>
              </a:lnSpc>
              <a:buClr>
                <a:srgbClr val="009FF6"/>
              </a:buClr>
              <a:buFont typeface="Wingdings" panose="05000000000000000000" pitchFamily="2" charset="2"/>
              <a:buChar char="n"/>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Windows: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控制面板</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-&gt;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网络</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-&gt;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配置</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-&gt;</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tcp</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-&gt;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属性</a:t>
            </a:r>
          </a:p>
          <a:p>
            <a:pPr marL="800100" lvl="1" indent="-342900">
              <a:lnSpc>
                <a:spcPct val="150000"/>
              </a:lnSpc>
              <a:buClr>
                <a:srgbClr val="009FF6"/>
              </a:buClr>
              <a:buFont typeface="Wingdings" panose="05000000000000000000" pitchFamily="2" charset="2"/>
              <a:buChar char="n"/>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UNIX: /</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etc</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en-US" altLang="zh-CN" sz="2400" dirty="0" err="1">
                <a:latin typeface="Times New Roman" panose="02020803070505020304" pitchFamily="18" charset="0"/>
                <a:ea typeface="思源黑体 CN Normal" panose="020B0400000000000000" pitchFamily="34" charset="-122"/>
                <a:cs typeface="Times New Roman" panose="02020803070505020304" pitchFamily="18" charset="0"/>
              </a:rPr>
              <a:t>rc.config</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800100" lvl="1" indent="-342900">
              <a:lnSpc>
                <a:spcPct val="150000"/>
              </a:lnSpc>
              <a:buClr>
                <a:srgbClr val="009FF6"/>
              </a:buClr>
              <a:buFont typeface="Wingdings" panose="05000000000000000000" pitchFamily="2" charset="2"/>
              <a:buChar char="n"/>
            </a:pP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DHCP: Dynamic Host Configuration Protocol </a:t>
            </a:r>
            <a:b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b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动态主机配置协议</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从服务器上</a:t>
            </a: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动态</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获取</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800100" lvl="1" indent="-342900">
              <a:lnSpc>
                <a:spcPct val="150000"/>
              </a:lnSpc>
              <a:buClr>
                <a:srgbClr val="009FF6"/>
              </a:buClr>
              <a:buFont typeface="Wingdings" panose="05000000000000000000" pitchFamily="2" charset="2"/>
              <a:buChar char="n"/>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“即插即用协议” </a:t>
            </a:r>
          </a:p>
          <a:p>
            <a:pPr marL="800100" lvl="1" indent="-342900">
              <a:lnSpc>
                <a:spcPct val="120000"/>
              </a:lnSpc>
              <a:buClr>
                <a:srgbClr val="009FF6"/>
              </a:buClr>
              <a:buFont typeface="Wingdings" panose="05000000000000000000" pitchFamily="2" charset="2"/>
              <a:buChar char="n"/>
            </a:pPr>
            <a:endParaRPr kumimoji="1" lang="zh-CN" altLang="en-US"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 name="灯片编号占位符 1">
            <a:extLst>
              <a:ext uri="{FF2B5EF4-FFF2-40B4-BE49-F238E27FC236}">
                <a16:creationId xmlns:a16="http://schemas.microsoft.com/office/drawing/2014/main" id="{6D624ED3-8266-4CD8-9684-A1DA0B70FA69}"/>
              </a:ext>
            </a:extLst>
          </p:cNvPr>
          <p:cNvSpPr>
            <a:spLocks noGrp="1"/>
          </p:cNvSpPr>
          <p:nvPr>
            <p:ph type="sldNum" sz="quarter" idx="12"/>
          </p:nvPr>
        </p:nvSpPr>
        <p:spPr/>
        <p:txBody>
          <a:bodyPr/>
          <a:lstStyle/>
          <a:p>
            <a:fld id="{91F2D4EF-46D4-4764-B373-FC59CD1D281E}" type="slidenum">
              <a:rPr lang="zh-CN" altLang="en-US" smtClean="0"/>
              <a:t>90</a:t>
            </a:fld>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5" name="Text Box 97"/>
          <p:cNvSpPr txBox="1">
            <a:spLocks noChangeArrowheads="1"/>
          </p:cNvSpPr>
          <p:nvPr/>
        </p:nvSpPr>
        <p:spPr bwMode="auto">
          <a:xfrm>
            <a:off x="2393951" y="1903414"/>
            <a:ext cx="13255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r>
              <a:rPr lang="en-US" altLang="zh-CN" sz="1600" b="1" i="1">
                <a:ea typeface="楷体" panose="02010609060101010101" pitchFamily="49" charset="-122"/>
              </a:rPr>
              <a:t>223.1.1.0/24</a:t>
            </a:r>
          </a:p>
        </p:txBody>
      </p:sp>
      <p:sp>
        <p:nvSpPr>
          <p:cNvPr id="150536" name="Text Box 98"/>
          <p:cNvSpPr txBox="1">
            <a:spLocks noChangeArrowheads="1"/>
          </p:cNvSpPr>
          <p:nvPr/>
        </p:nvSpPr>
        <p:spPr bwMode="auto">
          <a:xfrm>
            <a:off x="5872163" y="4398964"/>
            <a:ext cx="13255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r>
              <a:rPr lang="en-US" altLang="zh-CN" sz="1600" b="1" i="1">
                <a:ea typeface="楷体" panose="02010609060101010101" pitchFamily="49" charset="-122"/>
              </a:rPr>
              <a:t>223.1.2.0/24</a:t>
            </a:r>
          </a:p>
        </p:txBody>
      </p:sp>
      <p:sp>
        <p:nvSpPr>
          <p:cNvPr id="150537" name="Text Box 99"/>
          <p:cNvSpPr txBox="1">
            <a:spLocks noChangeArrowheads="1"/>
          </p:cNvSpPr>
          <p:nvPr/>
        </p:nvSpPr>
        <p:spPr bwMode="auto">
          <a:xfrm>
            <a:off x="4175126" y="5992814"/>
            <a:ext cx="13255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r>
              <a:rPr lang="en-US" altLang="zh-CN" sz="1600" b="1" i="1">
                <a:ea typeface="楷体" panose="02010609060101010101" pitchFamily="49" charset="-122"/>
              </a:rPr>
              <a:t>223.1.3.0/24</a:t>
            </a:r>
          </a:p>
        </p:txBody>
      </p:sp>
      <p:sp>
        <p:nvSpPr>
          <p:cNvPr id="150539" name="Freeform 101"/>
          <p:cNvSpPr>
            <a:spLocks noChangeArrowheads="1"/>
          </p:cNvSpPr>
          <p:nvPr/>
        </p:nvSpPr>
        <p:spPr bwMode="auto">
          <a:xfrm>
            <a:off x="2600326" y="2173288"/>
            <a:ext cx="1941513" cy="2049462"/>
          </a:xfrm>
          <a:custGeom>
            <a:avLst/>
            <a:gdLst>
              <a:gd name="T0" fmla="*/ 2147483646 w 1223"/>
              <a:gd name="T1" fmla="*/ 2147483646 h 1291"/>
              <a:gd name="T2" fmla="*/ 2147483646 w 1223"/>
              <a:gd name="T3" fmla="*/ 2147483646 h 1291"/>
              <a:gd name="T4" fmla="*/ 2147483646 w 1223"/>
              <a:gd name="T5" fmla="*/ 2147483646 h 1291"/>
              <a:gd name="T6" fmla="*/ 2147483646 w 1223"/>
              <a:gd name="T7" fmla="*/ 2147483646 h 1291"/>
              <a:gd name="T8" fmla="*/ 2147483646 w 1223"/>
              <a:gd name="T9" fmla="*/ 2147483646 h 1291"/>
              <a:gd name="T10" fmla="*/ 2147483646 w 1223"/>
              <a:gd name="T11" fmla="*/ 2147483646 h 1291"/>
              <a:gd name="T12" fmla="*/ 2147483646 w 1223"/>
              <a:gd name="T13" fmla="*/ 2147483646 h 1291"/>
              <a:gd name="T14" fmla="*/ 2147483646 w 1223"/>
              <a:gd name="T15" fmla="*/ 2147483646 h 1291"/>
              <a:gd name="T16" fmla="*/ 2147483646 w 1223"/>
              <a:gd name="T17" fmla="*/ 2147483646 h 1291"/>
              <a:gd name="T18" fmla="*/ 2147483646 w 1223"/>
              <a:gd name="T19" fmla="*/ 2147483646 h 1291"/>
              <a:gd name="T20" fmla="*/ 2147483646 w 1223"/>
              <a:gd name="T21" fmla="*/ 2147483646 h 1291"/>
              <a:gd name="T22" fmla="*/ 2147483646 w 1223"/>
              <a:gd name="T23" fmla="*/ 2147483646 h 1291"/>
              <a:gd name="T24" fmla="*/ 2147483646 w 1223"/>
              <a:gd name="T25" fmla="*/ 2147483646 h 1291"/>
              <a:gd name="T26" fmla="*/ 2147483646 w 1223"/>
              <a:gd name="T27" fmla="*/ 2147483646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40" name="Freeform 102"/>
          <p:cNvSpPr>
            <a:spLocks noChangeArrowheads="1"/>
          </p:cNvSpPr>
          <p:nvPr/>
        </p:nvSpPr>
        <p:spPr bwMode="auto">
          <a:xfrm>
            <a:off x="5127625" y="2482851"/>
            <a:ext cx="1906588" cy="1958975"/>
          </a:xfrm>
          <a:custGeom>
            <a:avLst/>
            <a:gdLst>
              <a:gd name="T0" fmla="*/ 2147483646 w 1201"/>
              <a:gd name="T1" fmla="*/ 2147483646 h 1234"/>
              <a:gd name="T2" fmla="*/ 2147483646 w 1201"/>
              <a:gd name="T3" fmla="*/ 2147483646 h 1234"/>
              <a:gd name="T4" fmla="*/ 2147483646 w 1201"/>
              <a:gd name="T5" fmla="*/ 2147483646 h 1234"/>
              <a:gd name="T6" fmla="*/ 2147483646 w 1201"/>
              <a:gd name="T7" fmla="*/ 2147483646 h 1234"/>
              <a:gd name="T8" fmla="*/ 2147483646 w 1201"/>
              <a:gd name="T9" fmla="*/ 2147483646 h 1234"/>
              <a:gd name="T10" fmla="*/ 2147483646 w 1201"/>
              <a:gd name="T11" fmla="*/ 2147483646 h 1234"/>
              <a:gd name="T12" fmla="*/ 2147483646 w 1201"/>
              <a:gd name="T13" fmla="*/ 2147483646 h 1234"/>
              <a:gd name="T14" fmla="*/ 2147483646 w 1201"/>
              <a:gd name="T15" fmla="*/ 2147483646 h 1234"/>
              <a:gd name="T16" fmla="*/ 2147483646 w 1201"/>
              <a:gd name="T17" fmla="*/ 2147483646 h 1234"/>
              <a:gd name="T18" fmla="*/ 2147483646 w 1201"/>
              <a:gd name="T19" fmla="*/ 2147483646 h 1234"/>
              <a:gd name="T20" fmla="*/ 2147483646 w 1201"/>
              <a:gd name="T21" fmla="*/ 2147483646 h 1234"/>
              <a:gd name="T22" fmla="*/ 2147483646 w 1201"/>
              <a:gd name="T23" fmla="*/ 2147483646 h 1234"/>
              <a:gd name="T24" fmla="*/ 2147483646 w 1201"/>
              <a:gd name="T25" fmla="*/ 2147483646 h 1234"/>
              <a:gd name="T26" fmla="*/ 2147483646 w 1201"/>
              <a:gd name="T27" fmla="*/ 2147483646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41" name="Freeform 103"/>
          <p:cNvSpPr>
            <a:spLocks noChangeArrowheads="1"/>
          </p:cNvSpPr>
          <p:nvPr/>
        </p:nvSpPr>
        <p:spPr bwMode="auto">
          <a:xfrm>
            <a:off x="3800476" y="3916363"/>
            <a:ext cx="2041525" cy="1979612"/>
          </a:xfrm>
          <a:custGeom>
            <a:avLst/>
            <a:gdLst>
              <a:gd name="T0" fmla="*/ 2147483646 w 1286"/>
              <a:gd name="T1" fmla="*/ 2147483646 h 1247"/>
              <a:gd name="T2" fmla="*/ 2147483646 w 1286"/>
              <a:gd name="T3" fmla="*/ 2147483646 h 1247"/>
              <a:gd name="T4" fmla="*/ 2147483646 w 1286"/>
              <a:gd name="T5" fmla="*/ 2147483646 h 1247"/>
              <a:gd name="T6" fmla="*/ 2147483646 w 1286"/>
              <a:gd name="T7" fmla="*/ 2147483646 h 1247"/>
              <a:gd name="T8" fmla="*/ 2147483646 w 1286"/>
              <a:gd name="T9" fmla="*/ 2147483646 h 1247"/>
              <a:gd name="T10" fmla="*/ 2147483646 w 1286"/>
              <a:gd name="T11" fmla="*/ 2147483646 h 1247"/>
              <a:gd name="T12" fmla="*/ 2147483646 w 1286"/>
              <a:gd name="T13" fmla="*/ 2147483646 h 1247"/>
              <a:gd name="T14" fmla="*/ 2147483646 w 1286"/>
              <a:gd name="T15" fmla="*/ 2147483646 h 1247"/>
              <a:gd name="T16" fmla="*/ 2147483646 w 1286"/>
              <a:gd name="T17" fmla="*/ 2147483646 h 1247"/>
              <a:gd name="T18" fmla="*/ 2147483646 w 1286"/>
              <a:gd name="T19" fmla="*/ 2147483646 h 1247"/>
              <a:gd name="T20" fmla="*/ 2147483646 w 1286"/>
              <a:gd name="T21" fmla="*/ 2147483646 h 1247"/>
              <a:gd name="T22" fmla="*/ 2147483646 w 1286"/>
              <a:gd name="T23" fmla="*/ 2147483646 h 1247"/>
              <a:gd name="T24" fmla="*/ 2147483646 w 1286"/>
              <a:gd name="T25" fmla="*/ 2147483646 h 12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86" h="1247">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42" name="Line 104"/>
          <p:cNvSpPr>
            <a:spLocks noChangeShapeType="1"/>
          </p:cNvSpPr>
          <p:nvPr/>
        </p:nvSpPr>
        <p:spPr bwMode="auto">
          <a:xfrm>
            <a:off x="3149601" y="2695575"/>
            <a:ext cx="277813" cy="15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543" name="Line 106"/>
          <p:cNvSpPr>
            <a:spLocks noChangeShapeType="1"/>
          </p:cNvSpPr>
          <p:nvPr/>
        </p:nvSpPr>
        <p:spPr bwMode="auto">
          <a:xfrm flipV="1">
            <a:off x="3198813" y="3416301"/>
            <a:ext cx="277812" cy="317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544" name="Line 107"/>
          <p:cNvSpPr>
            <a:spLocks noChangeShapeType="1"/>
          </p:cNvSpPr>
          <p:nvPr/>
        </p:nvSpPr>
        <p:spPr bwMode="auto">
          <a:xfrm>
            <a:off x="3159125" y="3967164"/>
            <a:ext cx="273050" cy="158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545" name="Line 108"/>
          <p:cNvSpPr>
            <a:spLocks noChangeShapeType="1"/>
          </p:cNvSpPr>
          <p:nvPr/>
        </p:nvSpPr>
        <p:spPr bwMode="auto">
          <a:xfrm flipV="1">
            <a:off x="4002089" y="3544889"/>
            <a:ext cx="561975" cy="158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546" name="Text Box 109"/>
          <p:cNvSpPr txBox="1">
            <a:spLocks noChangeArrowheads="1"/>
          </p:cNvSpPr>
          <p:nvPr/>
        </p:nvSpPr>
        <p:spPr bwMode="auto">
          <a:xfrm>
            <a:off x="3197226" y="2370139"/>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r>
              <a:rPr lang="en-US" altLang="zh-CN" sz="1400">
                <a:ea typeface="楷体" panose="02010609060101010101" pitchFamily="49" charset="-122"/>
              </a:rPr>
              <a:t>223.1.1.1</a:t>
            </a:r>
          </a:p>
        </p:txBody>
      </p:sp>
      <p:sp>
        <p:nvSpPr>
          <p:cNvPr id="150547" name="Text Box 111"/>
          <p:cNvSpPr txBox="1">
            <a:spLocks noChangeArrowheads="1"/>
          </p:cNvSpPr>
          <p:nvPr/>
        </p:nvSpPr>
        <p:spPr bwMode="auto">
          <a:xfrm>
            <a:off x="3201595" y="3686469"/>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r>
              <a:rPr lang="en-US" altLang="zh-CN" sz="1400" dirty="0">
                <a:ea typeface="楷体" panose="02010609060101010101" pitchFamily="49" charset="-122"/>
              </a:rPr>
              <a:t>223.1.1.3</a:t>
            </a:r>
          </a:p>
        </p:txBody>
      </p:sp>
      <p:sp>
        <p:nvSpPr>
          <p:cNvPr id="150548" name="Text Box 112"/>
          <p:cNvSpPr txBox="1">
            <a:spLocks noChangeArrowheads="1"/>
          </p:cNvSpPr>
          <p:nvPr/>
        </p:nvSpPr>
        <p:spPr bwMode="auto">
          <a:xfrm>
            <a:off x="3829051" y="3235326"/>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r>
              <a:rPr lang="en-US" altLang="zh-CN" sz="1400">
                <a:ea typeface="楷体" panose="02010609060101010101" pitchFamily="49" charset="-122"/>
              </a:rPr>
              <a:t>223.1.1.4</a:t>
            </a:r>
          </a:p>
        </p:txBody>
      </p:sp>
      <p:sp>
        <p:nvSpPr>
          <p:cNvPr id="150549" name="Line 113"/>
          <p:cNvSpPr>
            <a:spLocks noChangeShapeType="1"/>
          </p:cNvSpPr>
          <p:nvPr/>
        </p:nvSpPr>
        <p:spPr bwMode="auto">
          <a:xfrm flipV="1">
            <a:off x="5076825" y="3546475"/>
            <a:ext cx="533400" cy="15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550" name="Text Box 114"/>
          <p:cNvSpPr txBox="1">
            <a:spLocks noChangeArrowheads="1"/>
          </p:cNvSpPr>
          <p:nvPr/>
        </p:nvSpPr>
        <p:spPr bwMode="auto">
          <a:xfrm>
            <a:off x="4949826" y="3236914"/>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r>
              <a:rPr lang="en-US" altLang="zh-CN" sz="1400">
                <a:ea typeface="楷体" panose="02010609060101010101" pitchFamily="49" charset="-122"/>
              </a:rPr>
              <a:t>223.1.2.9</a:t>
            </a:r>
          </a:p>
        </p:txBody>
      </p:sp>
      <p:sp>
        <p:nvSpPr>
          <p:cNvPr id="150551" name="Line 116"/>
          <p:cNvSpPr>
            <a:spLocks noChangeShapeType="1"/>
          </p:cNvSpPr>
          <p:nvPr/>
        </p:nvSpPr>
        <p:spPr bwMode="auto">
          <a:xfrm>
            <a:off x="6269038" y="2857500"/>
            <a:ext cx="234950" cy="635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552" name="Line 117"/>
          <p:cNvSpPr>
            <a:spLocks noChangeShapeType="1"/>
          </p:cNvSpPr>
          <p:nvPr/>
        </p:nvSpPr>
        <p:spPr bwMode="auto">
          <a:xfrm>
            <a:off x="6323013" y="4133850"/>
            <a:ext cx="234950" cy="635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553" name="Line 120"/>
          <p:cNvSpPr>
            <a:spLocks noChangeShapeType="1"/>
          </p:cNvSpPr>
          <p:nvPr/>
        </p:nvSpPr>
        <p:spPr bwMode="auto">
          <a:xfrm flipH="1">
            <a:off x="4835526" y="3886201"/>
            <a:ext cx="3175" cy="70802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554" name="Line 122"/>
          <p:cNvSpPr>
            <a:spLocks noChangeShapeType="1"/>
          </p:cNvSpPr>
          <p:nvPr/>
        </p:nvSpPr>
        <p:spPr bwMode="auto">
          <a:xfrm flipH="1" flipV="1">
            <a:off x="4260851" y="5230813"/>
            <a:ext cx="3175" cy="241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555" name="Line 123"/>
          <p:cNvSpPr>
            <a:spLocks noChangeShapeType="1"/>
          </p:cNvSpPr>
          <p:nvPr/>
        </p:nvSpPr>
        <p:spPr bwMode="auto">
          <a:xfrm flipH="1" flipV="1">
            <a:off x="5402264" y="5164138"/>
            <a:ext cx="3175" cy="241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556" name="Text Box 124"/>
          <p:cNvSpPr txBox="1">
            <a:spLocks noChangeArrowheads="1"/>
          </p:cNvSpPr>
          <p:nvPr/>
        </p:nvSpPr>
        <p:spPr bwMode="auto">
          <a:xfrm>
            <a:off x="5373689" y="5041901"/>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r>
              <a:rPr lang="en-US" altLang="zh-CN" sz="1400">
                <a:ea typeface="楷体" panose="02010609060101010101" pitchFamily="49" charset="-122"/>
              </a:rPr>
              <a:t>223.1.3.2</a:t>
            </a:r>
          </a:p>
        </p:txBody>
      </p:sp>
      <p:sp>
        <p:nvSpPr>
          <p:cNvPr id="150557" name="Text Box 127"/>
          <p:cNvSpPr txBox="1">
            <a:spLocks noChangeArrowheads="1"/>
          </p:cNvSpPr>
          <p:nvPr/>
        </p:nvSpPr>
        <p:spPr bwMode="auto">
          <a:xfrm>
            <a:off x="3225801" y="5053014"/>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r>
              <a:rPr lang="en-US" altLang="zh-CN" sz="1400">
                <a:ea typeface="楷体" panose="02010609060101010101" pitchFamily="49" charset="-122"/>
              </a:rPr>
              <a:t>223.1.3.1</a:t>
            </a:r>
          </a:p>
        </p:txBody>
      </p:sp>
      <p:grpSp>
        <p:nvGrpSpPr>
          <p:cNvPr id="150558" name="Group 129"/>
          <p:cNvGrpSpPr/>
          <p:nvPr/>
        </p:nvGrpSpPr>
        <p:grpSpPr bwMode="auto">
          <a:xfrm>
            <a:off x="2595563" y="2397125"/>
            <a:ext cx="641350" cy="558800"/>
            <a:chOff x="-44" y="1473"/>
            <a:chExt cx="981" cy="1105"/>
          </a:xfrm>
        </p:grpSpPr>
        <p:pic>
          <p:nvPicPr>
            <p:cNvPr id="150655" name="Picture 13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656" name="Freeform 131"/>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50559" name="Group 132"/>
          <p:cNvGrpSpPr/>
          <p:nvPr/>
        </p:nvGrpSpPr>
        <p:grpSpPr bwMode="auto">
          <a:xfrm>
            <a:off x="2590800" y="3006725"/>
            <a:ext cx="641350" cy="558800"/>
            <a:chOff x="-44" y="1473"/>
            <a:chExt cx="981" cy="1105"/>
          </a:xfrm>
        </p:grpSpPr>
        <p:pic>
          <p:nvPicPr>
            <p:cNvPr id="150653" name="Picture 13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654" name="Freeform 134"/>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50560" name="Group 135"/>
          <p:cNvGrpSpPr/>
          <p:nvPr/>
        </p:nvGrpSpPr>
        <p:grpSpPr bwMode="auto">
          <a:xfrm>
            <a:off x="2619375" y="3616325"/>
            <a:ext cx="641350" cy="558800"/>
            <a:chOff x="-44" y="1473"/>
            <a:chExt cx="981" cy="1105"/>
          </a:xfrm>
        </p:grpSpPr>
        <p:pic>
          <p:nvPicPr>
            <p:cNvPr id="150651" name="Picture 13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652" name="Freeform 137"/>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50561" name="Group 138"/>
          <p:cNvGrpSpPr/>
          <p:nvPr/>
        </p:nvGrpSpPr>
        <p:grpSpPr bwMode="auto">
          <a:xfrm flipH="1">
            <a:off x="6327775" y="2565400"/>
            <a:ext cx="641350" cy="558800"/>
            <a:chOff x="-44" y="1473"/>
            <a:chExt cx="981" cy="1105"/>
          </a:xfrm>
        </p:grpSpPr>
        <p:pic>
          <p:nvPicPr>
            <p:cNvPr id="150649" name="Picture 139"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650" name="Freeform 140"/>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50562" name="Group 141"/>
          <p:cNvGrpSpPr/>
          <p:nvPr/>
        </p:nvGrpSpPr>
        <p:grpSpPr bwMode="auto">
          <a:xfrm flipH="1">
            <a:off x="6402388" y="3844925"/>
            <a:ext cx="641350" cy="558800"/>
            <a:chOff x="-44" y="1473"/>
            <a:chExt cx="981" cy="1105"/>
          </a:xfrm>
        </p:grpSpPr>
        <p:pic>
          <p:nvPicPr>
            <p:cNvPr id="150647" name="Picture 14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648" name="Freeform 143"/>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50563" name="Group 144"/>
          <p:cNvGrpSpPr/>
          <p:nvPr/>
        </p:nvGrpSpPr>
        <p:grpSpPr bwMode="auto">
          <a:xfrm flipH="1">
            <a:off x="5194300" y="5368925"/>
            <a:ext cx="641350" cy="558800"/>
            <a:chOff x="-44" y="1473"/>
            <a:chExt cx="981" cy="1105"/>
          </a:xfrm>
        </p:grpSpPr>
        <p:pic>
          <p:nvPicPr>
            <p:cNvPr id="150645" name="Picture 14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646" name="Freeform 146"/>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50564" name="Group 147"/>
          <p:cNvGrpSpPr/>
          <p:nvPr/>
        </p:nvGrpSpPr>
        <p:grpSpPr bwMode="auto">
          <a:xfrm flipH="1">
            <a:off x="4030663" y="5410200"/>
            <a:ext cx="641350" cy="558800"/>
            <a:chOff x="-44" y="1473"/>
            <a:chExt cx="981" cy="1105"/>
          </a:xfrm>
        </p:grpSpPr>
        <p:pic>
          <p:nvPicPr>
            <p:cNvPr id="150643" name="Picture 14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644" name="Freeform 149"/>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50565" name="Group 150"/>
          <p:cNvGrpSpPr/>
          <p:nvPr/>
        </p:nvGrpSpPr>
        <p:grpSpPr bwMode="auto">
          <a:xfrm>
            <a:off x="4459288" y="3503613"/>
            <a:ext cx="698500" cy="355600"/>
            <a:chOff x="4396" y="1245"/>
            <a:chExt cx="672" cy="248"/>
          </a:xfrm>
        </p:grpSpPr>
        <p:sp>
          <p:nvSpPr>
            <p:cNvPr id="150635"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636"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637"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grpSp>
          <p:nvGrpSpPr>
            <p:cNvPr id="150638" name="Group 154"/>
            <p:cNvGrpSpPr/>
            <p:nvPr/>
          </p:nvGrpSpPr>
          <p:grpSpPr bwMode="auto">
            <a:xfrm>
              <a:off x="4530" y="1287"/>
              <a:ext cx="377" cy="75"/>
              <a:chOff x="2468" y="1332"/>
              <a:chExt cx="310" cy="60"/>
            </a:xfrm>
          </p:grpSpPr>
          <p:sp>
            <p:nvSpPr>
              <p:cNvPr id="150641" name="Freeform 155"/>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0642" name="Freeform 156"/>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0639" name="Line 157"/>
            <p:cNvSpPr>
              <a:spLocks noChangeShapeType="1"/>
            </p:cNvSpPr>
            <p:nvPr/>
          </p:nvSpPr>
          <p:spPr bwMode="auto">
            <a:xfrm>
              <a:off x="4399" y="1321"/>
              <a:ext cx="0" cy="109"/>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640" name="Line 158"/>
            <p:cNvSpPr>
              <a:spLocks noChangeShapeType="1"/>
            </p:cNvSpPr>
            <p:nvPr/>
          </p:nvSpPr>
          <p:spPr bwMode="auto">
            <a:xfrm>
              <a:off x="5063" y="1326"/>
              <a:ext cx="0" cy="107"/>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50566" name="Rectangle 162"/>
          <p:cNvSpPr>
            <a:spLocks noChangeArrowheads="1"/>
          </p:cNvSpPr>
          <p:nvPr/>
        </p:nvSpPr>
        <p:spPr bwMode="auto">
          <a:xfrm>
            <a:off x="3313114" y="3119438"/>
            <a:ext cx="288925" cy="23336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567" name="Text Box 110"/>
          <p:cNvSpPr txBox="1">
            <a:spLocks noChangeArrowheads="1"/>
          </p:cNvSpPr>
          <p:nvPr/>
        </p:nvSpPr>
        <p:spPr bwMode="auto">
          <a:xfrm>
            <a:off x="3148014" y="3025776"/>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r>
              <a:rPr lang="en-US" altLang="zh-CN" sz="1400">
                <a:ea typeface="楷体" panose="02010609060101010101" pitchFamily="49" charset="-122"/>
              </a:rPr>
              <a:t>223.1.1.2</a:t>
            </a:r>
          </a:p>
        </p:txBody>
      </p:sp>
      <p:sp>
        <p:nvSpPr>
          <p:cNvPr id="150568" name="Rectangle 165"/>
          <p:cNvSpPr>
            <a:spLocks noChangeArrowheads="1"/>
          </p:cNvSpPr>
          <p:nvPr/>
        </p:nvSpPr>
        <p:spPr bwMode="auto">
          <a:xfrm>
            <a:off x="6054726" y="3829051"/>
            <a:ext cx="288925" cy="23336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569" name="Rectangle 166"/>
          <p:cNvSpPr>
            <a:spLocks noChangeArrowheads="1"/>
          </p:cNvSpPr>
          <p:nvPr/>
        </p:nvSpPr>
        <p:spPr bwMode="auto">
          <a:xfrm>
            <a:off x="4702176" y="4014788"/>
            <a:ext cx="288925" cy="23336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570" name="Text Box 128"/>
          <p:cNvSpPr txBox="1">
            <a:spLocks noChangeArrowheads="1"/>
          </p:cNvSpPr>
          <p:nvPr/>
        </p:nvSpPr>
        <p:spPr bwMode="auto">
          <a:xfrm>
            <a:off x="4325938" y="3976689"/>
            <a:ext cx="1028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r>
              <a:rPr lang="en-US" altLang="zh-CN" sz="1400">
                <a:ea typeface="楷体" panose="02010609060101010101" pitchFamily="49" charset="-122"/>
              </a:rPr>
              <a:t>223.1.3.27</a:t>
            </a:r>
          </a:p>
        </p:txBody>
      </p:sp>
      <p:sp>
        <p:nvSpPr>
          <p:cNvPr id="150571" name="Text Box 118"/>
          <p:cNvSpPr txBox="1">
            <a:spLocks noChangeArrowheads="1"/>
          </p:cNvSpPr>
          <p:nvPr/>
        </p:nvSpPr>
        <p:spPr bwMode="auto">
          <a:xfrm>
            <a:off x="5424489" y="3843339"/>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r>
              <a:rPr lang="en-US" altLang="zh-CN" sz="1400">
                <a:ea typeface="楷体" panose="02010609060101010101" pitchFamily="49" charset="-122"/>
              </a:rPr>
              <a:t>223.1.2.2</a:t>
            </a:r>
          </a:p>
        </p:txBody>
      </p:sp>
      <p:sp>
        <p:nvSpPr>
          <p:cNvPr id="150572" name="Text Box 119"/>
          <p:cNvSpPr txBox="1">
            <a:spLocks noChangeArrowheads="1"/>
          </p:cNvSpPr>
          <p:nvPr/>
        </p:nvSpPr>
        <p:spPr bwMode="auto">
          <a:xfrm>
            <a:off x="6254751" y="2327276"/>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r>
              <a:rPr lang="en-US" altLang="zh-CN" sz="1400">
                <a:ea typeface="楷体" panose="02010609060101010101" pitchFamily="49" charset="-122"/>
              </a:rPr>
              <a:t>223.1.2.1</a:t>
            </a:r>
          </a:p>
        </p:txBody>
      </p:sp>
      <p:sp>
        <p:nvSpPr>
          <p:cNvPr id="150573" name="Text Box 168"/>
          <p:cNvSpPr txBox="1">
            <a:spLocks noChangeArrowheads="1"/>
          </p:cNvSpPr>
          <p:nvPr/>
        </p:nvSpPr>
        <p:spPr bwMode="auto">
          <a:xfrm>
            <a:off x="4719639" y="1995488"/>
            <a:ext cx="178117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nSpc>
                <a:spcPct val="85000"/>
              </a:lnSpc>
              <a:spcBef>
                <a:spcPct val="0"/>
              </a:spcBef>
              <a:buClrTx/>
              <a:buSzTx/>
              <a:buFont typeface="Arial" panose="020B0704020202020204" pitchFamily="34" charset="0"/>
              <a:buNone/>
            </a:pPr>
            <a:r>
              <a:rPr lang="en-US" altLang="zh-CN" sz="2000" i="1">
                <a:solidFill>
                  <a:srgbClr val="CC0000"/>
                </a:solidFill>
                <a:ea typeface="楷体" panose="02010609060101010101" pitchFamily="49" charset="-122"/>
              </a:rPr>
              <a:t>DHCP</a:t>
            </a:r>
            <a:r>
              <a:rPr lang="zh-CN" altLang="en-US" sz="2000" i="1">
                <a:solidFill>
                  <a:srgbClr val="CC0000"/>
                </a:solidFill>
                <a:ea typeface="楷体" panose="02010609060101010101" pitchFamily="49" charset="-122"/>
              </a:rPr>
              <a:t>服务器</a:t>
            </a:r>
            <a:endParaRPr lang="en-US" altLang="zh-CN" sz="2000" i="1">
              <a:solidFill>
                <a:srgbClr val="CC0000"/>
              </a:solidFill>
              <a:ea typeface="楷体" panose="02010609060101010101" pitchFamily="49" charset="-122"/>
            </a:endParaRPr>
          </a:p>
        </p:txBody>
      </p:sp>
      <p:sp>
        <p:nvSpPr>
          <p:cNvPr id="150574" name="Text Box 170"/>
          <p:cNvSpPr txBox="1">
            <a:spLocks noChangeArrowheads="1"/>
          </p:cNvSpPr>
          <p:nvPr/>
        </p:nvSpPr>
        <p:spPr bwMode="auto">
          <a:xfrm>
            <a:off x="8151813" y="3059113"/>
            <a:ext cx="16891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nSpc>
                <a:spcPct val="85000"/>
              </a:lnSpc>
              <a:spcBef>
                <a:spcPct val="0"/>
              </a:spcBef>
              <a:buClrTx/>
              <a:buSzTx/>
              <a:buFont typeface="Arial" panose="020B0704020202020204" pitchFamily="34" charset="0"/>
              <a:buNone/>
            </a:pPr>
            <a:r>
              <a:rPr lang="zh-CN" altLang="en-US" sz="2000" i="1">
                <a:ea typeface="楷体" panose="02010609060101010101" pitchFamily="49" charset="-122"/>
              </a:rPr>
              <a:t>到达的</a:t>
            </a:r>
            <a:r>
              <a:rPr lang="en-US" altLang="zh-CN" sz="2000" i="1">
                <a:solidFill>
                  <a:srgbClr val="CC0000"/>
                </a:solidFill>
                <a:ea typeface="楷体" panose="02010609060101010101" pitchFamily="49" charset="-122"/>
              </a:rPr>
              <a:t>DHCP</a:t>
            </a:r>
            <a:r>
              <a:rPr lang="zh-CN" altLang="en-US" sz="2000" i="1">
                <a:solidFill>
                  <a:srgbClr val="CC0000"/>
                </a:solidFill>
                <a:ea typeface="楷体" panose="02010609060101010101" pitchFamily="49" charset="-122"/>
              </a:rPr>
              <a:t>客户端</a:t>
            </a:r>
            <a:endParaRPr lang="en-US" altLang="zh-CN" sz="2000" i="1">
              <a:solidFill>
                <a:srgbClr val="CC0000"/>
              </a:solidFill>
              <a:ea typeface="楷体" panose="02010609060101010101" pitchFamily="49" charset="-122"/>
            </a:endParaRPr>
          </a:p>
        </p:txBody>
      </p:sp>
      <p:grpSp>
        <p:nvGrpSpPr>
          <p:cNvPr id="150575" name="Group 195"/>
          <p:cNvGrpSpPr/>
          <p:nvPr/>
        </p:nvGrpSpPr>
        <p:grpSpPr bwMode="auto">
          <a:xfrm>
            <a:off x="5397500" y="2395539"/>
            <a:ext cx="401638" cy="681037"/>
            <a:chOff x="4140" y="429"/>
            <a:chExt cx="1425" cy="2396"/>
          </a:xfrm>
        </p:grpSpPr>
        <p:sp>
          <p:nvSpPr>
            <p:cNvPr id="150603" name="Freeform 196"/>
            <p:cNvSpPr>
              <a:spLocks noChangeArrowheads="1"/>
            </p:cNvSpPr>
            <p:nvPr/>
          </p:nvSpPr>
          <p:spPr bwMode="auto">
            <a:xfrm>
              <a:off x="5268" y="433"/>
              <a:ext cx="283" cy="2286"/>
            </a:xfrm>
            <a:custGeom>
              <a:avLst/>
              <a:gdLst>
                <a:gd name="T0" fmla="*/ 32 w 354"/>
                <a:gd name="T1" fmla="*/ 0 h 2742"/>
                <a:gd name="T2" fmla="*/ 181 w 354"/>
                <a:gd name="T3" fmla="*/ 197 h 2742"/>
                <a:gd name="T4" fmla="*/ 177 w 354"/>
                <a:gd name="T5" fmla="*/ 1521 h 2742"/>
                <a:gd name="T6" fmla="*/ 0 w 354"/>
                <a:gd name="T7" fmla="*/ 1589 h 2742"/>
                <a:gd name="T8" fmla="*/ 3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04" name="Rectangle 197"/>
            <p:cNvSpPr>
              <a:spLocks noChangeArrowheads="1"/>
            </p:cNvSpPr>
            <p:nvPr/>
          </p:nvSpPr>
          <p:spPr bwMode="auto">
            <a:xfrm>
              <a:off x="4208"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605" name="Freeform 198"/>
            <p:cNvSpPr>
              <a:spLocks noChangeArrowheads="1"/>
            </p:cNvSpPr>
            <p:nvPr/>
          </p:nvSpPr>
          <p:spPr bwMode="auto">
            <a:xfrm>
              <a:off x="5321" y="570"/>
              <a:ext cx="169" cy="2115"/>
            </a:xfrm>
            <a:custGeom>
              <a:avLst/>
              <a:gdLst>
                <a:gd name="T0" fmla="*/ 4 w 211"/>
                <a:gd name="T1" fmla="*/ 0 h 2537"/>
                <a:gd name="T2" fmla="*/ 108 w 211"/>
                <a:gd name="T3" fmla="*/ 127 h 2537"/>
                <a:gd name="T4" fmla="*/ 4 w 211"/>
                <a:gd name="T5" fmla="*/ 1449 h 2537"/>
                <a:gd name="T6" fmla="*/ 4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06" name="Freeform 199"/>
            <p:cNvSpPr>
              <a:spLocks noChangeArrowheads="1"/>
            </p:cNvSpPr>
            <p:nvPr/>
          </p:nvSpPr>
          <p:spPr bwMode="auto">
            <a:xfrm>
              <a:off x="5284" y="1640"/>
              <a:ext cx="263" cy="189"/>
            </a:xfrm>
            <a:custGeom>
              <a:avLst/>
              <a:gdLst>
                <a:gd name="T0" fmla="*/ 2 w 328"/>
                <a:gd name="T1" fmla="*/ 0 h 226"/>
                <a:gd name="T2" fmla="*/ 169 w 328"/>
                <a:gd name="T3" fmla="*/ 74 h 226"/>
                <a:gd name="T4" fmla="*/ 168 w 328"/>
                <a:gd name="T5" fmla="*/ 132 h 226"/>
                <a:gd name="T6" fmla="*/ 0 w 328"/>
                <a:gd name="T7" fmla="*/ 5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07" name="Rectangle 200"/>
            <p:cNvSpPr>
              <a:spLocks noChangeArrowheads="1"/>
            </p:cNvSpPr>
            <p:nvPr/>
          </p:nvSpPr>
          <p:spPr bwMode="auto">
            <a:xfrm>
              <a:off x="4213" y="691"/>
              <a:ext cx="597" cy="50"/>
            </a:xfrm>
            <a:prstGeom prst="rect">
              <a:avLst/>
            </a:prstGeom>
            <a:solidFill>
              <a:schemeClr val="tx1"/>
            </a:solidFill>
            <a:ln w="9525">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grpSp>
          <p:nvGrpSpPr>
            <p:cNvPr id="150608" name="Group 201"/>
            <p:cNvGrpSpPr/>
            <p:nvPr/>
          </p:nvGrpSpPr>
          <p:grpSpPr bwMode="auto">
            <a:xfrm>
              <a:off x="4749" y="668"/>
              <a:ext cx="581" cy="145"/>
              <a:chOff x="614" y="2568"/>
              <a:chExt cx="725" cy="139"/>
            </a:xfrm>
          </p:grpSpPr>
          <p:sp>
            <p:nvSpPr>
              <p:cNvPr id="150633" name="AutoShape 202"/>
              <p:cNvSpPr>
                <a:spLocks noChangeArrowheads="1"/>
              </p:cNvSpPr>
              <p:nvPr/>
            </p:nvSpPr>
            <p:spPr bwMode="auto">
              <a:xfrm>
                <a:off x="613" y="2569"/>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634" name="AutoShape 203"/>
              <p:cNvSpPr>
                <a:spLocks noChangeArrowheads="1"/>
              </p:cNvSpPr>
              <p:nvPr/>
            </p:nvSpPr>
            <p:spPr bwMode="auto">
              <a:xfrm>
                <a:off x="627" y="2585"/>
                <a:ext cx="689"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grpSp>
        <p:sp>
          <p:nvSpPr>
            <p:cNvPr id="150609" name="Rectangle 204"/>
            <p:cNvSpPr>
              <a:spLocks noChangeArrowheads="1"/>
            </p:cNvSpPr>
            <p:nvPr/>
          </p:nvSpPr>
          <p:spPr bwMode="auto">
            <a:xfrm>
              <a:off x="4224" y="1021"/>
              <a:ext cx="597" cy="45"/>
            </a:xfrm>
            <a:prstGeom prst="rect">
              <a:avLst/>
            </a:prstGeom>
            <a:solidFill>
              <a:schemeClr val="tx1"/>
            </a:solidFill>
            <a:ln w="9525">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grpSp>
          <p:nvGrpSpPr>
            <p:cNvPr id="150610" name="Group 205"/>
            <p:cNvGrpSpPr/>
            <p:nvPr/>
          </p:nvGrpSpPr>
          <p:grpSpPr bwMode="auto">
            <a:xfrm>
              <a:off x="4747" y="994"/>
              <a:ext cx="581" cy="134"/>
              <a:chOff x="614" y="2568"/>
              <a:chExt cx="725" cy="139"/>
            </a:xfrm>
          </p:grpSpPr>
          <p:sp>
            <p:nvSpPr>
              <p:cNvPr id="150631" name="AutoShape 206"/>
              <p:cNvSpPr>
                <a:spLocks noChangeArrowheads="1"/>
              </p:cNvSpPr>
              <p:nvPr/>
            </p:nvSpPr>
            <p:spPr bwMode="auto">
              <a:xfrm>
                <a:off x="616" y="2567"/>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632" name="AutoShape 207"/>
              <p:cNvSpPr>
                <a:spLocks noChangeArrowheads="1"/>
              </p:cNvSpPr>
              <p:nvPr/>
            </p:nvSpPr>
            <p:spPr bwMode="auto">
              <a:xfrm>
                <a:off x="630"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grpSp>
        <p:sp>
          <p:nvSpPr>
            <p:cNvPr id="150611" name="Rectangle 208"/>
            <p:cNvSpPr>
              <a:spLocks noChangeArrowheads="1"/>
            </p:cNvSpPr>
            <p:nvPr/>
          </p:nvSpPr>
          <p:spPr bwMode="auto">
            <a:xfrm>
              <a:off x="4219" y="1356"/>
              <a:ext cx="591" cy="50"/>
            </a:xfrm>
            <a:prstGeom prst="rect">
              <a:avLst/>
            </a:prstGeom>
            <a:solidFill>
              <a:schemeClr val="tx1"/>
            </a:solidFill>
            <a:ln w="9525">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612" name="Rectangle 209"/>
            <p:cNvSpPr>
              <a:spLocks noChangeArrowheads="1"/>
            </p:cNvSpPr>
            <p:nvPr/>
          </p:nvSpPr>
          <p:spPr bwMode="auto">
            <a:xfrm>
              <a:off x="4230" y="1658"/>
              <a:ext cx="591" cy="45"/>
            </a:xfrm>
            <a:prstGeom prst="rect">
              <a:avLst/>
            </a:prstGeom>
            <a:solidFill>
              <a:schemeClr val="tx1"/>
            </a:solidFill>
            <a:ln w="9525">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grpSp>
          <p:nvGrpSpPr>
            <p:cNvPr id="150613" name="Group 210"/>
            <p:cNvGrpSpPr/>
            <p:nvPr/>
          </p:nvGrpSpPr>
          <p:grpSpPr bwMode="auto">
            <a:xfrm>
              <a:off x="4735" y="1627"/>
              <a:ext cx="582" cy="151"/>
              <a:chOff x="614" y="2568"/>
              <a:chExt cx="725" cy="139"/>
            </a:xfrm>
          </p:grpSpPr>
          <p:sp>
            <p:nvSpPr>
              <p:cNvPr id="150629" name="AutoShape 211"/>
              <p:cNvSpPr>
                <a:spLocks noChangeArrowheads="1"/>
              </p:cNvSpPr>
              <p:nvPr/>
            </p:nvSpPr>
            <p:spPr bwMode="auto">
              <a:xfrm>
                <a:off x="617" y="2576"/>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630" name="AutoShape 212"/>
              <p:cNvSpPr>
                <a:spLocks noChangeArrowheads="1"/>
              </p:cNvSpPr>
              <p:nvPr/>
            </p:nvSpPr>
            <p:spPr bwMode="auto">
              <a:xfrm>
                <a:off x="631" y="2586"/>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grpSp>
        <p:sp>
          <p:nvSpPr>
            <p:cNvPr id="150614" name="Freeform 213"/>
            <p:cNvSpPr>
              <a:spLocks noChangeArrowheads="1"/>
            </p:cNvSpPr>
            <p:nvPr/>
          </p:nvSpPr>
          <p:spPr bwMode="auto">
            <a:xfrm>
              <a:off x="5288" y="1354"/>
              <a:ext cx="263" cy="188"/>
            </a:xfrm>
            <a:custGeom>
              <a:avLst/>
              <a:gdLst>
                <a:gd name="T0" fmla="*/ 2 w 328"/>
                <a:gd name="T1" fmla="*/ 0 h 226"/>
                <a:gd name="T2" fmla="*/ 169 w 328"/>
                <a:gd name="T3" fmla="*/ 73 h 226"/>
                <a:gd name="T4" fmla="*/ 168 w 328"/>
                <a:gd name="T5" fmla="*/ 130 h 226"/>
                <a:gd name="T6" fmla="*/ 0 w 328"/>
                <a:gd name="T7" fmla="*/ 5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50615" name="Group 214"/>
            <p:cNvGrpSpPr/>
            <p:nvPr/>
          </p:nvGrpSpPr>
          <p:grpSpPr bwMode="auto">
            <a:xfrm>
              <a:off x="4739" y="1327"/>
              <a:ext cx="582" cy="139"/>
              <a:chOff x="614" y="2568"/>
              <a:chExt cx="725" cy="139"/>
            </a:xfrm>
          </p:grpSpPr>
          <p:sp>
            <p:nvSpPr>
              <p:cNvPr id="150627" name="AutoShape 215"/>
              <p:cNvSpPr>
                <a:spLocks noChangeArrowheads="1"/>
              </p:cNvSpPr>
              <p:nvPr/>
            </p:nvSpPr>
            <p:spPr bwMode="auto">
              <a:xfrm>
                <a:off x="612" y="2569"/>
                <a:ext cx="73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628" name="AutoShape 216"/>
              <p:cNvSpPr>
                <a:spLocks noChangeArrowheads="1"/>
              </p:cNvSpPr>
              <p:nvPr/>
            </p:nvSpPr>
            <p:spPr bwMode="auto">
              <a:xfrm>
                <a:off x="626"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grpSp>
        <p:sp>
          <p:nvSpPr>
            <p:cNvPr id="150616" name="Rectangle 217"/>
            <p:cNvSpPr>
              <a:spLocks noChangeArrowheads="1"/>
            </p:cNvSpPr>
            <p:nvPr/>
          </p:nvSpPr>
          <p:spPr bwMode="auto">
            <a:xfrm>
              <a:off x="5250"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617" name="Freeform 218"/>
            <p:cNvSpPr>
              <a:spLocks noChangeArrowheads="1"/>
            </p:cNvSpPr>
            <p:nvPr/>
          </p:nvSpPr>
          <p:spPr bwMode="auto">
            <a:xfrm>
              <a:off x="5312" y="1007"/>
              <a:ext cx="237" cy="213"/>
            </a:xfrm>
            <a:custGeom>
              <a:avLst/>
              <a:gdLst>
                <a:gd name="T0" fmla="*/ 2 w 296"/>
                <a:gd name="T1" fmla="*/ 0 h 256"/>
                <a:gd name="T2" fmla="*/ 150 w 296"/>
                <a:gd name="T3" fmla="*/ 83 h 256"/>
                <a:gd name="T4" fmla="*/ 152 w 296"/>
                <a:gd name="T5" fmla="*/ 147 h 256"/>
                <a:gd name="T6" fmla="*/ 0 w 296"/>
                <a:gd name="T7" fmla="*/ 5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18" name="Freeform 219"/>
            <p:cNvSpPr>
              <a:spLocks noChangeArrowheads="1"/>
            </p:cNvSpPr>
            <p:nvPr/>
          </p:nvSpPr>
          <p:spPr bwMode="auto">
            <a:xfrm>
              <a:off x="5315" y="680"/>
              <a:ext cx="244" cy="240"/>
            </a:xfrm>
            <a:custGeom>
              <a:avLst/>
              <a:gdLst>
                <a:gd name="T0" fmla="*/ 0 w 304"/>
                <a:gd name="T1" fmla="*/ 0 h 288"/>
                <a:gd name="T2" fmla="*/ 157 w 304"/>
                <a:gd name="T3" fmla="*/ 95 h 288"/>
                <a:gd name="T4" fmla="*/ 147 w 304"/>
                <a:gd name="T5" fmla="*/ 167 h 288"/>
                <a:gd name="T6" fmla="*/ 4 w 304"/>
                <a:gd name="T7" fmla="*/ 7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19" name="Oval 220"/>
            <p:cNvSpPr>
              <a:spLocks noChangeArrowheads="1"/>
            </p:cNvSpPr>
            <p:nvPr/>
          </p:nvSpPr>
          <p:spPr bwMode="auto">
            <a:xfrm>
              <a:off x="5514" y="2613"/>
              <a:ext cx="51"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620" name="Freeform 221"/>
            <p:cNvSpPr>
              <a:spLocks noChangeArrowheads="1"/>
            </p:cNvSpPr>
            <p:nvPr/>
          </p:nvSpPr>
          <p:spPr bwMode="auto">
            <a:xfrm>
              <a:off x="5302" y="2614"/>
              <a:ext cx="245" cy="200"/>
            </a:xfrm>
            <a:custGeom>
              <a:avLst/>
              <a:gdLst>
                <a:gd name="T0" fmla="*/ 0 w 306"/>
                <a:gd name="T1" fmla="*/ 61 h 240"/>
                <a:gd name="T2" fmla="*/ 2 w 306"/>
                <a:gd name="T3" fmla="*/ 139 h 240"/>
                <a:gd name="T4" fmla="*/ 157 w 306"/>
                <a:gd name="T5" fmla="*/ 64 h 240"/>
                <a:gd name="T6" fmla="*/ 154 w 306"/>
                <a:gd name="T7" fmla="*/ 0 h 240"/>
                <a:gd name="T8" fmla="*/ 0 w 306"/>
                <a:gd name="T9" fmla="*/ 6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21" name="AutoShape 222"/>
            <p:cNvSpPr>
              <a:spLocks noChangeArrowheads="1"/>
            </p:cNvSpPr>
            <p:nvPr/>
          </p:nvSpPr>
          <p:spPr bwMode="auto">
            <a:xfrm>
              <a:off x="4140" y="2680"/>
              <a:ext cx="1200" cy="145"/>
            </a:xfrm>
            <a:prstGeom prst="roundRect">
              <a:avLst>
                <a:gd name="adj" fmla="val 50000"/>
              </a:avLst>
            </a:prstGeom>
            <a:solidFill>
              <a:srgbClr val="DDDDDD"/>
            </a:solidFill>
            <a:ln w="9525">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622" name="AutoShape 223"/>
            <p:cNvSpPr>
              <a:spLocks noChangeArrowheads="1"/>
            </p:cNvSpPr>
            <p:nvPr/>
          </p:nvSpPr>
          <p:spPr bwMode="auto">
            <a:xfrm>
              <a:off x="4208" y="2713"/>
              <a:ext cx="1070" cy="78"/>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623" name="Oval 224"/>
            <p:cNvSpPr>
              <a:spLocks noChangeArrowheads="1"/>
            </p:cNvSpPr>
            <p:nvPr/>
          </p:nvSpPr>
          <p:spPr bwMode="auto">
            <a:xfrm>
              <a:off x="4309" y="2384"/>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624" name="Oval 225"/>
            <p:cNvSpPr>
              <a:spLocks noChangeArrowheads="1"/>
            </p:cNvSpPr>
            <p:nvPr/>
          </p:nvSpPr>
          <p:spPr bwMode="auto">
            <a:xfrm>
              <a:off x="4484" y="2384"/>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eaLnBrk="1" hangingPunct="1">
                <a:spcBef>
                  <a:spcPct val="0"/>
                </a:spcBef>
                <a:buClrTx/>
                <a:buSzTx/>
                <a:buFont typeface="Arial" panose="020B0704020202020204" pitchFamily="34" charset="0"/>
                <a:buNone/>
              </a:pPr>
              <a:endParaRPr lang="zh-CN" altLang="zh-CN" sz="1400">
                <a:solidFill>
                  <a:srgbClr val="FF0000"/>
                </a:solidFill>
                <a:ea typeface="楷体" panose="02010609060101010101" pitchFamily="49" charset="-122"/>
              </a:endParaRPr>
            </a:p>
          </p:txBody>
        </p:sp>
        <p:sp>
          <p:nvSpPr>
            <p:cNvPr id="150625" name="Oval 226"/>
            <p:cNvSpPr>
              <a:spLocks noChangeArrowheads="1"/>
            </p:cNvSpPr>
            <p:nvPr/>
          </p:nvSpPr>
          <p:spPr bwMode="auto">
            <a:xfrm>
              <a:off x="4664" y="2384"/>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sp>
          <p:nvSpPr>
            <p:cNvPr id="150626" name="Rectangle 227"/>
            <p:cNvSpPr>
              <a:spLocks noChangeArrowheads="1"/>
            </p:cNvSpPr>
            <p:nvPr/>
          </p:nvSpPr>
          <p:spPr bwMode="auto">
            <a:xfrm>
              <a:off x="5064" y="1836"/>
              <a:ext cx="84" cy="760"/>
            </a:xfrm>
            <a:prstGeom prst="rect">
              <a:avLst/>
            </a:prstGeom>
            <a:solidFill>
              <a:srgbClr val="292929"/>
            </a:solidFill>
            <a:ln w="9525">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400">
                <a:ea typeface="楷体" panose="02010609060101010101" pitchFamily="49" charset="-122"/>
              </a:endParaRPr>
            </a:p>
          </p:txBody>
        </p:sp>
      </p:grpSp>
      <p:grpSp>
        <p:nvGrpSpPr>
          <p:cNvPr id="150576" name="Group 231"/>
          <p:cNvGrpSpPr/>
          <p:nvPr/>
        </p:nvGrpSpPr>
        <p:grpSpPr bwMode="auto">
          <a:xfrm>
            <a:off x="7010401" y="3141664"/>
            <a:ext cx="1101725" cy="549275"/>
            <a:chOff x="3428" y="1798"/>
            <a:chExt cx="694" cy="346"/>
          </a:xfrm>
        </p:grpSpPr>
        <p:grpSp>
          <p:nvGrpSpPr>
            <p:cNvPr id="150579" name="Group 229"/>
            <p:cNvGrpSpPr/>
            <p:nvPr/>
          </p:nvGrpSpPr>
          <p:grpSpPr bwMode="auto">
            <a:xfrm>
              <a:off x="3628" y="1798"/>
              <a:ext cx="494" cy="346"/>
              <a:chOff x="4420" y="878"/>
              <a:chExt cx="614" cy="458"/>
            </a:xfrm>
          </p:grpSpPr>
          <p:pic>
            <p:nvPicPr>
              <p:cNvPr id="150581" name="Picture 173" descr="laptop_keyboar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82" name="Freeform 174"/>
              <p:cNvSpPr>
                <a:spLocks noChangeArrowheads="1"/>
              </p:cNvSpPr>
              <p:nvPr/>
            </p:nvSpPr>
            <p:spPr bwMode="auto">
              <a:xfrm>
                <a:off x="4595" y="888"/>
                <a:ext cx="424" cy="297"/>
              </a:xfrm>
              <a:custGeom>
                <a:avLst/>
                <a:gdLst>
                  <a:gd name="T0" fmla="*/ 2 w 2982"/>
                  <a:gd name="T1" fmla="*/ 0 h 2442"/>
                  <a:gd name="T2" fmla="*/ 0 w 2982"/>
                  <a:gd name="T3" fmla="*/ 3 h 2442"/>
                  <a:gd name="T4" fmla="*/ 7 w 2982"/>
                  <a:gd name="T5" fmla="*/ 4 h 2442"/>
                  <a:gd name="T6" fmla="*/ 9 w 2982"/>
                  <a:gd name="T7" fmla="*/ 1 h 2442"/>
                  <a:gd name="T8" fmla="*/ 2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150583" name="Picture 175" descr="scre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84" name="Freeform 176"/>
              <p:cNvSpPr>
                <a:spLocks noChangeArrowheads="1"/>
              </p:cNvSpPr>
              <p:nvPr/>
            </p:nvSpPr>
            <p:spPr bwMode="auto">
              <a:xfrm>
                <a:off x="4672" y="879"/>
                <a:ext cx="359" cy="55"/>
              </a:xfrm>
              <a:custGeom>
                <a:avLst/>
                <a:gdLst>
                  <a:gd name="T0" fmla="*/ 0 w 2528"/>
                  <a:gd name="T1" fmla="*/ 0 h 455"/>
                  <a:gd name="T2" fmla="*/ 7 w 2528"/>
                  <a:gd name="T3" fmla="*/ 1 h 455"/>
                  <a:gd name="T4" fmla="*/ 7 w 2528"/>
                  <a:gd name="T5" fmla="*/ 1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85" name="Freeform 177"/>
              <p:cNvSpPr>
                <a:spLocks noChangeArrowheads="1"/>
              </p:cNvSpPr>
              <p:nvPr/>
            </p:nvSpPr>
            <p:spPr bwMode="auto">
              <a:xfrm>
                <a:off x="4591" y="878"/>
                <a:ext cx="100" cy="230"/>
              </a:xfrm>
              <a:custGeom>
                <a:avLst/>
                <a:gdLst>
                  <a:gd name="T0" fmla="*/ 2 w 702"/>
                  <a:gd name="T1" fmla="*/ 0 h 1893"/>
                  <a:gd name="T2" fmla="*/ 0 w 702"/>
                  <a:gd name="T3" fmla="*/ 3 h 1893"/>
                  <a:gd name="T4" fmla="*/ 0 w 702"/>
                  <a:gd name="T5" fmla="*/ 3 h 1893"/>
                  <a:gd name="T6" fmla="*/ 2 w 702"/>
                  <a:gd name="T7" fmla="*/ 0 h 1893"/>
                  <a:gd name="T8" fmla="*/ 2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86" name="Freeform 178"/>
              <p:cNvSpPr>
                <a:spLocks noChangeArrowheads="1"/>
              </p:cNvSpPr>
              <p:nvPr/>
            </p:nvSpPr>
            <p:spPr bwMode="auto">
              <a:xfrm>
                <a:off x="4921" y="920"/>
                <a:ext cx="108" cy="265"/>
              </a:xfrm>
              <a:custGeom>
                <a:avLst/>
                <a:gdLst>
                  <a:gd name="T0" fmla="*/ 2 w 756"/>
                  <a:gd name="T1" fmla="*/ 0 h 2184"/>
                  <a:gd name="T2" fmla="*/ 0 w 756"/>
                  <a:gd name="T3" fmla="*/ 4 h 2184"/>
                  <a:gd name="T4" fmla="*/ 0 w 756"/>
                  <a:gd name="T5" fmla="*/ 4 h 2184"/>
                  <a:gd name="T6" fmla="*/ 2 w 756"/>
                  <a:gd name="T7" fmla="*/ 0 h 2184"/>
                  <a:gd name="T8" fmla="*/ 2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87" name="Freeform 179"/>
              <p:cNvSpPr>
                <a:spLocks noChangeArrowheads="1"/>
              </p:cNvSpPr>
              <p:nvPr/>
            </p:nvSpPr>
            <p:spPr bwMode="auto">
              <a:xfrm>
                <a:off x="4590" y="1097"/>
                <a:ext cx="394" cy="89"/>
              </a:xfrm>
              <a:custGeom>
                <a:avLst/>
                <a:gdLst>
                  <a:gd name="T0" fmla="*/ 0 w 2773"/>
                  <a:gd name="T1" fmla="*/ 0 h 738"/>
                  <a:gd name="T2" fmla="*/ 0 w 2773"/>
                  <a:gd name="T3" fmla="*/ 0 h 738"/>
                  <a:gd name="T4" fmla="*/ 7 w 2773"/>
                  <a:gd name="T5" fmla="*/ 1 h 738"/>
                  <a:gd name="T6" fmla="*/ 7 w 2773"/>
                  <a:gd name="T7" fmla="*/ 1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88" name="Freeform 180"/>
              <p:cNvSpPr>
                <a:spLocks noChangeArrowheads="1"/>
              </p:cNvSpPr>
              <p:nvPr/>
            </p:nvSpPr>
            <p:spPr bwMode="auto">
              <a:xfrm>
                <a:off x="4933" y="922"/>
                <a:ext cx="101" cy="266"/>
              </a:xfrm>
              <a:custGeom>
                <a:avLst/>
                <a:gdLst>
                  <a:gd name="T0" fmla="*/ 3 w 637"/>
                  <a:gd name="T1" fmla="*/ 0 h 1659"/>
                  <a:gd name="T2" fmla="*/ 3 w 637"/>
                  <a:gd name="T3" fmla="*/ 0 h 1659"/>
                  <a:gd name="T4" fmla="*/ 0 w 637"/>
                  <a:gd name="T5" fmla="*/ 7 h 1659"/>
                  <a:gd name="T6" fmla="*/ 0 w 637"/>
                  <a:gd name="T7" fmla="*/ 7 h 1659"/>
                  <a:gd name="T8" fmla="*/ 3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89" name="Freeform 181"/>
              <p:cNvSpPr>
                <a:spLocks noChangeArrowheads="1"/>
              </p:cNvSpPr>
              <p:nvPr/>
            </p:nvSpPr>
            <p:spPr bwMode="auto">
              <a:xfrm>
                <a:off x="4590" y="1109"/>
                <a:ext cx="351" cy="88"/>
              </a:xfrm>
              <a:custGeom>
                <a:avLst/>
                <a:gdLst>
                  <a:gd name="T0" fmla="*/ 0 w 2216"/>
                  <a:gd name="T1" fmla="*/ 0 h 550"/>
                  <a:gd name="T2" fmla="*/ 0 w 2216"/>
                  <a:gd name="T3" fmla="*/ 0 h 550"/>
                  <a:gd name="T4" fmla="*/ 9 w 2216"/>
                  <a:gd name="T5" fmla="*/ 2 h 550"/>
                  <a:gd name="T6" fmla="*/ 9 w 2216"/>
                  <a:gd name="T7" fmla="*/ 2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50590" name="Group 182"/>
              <p:cNvGrpSpPr/>
              <p:nvPr/>
            </p:nvGrpSpPr>
            <p:grpSpPr bwMode="auto">
              <a:xfrm>
                <a:off x="4584" y="1203"/>
                <a:ext cx="119" cy="53"/>
                <a:chOff x="1740" y="2642"/>
                <a:chExt cx="752" cy="327"/>
              </a:xfrm>
            </p:grpSpPr>
            <p:sp>
              <p:nvSpPr>
                <p:cNvPr id="150597" name="Freeform 183"/>
                <p:cNvSpPr>
                  <a:spLocks noChangeArrowheads="1"/>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98" name="Freeform 184"/>
                <p:cNvSpPr>
                  <a:spLocks noChangeArrowheads="1"/>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99" name="Freeform 185"/>
                <p:cNvSpPr>
                  <a:spLocks noChangeArrowheads="1"/>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00" name="Freeform 186"/>
                <p:cNvSpPr>
                  <a:spLocks noChangeArrowheads="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01" name="Freeform 187"/>
                <p:cNvSpPr>
                  <a:spLocks noChangeArrowheads="1"/>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602" name="Freeform 188"/>
                <p:cNvSpPr>
                  <a:spLocks noChangeArrowheads="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50591" name="Freeform 189"/>
              <p:cNvSpPr>
                <a:spLocks noChangeArrowheads="1"/>
              </p:cNvSpPr>
              <p:nvPr/>
            </p:nvSpPr>
            <p:spPr bwMode="auto">
              <a:xfrm>
                <a:off x="4788" y="1211"/>
                <a:ext cx="144" cy="116"/>
              </a:xfrm>
              <a:custGeom>
                <a:avLst/>
                <a:gdLst>
                  <a:gd name="T0" fmla="*/ 0 w 990"/>
                  <a:gd name="T1" fmla="*/ 2 h 792"/>
                  <a:gd name="T2" fmla="*/ 3 w 990"/>
                  <a:gd name="T3" fmla="*/ 0 h 792"/>
                  <a:gd name="T4" fmla="*/ 3 w 990"/>
                  <a:gd name="T5" fmla="*/ 0 h 792"/>
                  <a:gd name="T6" fmla="*/ 0 w 990"/>
                  <a:gd name="T7" fmla="*/ 2 h 792"/>
                  <a:gd name="T8" fmla="*/ 0 w 990"/>
                  <a:gd name="T9" fmla="*/ 2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92" name="Freeform 190"/>
              <p:cNvSpPr>
                <a:spLocks noChangeArrowheads="1"/>
              </p:cNvSpPr>
              <p:nvPr/>
            </p:nvSpPr>
            <p:spPr bwMode="auto">
              <a:xfrm>
                <a:off x="4420" y="1220"/>
                <a:ext cx="369" cy="106"/>
              </a:xfrm>
              <a:custGeom>
                <a:avLst/>
                <a:gdLst>
                  <a:gd name="T0" fmla="*/ 0 w 2532"/>
                  <a:gd name="T1" fmla="*/ 0 h 723"/>
                  <a:gd name="T2" fmla="*/ 0 w 2532"/>
                  <a:gd name="T3" fmla="*/ 0 h 723"/>
                  <a:gd name="T4" fmla="*/ 8 w 2532"/>
                  <a:gd name="T5" fmla="*/ 2 h 723"/>
                  <a:gd name="T6" fmla="*/ 8 w 2532"/>
                  <a:gd name="T7" fmla="*/ 2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93" name="Freeform 191"/>
              <p:cNvSpPr>
                <a:spLocks noChangeArrowheads="1"/>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94" name="Freeform 192"/>
              <p:cNvSpPr>
                <a:spLocks noChangeArrowheads="1"/>
              </p:cNvSpPr>
              <p:nvPr/>
            </p:nvSpPr>
            <p:spPr bwMode="auto">
              <a:xfrm>
                <a:off x="4421" y="1114"/>
                <a:ext cx="171" cy="88"/>
              </a:xfrm>
              <a:custGeom>
                <a:avLst/>
                <a:gdLst>
                  <a:gd name="T0" fmla="*/ 4 w 1176"/>
                  <a:gd name="T1" fmla="*/ 0 h 606"/>
                  <a:gd name="T2" fmla="*/ 0 w 1176"/>
                  <a:gd name="T3" fmla="*/ 2 h 606"/>
                  <a:gd name="T4" fmla="*/ 0 w 1176"/>
                  <a:gd name="T5" fmla="*/ 2 h 606"/>
                  <a:gd name="T6" fmla="*/ 4 w 1176"/>
                  <a:gd name="T7" fmla="*/ 0 h 606"/>
                  <a:gd name="T8" fmla="*/ 4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95" name="Freeform 193"/>
              <p:cNvSpPr>
                <a:spLocks noChangeArrowheads="1"/>
              </p:cNvSpPr>
              <p:nvPr/>
            </p:nvSpPr>
            <p:spPr bwMode="auto">
              <a:xfrm>
                <a:off x="4432" y="1205"/>
                <a:ext cx="350" cy="102"/>
              </a:xfrm>
              <a:custGeom>
                <a:avLst/>
                <a:gdLst>
                  <a:gd name="T0" fmla="*/ 0 w 2532"/>
                  <a:gd name="T1" fmla="*/ 0 h 723"/>
                  <a:gd name="T2" fmla="*/ 0 w 2532"/>
                  <a:gd name="T3" fmla="*/ 0 h 723"/>
                  <a:gd name="T4" fmla="*/ 7 w 2532"/>
                  <a:gd name="T5" fmla="*/ 2 h 723"/>
                  <a:gd name="T6" fmla="*/ 7 w 2532"/>
                  <a:gd name="T7" fmla="*/ 2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0596" name="Freeform 194"/>
              <p:cNvSpPr>
                <a:spLocks noChangeArrowheads="1"/>
              </p:cNvSpPr>
              <p:nvPr/>
            </p:nvSpPr>
            <p:spPr bwMode="auto">
              <a:xfrm flipV="1">
                <a:off x="4782" y="1198"/>
                <a:ext cx="142" cy="105"/>
              </a:xfrm>
              <a:custGeom>
                <a:avLst/>
                <a:gdLst>
                  <a:gd name="T0" fmla="*/ 0 w 2532"/>
                  <a:gd name="T1" fmla="*/ 0 h 723"/>
                  <a:gd name="T2" fmla="*/ 0 w 2532"/>
                  <a:gd name="T3" fmla="*/ 0 h 723"/>
                  <a:gd name="T4" fmla="*/ 0 w 2532"/>
                  <a:gd name="T5" fmla="*/ 2 h 723"/>
                  <a:gd name="T6" fmla="*/ 0 w 2532"/>
                  <a:gd name="T7" fmla="*/ 2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50580" name="Line 230"/>
            <p:cNvSpPr>
              <a:spLocks noChangeShapeType="1"/>
            </p:cNvSpPr>
            <p:nvPr/>
          </p:nvSpPr>
          <p:spPr bwMode="auto">
            <a:xfrm flipH="1">
              <a:off x="3428" y="2002"/>
              <a:ext cx="27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50577" name="AutoShape 232"/>
          <p:cNvSpPr>
            <a:spLocks noChangeArrowheads="1"/>
          </p:cNvSpPr>
          <p:nvPr/>
        </p:nvSpPr>
        <p:spPr bwMode="auto">
          <a:xfrm>
            <a:off x="7278688" y="3698875"/>
            <a:ext cx="976312" cy="374650"/>
          </a:xfrm>
          <a:prstGeom prst="leftArrow">
            <a:avLst>
              <a:gd name="adj1" fmla="val 50000"/>
              <a:gd name="adj2" fmla="val 65136"/>
            </a:avLst>
          </a:prstGeom>
          <a:gradFill rotWithShape="1">
            <a:gsLst>
              <a:gs pos="0">
                <a:srgbClr val="CC00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spcBef>
                <a:spcPct val="0"/>
              </a:spcBef>
              <a:buClrTx/>
              <a:buSzTx/>
              <a:buFont typeface="Arial" panose="020B0704020202020204" pitchFamily="34" charset="0"/>
              <a:buNone/>
            </a:pPr>
            <a:endParaRPr lang="zh-CN" altLang="zh-CN" sz="1800">
              <a:ea typeface="楷体" panose="02010609060101010101" pitchFamily="49" charset="-122"/>
            </a:endParaRPr>
          </a:p>
        </p:txBody>
      </p:sp>
      <p:sp>
        <p:nvSpPr>
          <p:cNvPr id="150578" name="Line 233"/>
          <p:cNvSpPr>
            <a:spLocks noChangeShapeType="1"/>
          </p:cNvSpPr>
          <p:nvPr/>
        </p:nvSpPr>
        <p:spPr bwMode="auto">
          <a:xfrm flipH="1">
            <a:off x="5792789" y="2954338"/>
            <a:ext cx="314325" cy="476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30" name="组合 129"/>
          <p:cNvGrpSpPr/>
          <p:nvPr/>
        </p:nvGrpSpPr>
        <p:grpSpPr>
          <a:xfrm>
            <a:off x="629529" y="315996"/>
            <a:ext cx="6105923" cy="1006462"/>
            <a:chOff x="658104" y="373146"/>
            <a:chExt cx="6105923" cy="1006462"/>
          </a:xfrm>
        </p:grpSpPr>
        <p:grpSp>
          <p:nvGrpSpPr>
            <p:cNvPr id="131" name="组合 130"/>
            <p:cNvGrpSpPr/>
            <p:nvPr/>
          </p:nvGrpSpPr>
          <p:grpSpPr>
            <a:xfrm>
              <a:off x="1080814" y="763297"/>
              <a:ext cx="5683213" cy="616311"/>
              <a:chOff x="1839058" y="1058437"/>
              <a:chExt cx="5683213" cy="616311"/>
            </a:xfrm>
          </p:grpSpPr>
          <p:sp>
            <p:nvSpPr>
              <p:cNvPr id="133" name="矩形: 圆角 132"/>
              <p:cNvSpPr/>
              <p:nvPr/>
            </p:nvSpPr>
            <p:spPr>
              <a:xfrm>
                <a:off x="1839058" y="1058437"/>
                <a:ext cx="5683213"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rgbClr val="00A3F8"/>
                  </a:solidFill>
                </a:endParaRPr>
              </a:p>
            </p:txBody>
          </p:sp>
          <p:sp>
            <p:nvSpPr>
              <p:cNvPr id="134" name="文本框 133"/>
              <p:cNvSpPr txBox="1"/>
              <p:nvPr/>
            </p:nvSpPr>
            <p:spPr>
              <a:xfrm>
                <a:off x="2681319" y="1089973"/>
                <a:ext cx="469954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DHCP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工作原理示例</a:t>
                </a:r>
              </a:p>
            </p:txBody>
          </p:sp>
        </p:grpSp>
        <p:pic>
          <p:nvPicPr>
            <p:cNvPr id="132" name="图片 131"/>
            <p:cNvPicPr>
              <a:picLocks noChangeAspect="1"/>
            </p:cNvPicPr>
            <p:nvPr/>
          </p:nvPicPr>
          <p:blipFill>
            <a:blip r:embed="rId5">
              <a:lum contrast="20000"/>
            </a:blip>
            <a:stretch>
              <a:fillRect/>
            </a:stretch>
          </p:blipFill>
          <p:spPr>
            <a:xfrm>
              <a:off x="658104" y="373146"/>
              <a:ext cx="1178667" cy="987480"/>
            </a:xfrm>
            <a:prstGeom prst="rect">
              <a:avLst/>
            </a:prstGeom>
          </p:spPr>
        </p:pic>
      </p:grpSp>
      <p:sp>
        <p:nvSpPr>
          <p:cNvPr id="2" name="灯片编号占位符 1">
            <a:extLst>
              <a:ext uri="{FF2B5EF4-FFF2-40B4-BE49-F238E27FC236}">
                <a16:creationId xmlns:a16="http://schemas.microsoft.com/office/drawing/2014/main" id="{B81F6956-3D34-48F7-A6AC-EDCC89888115}"/>
              </a:ext>
            </a:extLst>
          </p:cNvPr>
          <p:cNvSpPr>
            <a:spLocks noGrp="1"/>
          </p:cNvSpPr>
          <p:nvPr>
            <p:ph type="sldNum" sz="quarter" idx="12"/>
          </p:nvPr>
        </p:nvSpPr>
        <p:spPr/>
        <p:txBody>
          <a:bodyPr/>
          <a:lstStyle/>
          <a:p>
            <a:fld id="{91F2D4EF-46D4-4764-B373-FC59CD1D281E}" type="slidenum">
              <a:rPr lang="zh-CN" altLang="en-US" smtClean="0"/>
              <a:t>91</a:t>
            </a:fld>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66C4B375-49CD-47F2-BBEB-11C2EE66DF28}"/>
              </a:ext>
            </a:extLst>
          </p:cNvPr>
          <p:cNvSpPr>
            <a:spLocks noGrp="1" noChangeArrowheads="1"/>
          </p:cNvSpPr>
          <p:nvPr>
            <p:ph type="title"/>
          </p:nvPr>
        </p:nvSpPr>
        <p:spPr>
          <a:xfrm>
            <a:off x="1912939" y="1268413"/>
            <a:ext cx="5622925" cy="635000"/>
          </a:xfrm>
        </p:spPr>
        <p:txBody>
          <a:bodyPr/>
          <a:lstStyle/>
          <a:p>
            <a:r>
              <a:rPr lang="en-US" altLang="zh-CN" sz="2800">
                <a:latin typeface="楷体" panose="02010609060101010101" pitchFamily="49" charset="-122"/>
                <a:ea typeface="楷体" panose="02010609060101010101" pitchFamily="49" charset="-122"/>
              </a:rPr>
              <a:t>DHCP: </a:t>
            </a:r>
            <a:r>
              <a:rPr lang="zh-CN" altLang="en-US" sz="2800">
                <a:latin typeface="楷体" panose="02010609060101010101" pitchFamily="49" charset="-122"/>
                <a:ea typeface="楷体" panose="02010609060101010101" pitchFamily="49" charset="-122"/>
              </a:rPr>
              <a:t>动态主机配置协议</a:t>
            </a:r>
          </a:p>
        </p:txBody>
      </p:sp>
      <p:sp>
        <p:nvSpPr>
          <p:cNvPr id="146435" name="Rectangle 3">
            <a:extLst>
              <a:ext uri="{FF2B5EF4-FFF2-40B4-BE49-F238E27FC236}">
                <a16:creationId xmlns:a16="http://schemas.microsoft.com/office/drawing/2014/main" id="{B5AB13FA-F718-4924-A5EA-2789CCEDFF12}"/>
              </a:ext>
            </a:extLst>
          </p:cNvPr>
          <p:cNvSpPr>
            <a:spLocks noGrp="1" noChangeArrowheads="1"/>
          </p:cNvSpPr>
          <p:nvPr>
            <p:ph type="body" idx="1"/>
          </p:nvPr>
        </p:nvSpPr>
        <p:spPr>
          <a:xfrm>
            <a:off x="1774825" y="1989138"/>
            <a:ext cx="8713788" cy="4176712"/>
          </a:xfrm>
        </p:spPr>
        <p:txBody>
          <a:bodyPr/>
          <a:lstStyle/>
          <a:p>
            <a:pPr eaLnBrk="1" hangingPunct="1">
              <a:lnSpc>
                <a:spcPct val="90000"/>
              </a:lnSpc>
            </a:pPr>
            <a:r>
              <a:rPr lang="zh-CN" altLang="en-US">
                <a:latin typeface="楷体" panose="02010609060101010101" pitchFamily="49" charset="-122"/>
                <a:ea typeface="楷体" panose="02010609060101010101" pitchFamily="49" charset="-122"/>
              </a:rPr>
              <a:t>目标：允许主机加入网络时动态地从网络服务器处获取</a:t>
            </a:r>
            <a:r>
              <a:rPr lang="en-US" altLang="zh-CN">
                <a:latin typeface="楷体" panose="02010609060101010101" pitchFamily="49" charset="-122"/>
                <a:ea typeface="楷体" panose="02010609060101010101" pitchFamily="49" charset="-122"/>
              </a:rPr>
              <a:t>IP</a:t>
            </a:r>
            <a:r>
              <a:rPr lang="zh-CN" altLang="en-US">
                <a:latin typeface="楷体" panose="02010609060101010101" pitchFamily="49" charset="-122"/>
                <a:ea typeface="楷体" panose="02010609060101010101" pitchFamily="49" charset="-122"/>
              </a:rPr>
              <a:t>地址</a:t>
            </a:r>
            <a:r>
              <a:rPr lang="en-US" altLang="zh-CN">
                <a:latin typeface="楷体" panose="02010609060101010101" pitchFamily="49" charset="-122"/>
                <a:ea typeface="楷体" panose="02010609060101010101" pitchFamily="49" charset="-122"/>
              </a:rPr>
              <a:t>(</a:t>
            </a:r>
            <a:r>
              <a:rPr lang="zh-CN" altLang="en-US">
                <a:latin typeface="楷体" panose="02010609060101010101" pitchFamily="49" charset="-122"/>
                <a:ea typeface="楷体" panose="02010609060101010101" pitchFamily="49" charset="-122"/>
              </a:rPr>
              <a:t>还有默认网关和</a:t>
            </a:r>
            <a:r>
              <a:rPr lang="en-US" altLang="zh-CN">
                <a:latin typeface="楷体" panose="02010609060101010101" pitchFamily="49" charset="-122"/>
                <a:ea typeface="楷体" panose="02010609060101010101" pitchFamily="49" charset="-122"/>
              </a:rPr>
              <a:t>Local DNS)</a:t>
            </a:r>
          </a:p>
          <a:p>
            <a:pPr lvl="2" eaLnBrk="1" hangingPunct="1">
              <a:lnSpc>
                <a:spcPct val="90000"/>
              </a:lnSpc>
              <a:buClr>
                <a:schemeClr val="accent2"/>
              </a:buClr>
              <a:buSzPct val="60000"/>
              <a:buFont typeface="Wingdings" panose="05000000000000000000" pitchFamily="2" charset="2"/>
              <a:buChar char="q"/>
            </a:pPr>
            <a:r>
              <a:rPr lang="zh-CN" altLang="en-US">
                <a:latin typeface="楷体" panose="02010609060101010101" pitchFamily="49" charset="-122"/>
                <a:ea typeface="楷体" panose="02010609060101010101" pitchFamily="49" charset="-122"/>
              </a:rPr>
              <a:t>允许地址重用</a:t>
            </a:r>
          </a:p>
          <a:p>
            <a:pPr lvl="2" eaLnBrk="1" hangingPunct="1">
              <a:lnSpc>
                <a:spcPct val="90000"/>
              </a:lnSpc>
              <a:buClr>
                <a:schemeClr val="accent2"/>
              </a:buClr>
              <a:buSzPct val="60000"/>
              <a:buFont typeface="Wingdings" panose="05000000000000000000" pitchFamily="2" charset="2"/>
              <a:buChar char="q"/>
            </a:pPr>
            <a:r>
              <a:rPr lang="zh-CN" altLang="en-US">
                <a:latin typeface="楷体" panose="02010609060101010101" pitchFamily="49" charset="-122"/>
                <a:ea typeface="楷体" panose="02010609060101010101" pitchFamily="49" charset="-122"/>
              </a:rPr>
              <a:t>支持希望加入网络的移动用户</a:t>
            </a:r>
            <a:endParaRPr lang="en-US" altLang="zh-CN">
              <a:latin typeface="楷体" panose="02010609060101010101" pitchFamily="49" charset="-122"/>
              <a:ea typeface="楷体" panose="02010609060101010101" pitchFamily="49" charset="-122"/>
            </a:endParaRPr>
          </a:p>
          <a:p>
            <a:pPr eaLnBrk="1" hangingPunct="1">
              <a:lnSpc>
                <a:spcPct val="90000"/>
              </a:lnSpc>
            </a:pPr>
            <a:r>
              <a:rPr lang="en-US" altLang="zh-CN">
                <a:latin typeface="楷体" panose="02010609060101010101" pitchFamily="49" charset="-122"/>
                <a:ea typeface="楷体" panose="02010609060101010101" pitchFamily="49" charset="-122"/>
              </a:rPr>
              <a:t>DHCP</a:t>
            </a:r>
            <a:r>
              <a:rPr lang="zh-CN" altLang="en-US">
                <a:latin typeface="楷体" panose="02010609060101010101" pitchFamily="49" charset="-122"/>
                <a:ea typeface="楷体" panose="02010609060101010101" pitchFamily="49" charset="-122"/>
              </a:rPr>
              <a:t>协议的步骤：</a:t>
            </a:r>
            <a:endParaRPr lang="en-US" altLang="zh-CN">
              <a:latin typeface="楷体" panose="02010609060101010101" pitchFamily="49" charset="-122"/>
              <a:ea typeface="楷体" panose="02010609060101010101" pitchFamily="49" charset="-122"/>
            </a:endParaRPr>
          </a:p>
          <a:p>
            <a:pPr lvl="1" eaLnBrk="1" hangingPunct="1">
              <a:lnSpc>
                <a:spcPct val="90000"/>
              </a:lnSpc>
            </a:pPr>
            <a:r>
              <a:rPr lang="zh-CN" altLang="en-US">
                <a:latin typeface="楷体" panose="02010609060101010101" pitchFamily="49" charset="-122"/>
                <a:ea typeface="楷体" panose="02010609060101010101" pitchFamily="49" charset="-122"/>
              </a:rPr>
              <a:t>主机广播</a:t>
            </a:r>
            <a:r>
              <a:rPr lang="en-US" altLang="zh-CN">
                <a:latin typeface="楷体" panose="02010609060101010101" pitchFamily="49" charset="-122"/>
                <a:ea typeface="楷体" panose="02010609060101010101" pitchFamily="49" charset="-122"/>
              </a:rPr>
              <a:t> “DHCP discover” </a:t>
            </a:r>
            <a:r>
              <a:rPr lang="zh-CN" altLang="en-US">
                <a:latin typeface="楷体" panose="02010609060101010101" pitchFamily="49" charset="-122"/>
                <a:ea typeface="楷体" panose="02010609060101010101" pitchFamily="49" charset="-122"/>
              </a:rPr>
              <a:t>报文</a:t>
            </a:r>
            <a:endParaRPr lang="en-US" altLang="zh-CN">
              <a:latin typeface="楷体" panose="02010609060101010101" pitchFamily="49" charset="-122"/>
              <a:ea typeface="楷体" panose="02010609060101010101" pitchFamily="49" charset="-122"/>
            </a:endParaRPr>
          </a:p>
          <a:p>
            <a:pPr lvl="1" eaLnBrk="1" hangingPunct="1">
              <a:lnSpc>
                <a:spcPct val="90000"/>
              </a:lnSpc>
            </a:pPr>
            <a:r>
              <a:rPr lang="en-US" altLang="zh-CN">
                <a:latin typeface="楷体" panose="02010609060101010101" pitchFamily="49" charset="-122"/>
                <a:ea typeface="楷体" panose="02010609060101010101" pitchFamily="49" charset="-122"/>
              </a:rPr>
              <a:t>DHCP</a:t>
            </a:r>
            <a:r>
              <a:rPr lang="zh-CN" altLang="en-US">
                <a:latin typeface="楷体" panose="02010609060101010101" pitchFamily="49" charset="-122"/>
                <a:ea typeface="楷体" panose="02010609060101010101" pitchFamily="49" charset="-122"/>
              </a:rPr>
              <a:t>服务器响应</a:t>
            </a:r>
            <a:r>
              <a:rPr lang="en-US" altLang="zh-CN">
                <a:latin typeface="楷体" panose="02010609060101010101" pitchFamily="49" charset="-122"/>
                <a:ea typeface="楷体" panose="02010609060101010101" pitchFamily="49" charset="-122"/>
              </a:rPr>
              <a:t>“DHCP offer” </a:t>
            </a:r>
            <a:r>
              <a:rPr lang="zh-CN" altLang="en-US">
                <a:latin typeface="楷体" panose="02010609060101010101" pitchFamily="49" charset="-122"/>
                <a:ea typeface="楷体" panose="02010609060101010101" pitchFamily="49" charset="-122"/>
              </a:rPr>
              <a:t>报文</a:t>
            </a:r>
          </a:p>
          <a:p>
            <a:pPr lvl="1" eaLnBrk="1" hangingPunct="1">
              <a:lnSpc>
                <a:spcPct val="90000"/>
              </a:lnSpc>
            </a:pPr>
            <a:r>
              <a:rPr lang="zh-CN" altLang="en-US">
                <a:latin typeface="楷体" panose="02010609060101010101" pitchFamily="49" charset="-122"/>
                <a:ea typeface="楷体" panose="02010609060101010101" pitchFamily="49" charset="-122"/>
              </a:rPr>
              <a:t>主机请求</a:t>
            </a:r>
            <a:r>
              <a:rPr lang="en-US" altLang="zh-CN">
                <a:latin typeface="楷体" panose="02010609060101010101" pitchFamily="49" charset="-122"/>
                <a:ea typeface="楷体" panose="02010609060101010101" pitchFamily="49" charset="-122"/>
              </a:rPr>
              <a:t>IP</a:t>
            </a:r>
            <a:r>
              <a:rPr lang="zh-CN" altLang="en-US">
                <a:latin typeface="楷体" panose="02010609060101010101" pitchFamily="49" charset="-122"/>
                <a:ea typeface="楷体" panose="02010609060101010101" pitchFamily="49" charset="-122"/>
              </a:rPr>
              <a:t>地址：</a:t>
            </a:r>
            <a:r>
              <a:rPr lang="en-US" altLang="zh-CN">
                <a:latin typeface="楷体" panose="02010609060101010101" pitchFamily="49" charset="-122"/>
                <a:ea typeface="楷体" panose="02010609060101010101" pitchFamily="49" charset="-122"/>
              </a:rPr>
              <a:t> “DHCP request” </a:t>
            </a:r>
            <a:r>
              <a:rPr lang="zh-CN" altLang="en-US">
                <a:latin typeface="楷体" panose="02010609060101010101" pitchFamily="49" charset="-122"/>
                <a:ea typeface="楷体" panose="02010609060101010101" pitchFamily="49" charset="-122"/>
              </a:rPr>
              <a:t>报文</a:t>
            </a:r>
          </a:p>
          <a:p>
            <a:pPr lvl="1" eaLnBrk="1" hangingPunct="1">
              <a:lnSpc>
                <a:spcPct val="90000"/>
              </a:lnSpc>
            </a:pPr>
            <a:r>
              <a:rPr lang="en-US" altLang="zh-CN">
                <a:latin typeface="楷体" panose="02010609060101010101" pitchFamily="49" charset="-122"/>
                <a:ea typeface="楷体" panose="02010609060101010101" pitchFamily="49" charset="-122"/>
              </a:rPr>
              <a:t>DHCP </a:t>
            </a:r>
            <a:r>
              <a:rPr lang="zh-CN" altLang="en-US">
                <a:latin typeface="楷体" panose="02010609060101010101" pitchFamily="49" charset="-122"/>
                <a:ea typeface="楷体" panose="02010609060101010101" pitchFamily="49" charset="-122"/>
              </a:rPr>
              <a:t>服务器确认：</a:t>
            </a:r>
            <a:r>
              <a:rPr lang="en-US" altLang="zh-CN">
                <a:latin typeface="楷体" panose="02010609060101010101" pitchFamily="49" charset="-122"/>
                <a:ea typeface="楷体" panose="02010609060101010101" pitchFamily="49" charset="-122"/>
              </a:rPr>
              <a:t> “DHCP ack” </a:t>
            </a:r>
            <a:r>
              <a:rPr lang="zh-CN" altLang="en-US">
                <a:latin typeface="楷体" panose="02010609060101010101" pitchFamily="49" charset="-122"/>
                <a:ea typeface="楷体" panose="02010609060101010101" pitchFamily="49" charset="-122"/>
              </a:rPr>
              <a:t>报文</a:t>
            </a:r>
          </a:p>
        </p:txBody>
      </p:sp>
      <p:sp>
        <p:nvSpPr>
          <p:cNvPr id="4" name="日期占位符 3">
            <a:extLst>
              <a:ext uri="{FF2B5EF4-FFF2-40B4-BE49-F238E27FC236}">
                <a16:creationId xmlns:a16="http://schemas.microsoft.com/office/drawing/2014/main" id="{151BD6E3-0FB3-4FD8-B853-70E2A2DE30EC}"/>
              </a:ext>
            </a:extLst>
          </p:cNvPr>
          <p:cNvSpPr txBox="1">
            <a:spLocks noGrp="1"/>
          </p:cNvSpPr>
          <p:nvPr/>
        </p:nvSpPr>
        <p:spPr bwMode="auto">
          <a:xfrm>
            <a:off x="1981200" y="6243638"/>
            <a:ext cx="2133600" cy="457200"/>
          </a:xfrm>
          <a:prstGeom prst="rect">
            <a:avLst/>
          </a:prstGeom>
          <a:noFill/>
          <a:ln>
            <a:miter lim="800000"/>
            <a:headEnd/>
            <a:tailEnd/>
          </a:ln>
        </p:spPr>
        <p:txBody>
          <a:bodyPr anchor="b"/>
          <a:lstStyle/>
          <a:p>
            <a:pPr>
              <a:defRPr/>
            </a:pPr>
            <a:fld id="{A5C2928C-991C-4862-9D0E-F14CBE6CF4EA}" type="datetime2">
              <a:rPr lang="zh-CN" altLang="en-US" sz="1600">
                <a:latin typeface="+mj-lt"/>
              </a:rPr>
              <a:pPr>
                <a:defRPr/>
              </a:pPr>
              <a:t>2021年10月15日</a:t>
            </a:fld>
            <a:endParaRPr lang="zh-CN" altLang="zh-CN" sz="1600">
              <a:latin typeface="+mj-lt"/>
            </a:endParaRPr>
          </a:p>
        </p:txBody>
      </p:sp>
      <p:sp>
        <p:nvSpPr>
          <p:cNvPr id="146437" name="页脚占位符 4">
            <a:extLst>
              <a:ext uri="{FF2B5EF4-FFF2-40B4-BE49-F238E27FC236}">
                <a16:creationId xmlns:a16="http://schemas.microsoft.com/office/drawing/2014/main" id="{EC868D5F-FDF5-463D-BDCB-6DB4B4BEDA20}"/>
              </a:ext>
            </a:extLst>
          </p:cNvPr>
          <p:cNvSpPr txBox="1">
            <a:spLocks noGrp="1" noChangeArrowheads="1"/>
          </p:cNvSpPr>
          <p:nvPr/>
        </p:nvSpPr>
        <p:spPr bwMode="auto">
          <a:xfrm>
            <a:off x="7319963" y="623728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r"/>
            <a:fld id="{90A8659B-D236-4912-B174-81531D64985D}" type="slidenum">
              <a:rPr lang="en-US" altLang="zh-CN" sz="1600" u="none">
                <a:latin typeface="Garamond" panose="02020404030301010803" pitchFamily="18" charset="0"/>
              </a:rPr>
              <a:pPr algn="r"/>
              <a:t>92</a:t>
            </a:fld>
            <a:endParaRPr lang="en-US" altLang="zh-CN" sz="1600" u="none">
              <a:latin typeface="Garamond" panose="02020404030301010803" pitchFamily="18"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7" name="Text Box 7"/>
          <p:cNvSpPr txBox="1">
            <a:spLocks noChangeArrowheads="1"/>
          </p:cNvSpPr>
          <p:nvPr/>
        </p:nvSpPr>
        <p:spPr bwMode="auto">
          <a:xfrm>
            <a:off x="2339975" y="1066800"/>
            <a:ext cx="2471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600">
                <a:solidFill>
                  <a:srgbClr val="CC0000"/>
                </a:solidFill>
                <a:ea typeface="楷体" panose="02010609060101010101" pitchFamily="49" charset="-122"/>
              </a:rPr>
              <a:t>DHCP </a:t>
            </a:r>
            <a:r>
              <a:rPr lang="zh-CN" altLang="en-US" sz="1600">
                <a:solidFill>
                  <a:srgbClr val="CC0000"/>
                </a:solidFill>
                <a:ea typeface="楷体" panose="02010609060101010101" pitchFamily="49" charset="-122"/>
              </a:rPr>
              <a:t>服务器</a:t>
            </a:r>
            <a:r>
              <a:rPr lang="en-US" altLang="zh-CN" sz="1600">
                <a:solidFill>
                  <a:srgbClr val="CC0000"/>
                </a:solidFill>
                <a:ea typeface="楷体" panose="02010609060101010101" pitchFamily="49" charset="-122"/>
              </a:rPr>
              <a:t>: 223.1.2.5</a:t>
            </a:r>
          </a:p>
        </p:txBody>
      </p:sp>
      <p:sp>
        <p:nvSpPr>
          <p:cNvPr id="151558" name="Text Box 8"/>
          <p:cNvSpPr txBox="1">
            <a:spLocks noChangeArrowheads="1"/>
          </p:cNvSpPr>
          <p:nvPr/>
        </p:nvSpPr>
        <p:spPr bwMode="auto">
          <a:xfrm>
            <a:off x="7278688" y="1108076"/>
            <a:ext cx="141446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lnSpc>
                <a:spcPct val="85000"/>
              </a:lnSpc>
              <a:spcBef>
                <a:spcPct val="0"/>
              </a:spcBef>
              <a:buClrTx/>
              <a:buSzTx/>
              <a:buFont typeface="Arial" panose="020B0704020202020204" pitchFamily="34" charset="0"/>
              <a:buNone/>
            </a:pPr>
            <a:r>
              <a:rPr lang="zh-CN" altLang="en-US" sz="1600">
                <a:solidFill>
                  <a:srgbClr val="CC0000"/>
                </a:solidFill>
                <a:ea typeface="楷体" panose="02010609060101010101" pitchFamily="49" charset="-122"/>
              </a:rPr>
              <a:t>到达的客户端</a:t>
            </a:r>
            <a:endParaRPr lang="en-US" altLang="zh-CN" sz="1600">
              <a:solidFill>
                <a:srgbClr val="CC0000"/>
              </a:solidFill>
              <a:ea typeface="楷体" panose="02010609060101010101" pitchFamily="49" charset="-122"/>
            </a:endParaRPr>
          </a:p>
        </p:txBody>
      </p:sp>
      <p:sp>
        <p:nvSpPr>
          <p:cNvPr id="151559" name="Line 10"/>
          <p:cNvSpPr>
            <a:spLocks noChangeShapeType="1"/>
          </p:cNvSpPr>
          <p:nvPr/>
        </p:nvSpPr>
        <p:spPr bwMode="auto">
          <a:xfrm flipH="1">
            <a:off x="3340101" y="1960564"/>
            <a:ext cx="11113" cy="4027487"/>
          </a:xfrm>
          <a:prstGeom prst="line">
            <a:avLst/>
          </a:prstGeom>
          <a:ln>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zh-CN" altLang="en-US" dirty="0"/>
          </a:p>
        </p:txBody>
      </p:sp>
      <p:sp>
        <p:nvSpPr>
          <p:cNvPr id="151560" name="Line 11"/>
          <p:cNvSpPr>
            <a:spLocks noChangeShapeType="1"/>
          </p:cNvSpPr>
          <p:nvPr/>
        </p:nvSpPr>
        <p:spPr bwMode="auto">
          <a:xfrm flipH="1">
            <a:off x="7866063" y="2036763"/>
            <a:ext cx="11112" cy="4140200"/>
          </a:xfrm>
          <a:prstGeom prst="line">
            <a:avLst/>
          </a:prstGeom>
          <a:ln>
            <a:tailEnd type="triangl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p>
            <a:endParaRPr lang="zh-CN" altLang="en-US"/>
          </a:p>
        </p:txBody>
      </p:sp>
      <p:grpSp>
        <p:nvGrpSpPr>
          <p:cNvPr id="10" name="Group 5"/>
          <p:cNvGrpSpPr/>
          <p:nvPr/>
        </p:nvGrpSpPr>
        <p:grpSpPr bwMode="auto">
          <a:xfrm>
            <a:off x="3384550" y="1139826"/>
            <a:ext cx="4395788" cy="1401763"/>
            <a:chOff x="1860550" y="1343025"/>
            <a:chExt cx="4395788" cy="1401763"/>
          </a:xfrm>
        </p:grpSpPr>
        <p:sp>
          <p:nvSpPr>
            <p:cNvPr id="151642" name="Line 9"/>
            <p:cNvSpPr>
              <a:spLocks noChangeShapeType="1"/>
            </p:cNvSpPr>
            <p:nvPr/>
          </p:nvSpPr>
          <p:spPr bwMode="auto">
            <a:xfrm flipH="1">
              <a:off x="1860550" y="2208213"/>
              <a:ext cx="4395788" cy="536575"/>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51643" name="Group 23"/>
            <p:cNvGrpSpPr/>
            <p:nvPr/>
          </p:nvGrpSpPr>
          <p:grpSpPr bwMode="auto">
            <a:xfrm>
              <a:off x="3389313" y="1343025"/>
              <a:ext cx="2673350" cy="1116013"/>
              <a:chOff x="11865" y="3885"/>
              <a:chExt cx="3720" cy="1260"/>
            </a:xfrm>
          </p:grpSpPr>
          <p:sp>
            <p:nvSpPr>
              <p:cNvPr id="151644" name="Text Box 24"/>
              <p:cNvSpPr txBox="1">
                <a:spLocks noChangeArrowheads="1"/>
              </p:cNvSpPr>
              <p:nvPr/>
            </p:nvSpPr>
            <p:spPr bwMode="auto">
              <a:xfrm>
                <a:off x="11865" y="3885"/>
                <a:ext cx="2062" cy="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200" b="1">
                    <a:solidFill>
                      <a:srgbClr val="000000"/>
                    </a:solidFill>
                    <a:ea typeface="楷体" panose="02010609060101010101" pitchFamily="49" charset="-122"/>
                  </a:rPr>
                  <a:t>DHCP </a:t>
                </a:r>
                <a:r>
                  <a:rPr lang="zh-CN" altLang="en-US" sz="1200" b="1">
                    <a:solidFill>
                      <a:srgbClr val="000000"/>
                    </a:solidFill>
                    <a:ea typeface="楷体" panose="02010609060101010101" pitchFamily="49" charset="-122"/>
                  </a:rPr>
                  <a:t>服务器发现</a:t>
                </a:r>
                <a:endParaRPr lang="en-US" altLang="zh-CN" sz="1200" b="1">
                  <a:solidFill>
                    <a:srgbClr val="000000"/>
                  </a:solidFill>
                  <a:ea typeface="楷体" panose="02010609060101010101" pitchFamily="49" charset="-122"/>
                </a:endParaRPr>
              </a:p>
            </p:txBody>
          </p:sp>
          <p:sp>
            <p:nvSpPr>
              <p:cNvPr id="151645" name="Text Box 25"/>
              <p:cNvSpPr txBox="1">
                <a:spLocks noChangeArrowheads="1"/>
              </p:cNvSpPr>
              <p:nvPr/>
            </p:nvSpPr>
            <p:spPr bwMode="auto">
              <a:xfrm>
                <a:off x="12015" y="4231"/>
                <a:ext cx="3570" cy="914"/>
              </a:xfrm>
              <a:prstGeom prst="rect">
                <a:avLst/>
              </a:prstGeom>
              <a:solidFill>
                <a:srgbClr val="FFFFFF"/>
              </a:solidFill>
              <a:ln w="9525">
                <a:solidFill>
                  <a:srgbClr val="000000"/>
                </a:solidFill>
                <a:miter lim="800000"/>
              </a:ln>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src : 0.0.0.0, 68     </a:t>
                </a:r>
              </a:p>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dest.: 255.255.255.255,67</a:t>
                </a:r>
              </a:p>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yiaddr:    0.0.0.0</a:t>
                </a:r>
              </a:p>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transaction ID: 654</a:t>
                </a:r>
                <a:endParaRPr lang="en-US" altLang="zh-CN" sz="1600">
                  <a:solidFill>
                    <a:srgbClr val="000000"/>
                  </a:solidFill>
                  <a:ea typeface="楷体" panose="02010609060101010101" pitchFamily="49" charset="-122"/>
                </a:endParaRPr>
              </a:p>
            </p:txBody>
          </p:sp>
        </p:grpSp>
      </p:grpSp>
      <p:sp>
        <p:nvSpPr>
          <p:cNvPr id="15" name="Line 26"/>
          <p:cNvSpPr>
            <a:spLocks noChangeShapeType="1"/>
          </p:cNvSpPr>
          <p:nvPr/>
        </p:nvSpPr>
        <p:spPr bwMode="auto">
          <a:xfrm>
            <a:off x="3427414" y="2990851"/>
            <a:ext cx="4395787" cy="538163"/>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6" name="Group 6"/>
          <p:cNvGrpSpPr/>
          <p:nvPr/>
        </p:nvGrpSpPr>
        <p:grpSpPr bwMode="auto">
          <a:xfrm>
            <a:off x="5086350" y="2376488"/>
            <a:ext cx="2520950" cy="1217612"/>
            <a:chOff x="3562350" y="2579688"/>
            <a:chExt cx="2520950" cy="1217612"/>
          </a:xfrm>
        </p:grpSpPr>
        <p:sp>
          <p:nvSpPr>
            <p:cNvPr id="151640" name="Text Box 27"/>
            <p:cNvSpPr txBox="1">
              <a:spLocks noChangeArrowheads="1"/>
            </p:cNvSpPr>
            <p:nvPr/>
          </p:nvSpPr>
          <p:spPr bwMode="auto">
            <a:xfrm>
              <a:off x="3562350" y="2579688"/>
              <a:ext cx="1379538" cy="330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200" b="1">
                  <a:solidFill>
                    <a:srgbClr val="000000"/>
                  </a:solidFill>
                  <a:ea typeface="楷体" panose="02010609060101010101" pitchFamily="49" charset="-122"/>
                </a:rPr>
                <a:t>DHCP</a:t>
              </a:r>
              <a:r>
                <a:rPr lang="zh-CN" altLang="en-US" sz="1200" b="1">
                  <a:solidFill>
                    <a:srgbClr val="000000"/>
                  </a:solidFill>
                  <a:ea typeface="楷体" panose="02010609060101010101" pitchFamily="49" charset="-122"/>
                </a:rPr>
                <a:t>服务器提供</a:t>
              </a:r>
              <a:endParaRPr lang="en-US" altLang="zh-CN" sz="1600">
                <a:solidFill>
                  <a:srgbClr val="000000"/>
                </a:solidFill>
                <a:ea typeface="楷体" panose="02010609060101010101" pitchFamily="49" charset="-122"/>
              </a:endParaRPr>
            </a:p>
          </p:txBody>
        </p:sp>
        <p:sp>
          <p:nvSpPr>
            <p:cNvPr id="151641" name="Text Box 28"/>
            <p:cNvSpPr txBox="1">
              <a:spLocks noChangeArrowheads="1"/>
            </p:cNvSpPr>
            <p:nvPr/>
          </p:nvSpPr>
          <p:spPr bwMode="auto">
            <a:xfrm>
              <a:off x="3659188" y="2832100"/>
              <a:ext cx="2424112" cy="965200"/>
            </a:xfrm>
            <a:prstGeom prst="rect">
              <a:avLst/>
            </a:prstGeom>
            <a:solidFill>
              <a:srgbClr val="FFFFFF"/>
            </a:solidFill>
            <a:ln w="9525">
              <a:solidFill>
                <a:srgbClr val="000000"/>
              </a:solidFill>
              <a:miter lim="800000"/>
            </a:ln>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src: 223.1.2.5, 67      </a:t>
              </a:r>
            </a:p>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dest:  255.255.255.255, 68</a:t>
              </a:r>
            </a:p>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yiaddrr: 223.1.2.4</a:t>
              </a:r>
            </a:p>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transaction ID: 654</a:t>
              </a:r>
            </a:p>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lifetime: 3600 secs</a:t>
              </a:r>
              <a:endParaRPr lang="en-US" altLang="zh-CN" sz="800">
                <a:solidFill>
                  <a:srgbClr val="000000"/>
                </a:solidFill>
                <a:ea typeface="楷体" panose="02010609060101010101" pitchFamily="49" charset="-122"/>
              </a:endParaRPr>
            </a:p>
          </p:txBody>
        </p:sp>
      </p:grpSp>
      <p:sp>
        <p:nvSpPr>
          <p:cNvPr id="19" name="Line 29"/>
          <p:cNvSpPr>
            <a:spLocks noChangeShapeType="1"/>
          </p:cNvSpPr>
          <p:nvPr/>
        </p:nvSpPr>
        <p:spPr bwMode="auto">
          <a:xfrm flipH="1">
            <a:off x="3319464" y="4219576"/>
            <a:ext cx="4395787" cy="536575"/>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0" name="Group 7"/>
          <p:cNvGrpSpPr/>
          <p:nvPr/>
        </p:nvGrpSpPr>
        <p:grpSpPr bwMode="auto">
          <a:xfrm>
            <a:off x="3490913" y="3562351"/>
            <a:ext cx="2887662" cy="1260475"/>
            <a:chOff x="1966913" y="3765550"/>
            <a:chExt cx="2887662" cy="1260475"/>
          </a:xfrm>
        </p:grpSpPr>
        <p:sp>
          <p:nvSpPr>
            <p:cNvPr id="151638" name="Text Box 30"/>
            <p:cNvSpPr txBox="1">
              <a:spLocks noChangeArrowheads="1"/>
            </p:cNvSpPr>
            <p:nvPr/>
          </p:nvSpPr>
          <p:spPr bwMode="auto">
            <a:xfrm>
              <a:off x="1966913" y="3765550"/>
              <a:ext cx="1379537"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200" b="1">
                  <a:solidFill>
                    <a:srgbClr val="000000"/>
                  </a:solidFill>
                  <a:ea typeface="楷体" panose="02010609060101010101" pitchFamily="49" charset="-122"/>
                </a:rPr>
                <a:t>DHCP</a:t>
              </a:r>
              <a:r>
                <a:rPr lang="zh-CN" altLang="en-US" sz="1200" b="1">
                  <a:solidFill>
                    <a:srgbClr val="000000"/>
                  </a:solidFill>
                  <a:ea typeface="楷体" panose="02010609060101010101" pitchFamily="49" charset="-122"/>
                </a:rPr>
                <a:t>请求</a:t>
              </a:r>
              <a:endParaRPr lang="en-US" altLang="zh-CN" sz="1600">
                <a:solidFill>
                  <a:srgbClr val="000000"/>
                </a:solidFill>
                <a:ea typeface="楷体" panose="02010609060101010101" pitchFamily="49" charset="-122"/>
              </a:endParaRPr>
            </a:p>
          </p:txBody>
        </p:sp>
        <p:sp>
          <p:nvSpPr>
            <p:cNvPr id="151639" name="Text Box 31"/>
            <p:cNvSpPr txBox="1">
              <a:spLocks noChangeArrowheads="1"/>
            </p:cNvSpPr>
            <p:nvPr/>
          </p:nvSpPr>
          <p:spPr bwMode="auto">
            <a:xfrm>
              <a:off x="2097088" y="4027488"/>
              <a:ext cx="2757487" cy="998537"/>
            </a:xfrm>
            <a:prstGeom prst="rect">
              <a:avLst/>
            </a:prstGeom>
            <a:solidFill>
              <a:srgbClr val="FFFFFF"/>
            </a:solidFill>
            <a:ln w="9525">
              <a:solidFill>
                <a:srgbClr val="000000"/>
              </a:solidFill>
              <a:miter lim="800000"/>
            </a:ln>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src:  0.0.0.0, 68     </a:t>
              </a:r>
            </a:p>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dest::  255.255.255.255, 67</a:t>
              </a:r>
            </a:p>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yiaddrr: 223.1.2.4</a:t>
              </a:r>
            </a:p>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transaction ID: 655</a:t>
              </a:r>
            </a:p>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lifetime: 3600 secs</a:t>
              </a:r>
              <a:endParaRPr lang="en-US" altLang="zh-CN" sz="1600">
                <a:solidFill>
                  <a:srgbClr val="000000"/>
                </a:solidFill>
                <a:ea typeface="楷体" panose="02010609060101010101" pitchFamily="49" charset="-122"/>
              </a:endParaRPr>
            </a:p>
          </p:txBody>
        </p:sp>
      </p:grpSp>
      <p:sp>
        <p:nvSpPr>
          <p:cNvPr id="23" name="Line 32"/>
          <p:cNvSpPr>
            <a:spLocks noChangeShapeType="1"/>
          </p:cNvSpPr>
          <p:nvPr/>
        </p:nvSpPr>
        <p:spPr bwMode="auto">
          <a:xfrm>
            <a:off x="3405189" y="5249863"/>
            <a:ext cx="4395787" cy="538162"/>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4" name="Group 8"/>
          <p:cNvGrpSpPr/>
          <p:nvPr/>
        </p:nvGrpSpPr>
        <p:grpSpPr bwMode="auto">
          <a:xfrm>
            <a:off x="5043489" y="4965700"/>
            <a:ext cx="2509837" cy="1271588"/>
            <a:chOff x="3519488" y="5168900"/>
            <a:chExt cx="2509837" cy="1271588"/>
          </a:xfrm>
        </p:grpSpPr>
        <p:sp>
          <p:nvSpPr>
            <p:cNvPr id="151636" name="Text Box 33"/>
            <p:cNvSpPr txBox="1">
              <a:spLocks noChangeArrowheads="1"/>
            </p:cNvSpPr>
            <p:nvPr/>
          </p:nvSpPr>
          <p:spPr bwMode="auto">
            <a:xfrm>
              <a:off x="3519488" y="5168900"/>
              <a:ext cx="1379537"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200" b="1">
                  <a:solidFill>
                    <a:srgbClr val="000000"/>
                  </a:solidFill>
                  <a:ea typeface="楷体" panose="02010609060101010101" pitchFamily="49" charset="-122"/>
                </a:rPr>
                <a:t>DHCP ACK</a:t>
              </a:r>
              <a:endParaRPr lang="en-US" altLang="zh-CN" sz="1600">
                <a:solidFill>
                  <a:srgbClr val="000000"/>
                </a:solidFill>
                <a:ea typeface="楷体" panose="02010609060101010101" pitchFamily="49" charset="-122"/>
              </a:endParaRPr>
            </a:p>
          </p:txBody>
        </p:sp>
        <p:sp>
          <p:nvSpPr>
            <p:cNvPr id="151637" name="Text Box 34"/>
            <p:cNvSpPr txBox="1">
              <a:spLocks noChangeArrowheads="1"/>
            </p:cNvSpPr>
            <p:nvPr/>
          </p:nvSpPr>
          <p:spPr bwMode="auto">
            <a:xfrm>
              <a:off x="3616325" y="5421313"/>
              <a:ext cx="2413000" cy="1019175"/>
            </a:xfrm>
            <a:prstGeom prst="rect">
              <a:avLst/>
            </a:prstGeom>
            <a:solidFill>
              <a:srgbClr val="FFFFFF"/>
            </a:solidFill>
            <a:ln w="9525">
              <a:solidFill>
                <a:srgbClr val="000000"/>
              </a:solidFill>
              <a:miter lim="800000"/>
            </a:ln>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src: 223.1.2.5, 67      </a:t>
              </a:r>
            </a:p>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dest:  255.255.255.255, 68</a:t>
              </a:r>
            </a:p>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yiaddrr: 223.1.2.4</a:t>
              </a:r>
            </a:p>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transaction ID: 655</a:t>
              </a:r>
            </a:p>
            <a:p>
              <a:pPr algn="ctr">
                <a:spcBef>
                  <a:spcPct val="0"/>
                </a:spcBef>
                <a:buClrTx/>
                <a:buSzTx/>
                <a:buFont typeface="Arial" panose="020B0704020202020204" pitchFamily="34" charset="0"/>
                <a:buNone/>
              </a:pPr>
              <a:r>
                <a:rPr lang="en-US" altLang="zh-CN" sz="1200">
                  <a:solidFill>
                    <a:srgbClr val="000000"/>
                  </a:solidFill>
                  <a:ea typeface="楷体" panose="02010609060101010101" pitchFamily="49" charset="-122"/>
                </a:rPr>
                <a:t>lifetime: 3600 secs</a:t>
              </a:r>
              <a:endParaRPr lang="en-US" altLang="zh-CN" sz="1000">
                <a:solidFill>
                  <a:srgbClr val="000000"/>
                </a:solidFill>
                <a:ea typeface="楷体" panose="02010609060101010101" pitchFamily="49" charset="-122"/>
              </a:endParaRPr>
            </a:p>
          </p:txBody>
        </p:sp>
      </p:grpSp>
      <p:grpSp>
        <p:nvGrpSpPr>
          <p:cNvPr id="151568" name="Group 36"/>
          <p:cNvGrpSpPr/>
          <p:nvPr/>
        </p:nvGrpSpPr>
        <p:grpSpPr bwMode="auto">
          <a:xfrm>
            <a:off x="7818439" y="1577976"/>
            <a:ext cx="784225" cy="549275"/>
            <a:chOff x="4420" y="878"/>
            <a:chExt cx="614" cy="458"/>
          </a:xfrm>
        </p:grpSpPr>
        <p:pic>
          <p:nvPicPr>
            <p:cNvPr id="151614" name="Picture 37" descr="laptop_keyboar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615" name="Freeform 38"/>
            <p:cNvSpPr>
              <a:spLocks noChangeArrowheads="1"/>
            </p:cNvSpPr>
            <p:nvPr/>
          </p:nvSpPr>
          <p:spPr bwMode="auto">
            <a:xfrm>
              <a:off x="4595" y="888"/>
              <a:ext cx="424" cy="297"/>
            </a:xfrm>
            <a:custGeom>
              <a:avLst/>
              <a:gdLst>
                <a:gd name="T0" fmla="*/ 2 w 2982"/>
                <a:gd name="T1" fmla="*/ 0 h 2442"/>
                <a:gd name="T2" fmla="*/ 0 w 2982"/>
                <a:gd name="T3" fmla="*/ 3 h 2442"/>
                <a:gd name="T4" fmla="*/ 7 w 2982"/>
                <a:gd name="T5" fmla="*/ 4 h 2442"/>
                <a:gd name="T6" fmla="*/ 9 w 2982"/>
                <a:gd name="T7" fmla="*/ 1 h 2442"/>
                <a:gd name="T8" fmla="*/ 2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endParaRPr lang="zh-CN" altLang="en-US"/>
            </a:p>
          </p:txBody>
        </p:sp>
        <p:pic>
          <p:nvPicPr>
            <p:cNvPr id="151616" name="Picture 39" descr="sc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617" name="Freeform 40"/>
            <p:cNvSpPr>
              <a:spLocks noChangeArrowheads="1"/>
            </p:cNvSpPr>
            <p:nvPr/>
          </p:nvSpPr>
          <p:spPr bwMode="auto">
            <a:xfrm>
              <a:off x="4672" y="879"/>
              <a:ext cx="359" cy="55"/>
            </a:xfrm>
            <a:custGeom>
              <a:avLst/>
              <a:gdLst>
                <a:gd name="T0" fmla="*/ 0 w 2528"/>
                <a:gd name="T1" fmla="*/ 0 h 455"/>
                <a:gd name="T2" fmla="*/ 7 w 2528"/>
                <a:gd name="T3" fmla="*/ 1 h 455"/>
                <a:gd name="T4" fmla="*/ 7 w 2528"/>
                <a:gd name="T5" fmla="*/ 1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18" name="Freeform 41"/>
            <p:cNvSpPr>
              <a:spLocks noChangeArrowheads="1"/>
            </p:cNvSpPr>
            <p:nvPr/>
          </p:nvSpPr>
          <p:spPr bwMode="auto">
            <a:xfrm>
              <a:off x="4591" y="878"/>
              <a:ext cx="100" cy="230"/>
            </a:xfrm>
            <a:custGeom>
              <a:avLst/>
              <a:gdLst>
                <a:gd name="T0" fmla="*/ 2 w 702"/>
                <a:gd name="T1" fmla="*/ 0 h 1893"/>
                <a:gd name="T2" fmla="*/ 0 w 702"/>
                <a:gd name="T3" fmla="*/ 3 h 1893"/>
                <a:gd name="T4" fmla="*/ 0 w 702"/>
                <a:gd name="T5" fmla="*/ 3 h 1893"/>
                <a:gd name="T6" fmla="*/ 2 w 702"/>
                <a:gd name="T7" fmla="*/ 0 h 1893"/>
                <a:gd name="T8" fmla="*/ 2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19" name="Freeform 42"/>
            <p:cNvSpPr>
              <a:spLocks noChangeArrowheads="1"/>
            </p:cNvSpPr>
            <p:nvPr/>
          </p:nvSpPr>
          <p:spPr bwMode="auto">
            <a:xfrm>
              <a:off x="4921" y="920"/>
              <a:ext cx="108" cy="265"/>
            </a:xfrm>
            <a:custGeom>
              <a:avLst/>
              <a:gdLst>
                <a:gd name="T0" fmla="*/ 2 w 756"/>
                <a:gd name="T1" fmla="*/ 0 h 2184"/>
                <a:gd name="T2" fmla="*/ 0 w 756"/>
                <a:gd name="T3" fmla="*/ 4 h 2184"/>
                <a:gd name="T4" fmla="*/ 0 w 756"/>
                <a:gd name="T5" fmla="*/ 4 h 2184"/>
                <a:gd name="T6" fmla="*/ 2 w 756"/>
                <a:gd name="T7" fmla="*/ 0 h 2184"/>
                <a:gd name="T8" fmla="*/ 2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20" name="Freeform 43"/>
            <p:cNvSpPr>
              <a:spLocks noChangeArrowheads="1"/>
            </p:cNvSpPr>
            <p:nvPr/>
          </p:nvSpPr>
          <p:spPr bwMode="auto">
            <a:xfrm>
              <a:off x="4590" y="1097"/>
              <a:ext cx="394" cy="89"/>
            </a:xfrm>
            <a:custGeom>
              <a:avLst/>
              <a:gdLst>
                <a:gd name="T0" fmla="*/ 0 w 2773"/>
                <a:gd name="T1" fmla="*/ 0 h 738"/>
                <a:gd name="T2" fmla="*/ 0 w 2773"/>
                <a:gd name="T3" fmla="*/ 0 h 738"/>
                <a:gd name="T4" fmla="*/ 7 w 2773"/>
                <a:gd name="T5" fmla="*/ 1 h 738"/>
                <a:gd name="T6" fmla="*/ 7 w 2773"/>
                <a:gd name="T7" fmla="*/ 1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21" name="Freeform 44"/>
            <p:cNvSpPr>
              <a:spLocks noChangeArrowheads="1"/>
            </p:cNvSpPr>
            <p:nvPr/>
          </p:nvSpPr>
          <p:spPr bwMode="auto">
            <a:xfrm>
              <a:off x="4933" y="922"/>
              <a:ext cx="101" cy="266"/>
            </a:xfrm>
            <a:custGeom>
              <a:avLst/>
              <a:gdLst>
                <a:gd name="T0" fmla="*/ 3 w 637"/>
                <a:gd name="T1" fmla="*/ 0 h 1659"/>
                <a:gd name="T2" fmla="*/ 3 w 637"/>
                <a:gd name="T3" fmla="*/ 0 h 1659"/>
                <a:gd name="T4" fmla="*/ 0 w 637"/>
                <a:gd name="T5" fmla="*/ 7 h 1659"/>
                <a:gd name="T6" fmla="*/ 0 w 637"/>
                <a:gd name="T7" fmla="*/ 7 h 1659"/>
                <a:gd name="T8" fmla="*/ 3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22" name="Freeform 45"/>
            <p:cNvSpPr>
              <a:spLocks noChangeArrowheads="1"/>
            </p:cNvSpPr>
            <p:nvPr/>
          </p:nvSpPr>
          <p:spPr bwMode="auto">
            <a:xfrm>
              <a:off x="4590" y="1109"/>
              <a:ext cx="351" cy="88"/>
            </a:xfrm>
            <a:custGeom>
              <a:avLst/>
              <a:gdLst>
                <a:gd name="T0" fmla="*/ 0 w 2216"/>
                <a:gd name="T1" fmla="*/ 0 h 550"/>
                <a:gd name="T2" fmla="*/ 0 w 2216"/>
                <a:gd name="T3" fmla="*/ 0 h 550"/>
                <a:gd name="T4" fmla="*/ 9 w 2216"/>
                <a:gd name="T5" fmla="*/ 2 h 550"/>
                <a:gd name="T6" fmla="*/ 9 w 2216"/>
                <a:gd name="T7" fmla="*/ 2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51623" name="Group 46"/>
            <p:cNvGrpSpPr/>
            <p:nvPr/>
          </p:nvGrpSpPr>
          <p:grpSpPr bwMode="auto">
            <a:xfrm>
              <a:off x="4584" y="1203"/>
              <a:ext cx="119" cy="53"/>
              <a:chOff x="1740" y="2642"/>
              <a:chExt cx="752" cy="327"/>
            </a:xfrm>
          </p:grpSpPr>
          <p:sp>
            <p:nvSpPr>
              <p:cNvPr id="151630" name="Freeform 47"/>
              <p:cNvSpPr>
                <a:spLocks noChangeArrowheads="1"/>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31" name="Freeform 48"/>
              <p:cNvSpPr>
                <a:spLocks noChangeArrowheads="1"/>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32" name="Freeform 49"/>
              <p:cNvSpPr>
                <a:spLocks noChangeArrowheads="1"/>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33" name="Freeform 50"/>
              <p:cNvSpPr>
                <a:spLocks noChangeArrowheads="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34" name="Freeform 51"/>
              <p:cNvSpPr>
                <a:spLocks noChangeArrowheads="1"/>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35" name="Freeform 52"/>
              <p:cNvSpPr>
                <a:spLocks noChangeArrowheads="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51624" name="Freeform 53"/>
            <p:cNvSpPr>
              <a:spLocks noChangeArrowheads="1"/>
            </p:cNvSpPr>
            <p:nvPr/>
          </p:nvSpPr>
          <p:spPr bwMode="auto">
            <a:xfrm>
              <a:off x="4788" y="1211"/>
              <a:ext cx="144" cy="116"/>
            </a:xfrm>
            <a:custGeom>
              <a:avLst/>
              <a:gdLst>
                <a:gd name="T0" fmla="*/ 0 w 990"/>
                <a:gd name="T1" fmla="*/ 2 h 792"/>
                <a:gd name="T2" fmla="*/ 3 w 990"/>
                <a:gd name="T3" fmla="*/ 0 h 792"/>
                <a:gd name="T4" fmla="*/ 3 w 990"/>
                <a:gd name="T5" fmla="*/ 0 h 792"/>
                <a:gd name="T6" fmla="*/ 0 w 990"/>
                <a:gd name="T7" fmla="*/ 2 h 792"/>
                <a:gd name="T8" fmla="*/ 0 w 990"/>
                <a:gd name="T9" fmla="*/ 2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25" name="Freeform 54"/>
            <p:cNvSpPr>
              <a:spLocks noChangeArrowheads="1"/>
            </p:cNvSpPr>
            <p:nvPr/>
          </p:nvSpPr>
          <p:spPr bwMode="auto">
            <a:xfrm>
              <a:off x="4420" y="1220"/>
              <a:ext cx="369" cy="106"/>
            </a:xfrm>
            <a:custGeom>
              <a:avLst/>
              <a:gdLst>
                <a:gd name="T0" fmla="*/ 0 w 2532"/>
                <a:gd name="T1" fmla="*/ 0 h 723"/>
                <a:gd name="T2" fmla="*/ 0 w 2532"/>
                <a:gd name="T3" fmla="*/ 0 h 723"/>
                <a:gd name="T4" fmla="*/ 8 w 2532"/>
                <a:gd name="T5" fmla="*/ 2 h 723"/>
                <a:gd name="T6" fmla="*/ 8 w 2532"/>
                <a:gd name="T7" fmla="*/ 2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26" name="Freeform 55"/>
            <p:cNvSpPr>
              <a:spLocks noChangeArrowheads="1"/>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27" name="Freeform 56"/>
            <p:cNvSpPr>
              <a:spLocks noChangeArrowheads="1"/>
            </p:cNvSpPr>
            <p:nvPr/>
          </p:nvSpPr>
          <p:spPr bwMode="auto">
            <a:xfrm>
              <a:off x="4421" y="1114"/>
              <a:ext cx="171" cy="88"/>
            </a:xfrm>
            <a:custGeom>
              <a:avLst/>
              <a:gdLst>
                <a:gd name="T0" fmla="*/ 4 w 1176"/>
                <a:gd name="T1" fmla="*/ 0 h 606"/>
                <a:gd name="T2" fmla="*/ 0 w 1176"/>
                <a:gd name="T3" fmla="*/ 2 h 606"/>
                <a:gd name="T4" fmla="*/ 0 w 1176"/>
                <a:gd name="T5" fmla="*/ 2 h 606"/>
                <a:gd name="T6" fmla="*/ 4 w 1176"/>
                <a:gd name="T7" fmla="*/ 0 h 606"/>
                <a:gd name="T8" fmla="*/ 4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28" name="Freeform 57"/>
            <p:cNvSpPr>
              <a:spLocks noChangeArrowheads="1"/>
            </p:cNvSpPr>
            <p:nvPr/>
          </p:nvSpPr>
          <p:spPr bwMode="auto">
            <a:xfrm>
              <a:off x="4432" y="1205"/>
              <a:ext cx="350" cy="102"/>
            </a:xfrm>
            <a:custGeom>
              <a:avLst/>
              <a:gdLst>
                <a:gd name="T0" fmla="*/ 0 w 2532"/>
                <a:gd name="T1" fmla="*/ 0 h 723"/>
                <a:gd name="T2" fmla="*/ 0 w 2532"/>
                <a:gd name="T3" fmla="*/ 0 h 723"/>
                <a:gd name="T4" fmla="*/ 7 w 2532"/>
                <a:gd name="T5" fmla="*/ 2 h 723"/>
                <a:gd name="T6" fmla="*/ 7 w 2532"/>
                <a:gd name="T7" fmla="*/ 2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29" name="Freeform 58"/>
            <p:cNvSpPr>
              <a:spLocks noChangeArrowheads="1"/>
            </p:cNvSpPr>
            <p:nvPr/>
          </p:nvSpPr>
          <p:spPr bwMode="auto">
            <a:xfrm flipV="1">
              <a:off x="4782" y="1198"/>
              <a:ext cx="142" cy="105"/>
            </a:xfrm>
            <a:custGeom>
              <a:avLst/>
              <a:gdLst>
                <a:gd name="T0" fmla="*/ 0 w 2532"/>
                <a:gd name="T1" fmla="*/ 0 h 723"/>
                <a:gd name="T2" fmla="*/ 0 w 2532"/>
                <a:gd name="T3" fmla="*/ 0 h 723"/>
                <a:gd name="T4" fmla="*/ 0 w 2532"/>
                <a:gd name="T5" fmla="*/ 2 h 723"/>
                <a:gd name="T6" fmla="*/ 0 w 2532"/>
                <a:gd name="T7" fmla="*/ 2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51569" name="Group 60"/>
          <p:cNvGrpSpPr/>
          <p:nvPr/>
        </p:nvGrpSpPr>
        <p:grpSpPr bwMode="auto">
          <a:xfrm>
            <a:off x="3241676" y="1387476"/>
            <a:ext cx="334963" cy="536575"/>
            <a:chOff x="4140" y="429"/>
            <a:chExt cx="1425" cy="2396"/>
          </a:xfrm>
        </p:grpSpPr>
        <p:sp>
          <p:nvSpPr>
            <p:cNvPr id="151582" name="Freeform 61"/>
            <p:cNvSpPr>
              <a:spLocks noChangeArrowheads="1"/>
            </p:cNvSpPr>
            <p:nvPr/>
          </p:nvSpPr>
          <p:spPr bwMode="auto">
            <a:xfrm>
              <a:off x="5268" y="433"/>
              <a:ext cx="283" cy="2286"/>
            </a:xfrm>
            <a:custGeom>
              <a:avLst/>
              <a:gdLst>
                <a:gd name="T0" fmla="*/ 32 w 354"/>
                <a:gd name="T1" fmla="*/ 0 h 2742"/>
                <a:gd name="T2" fmla="*/ 181 w 354"/>
                <a:gd name="T3" fmla="*/ 197 h 2742"/>
                <a:gd name="T4" fmla="*/ 177 w 354"/>
                <a:gd name="T5" fmla="*/ 1521 h 2742"/>
                <a:gd name="T6" fmla="*/ 0 w 354"/>
                <a:gd name="T7" fmla="*/ 1589 h 2742"/>
                <a:gd name="T8" fmla="*/ 3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583" name="Rectangle 62"/>
            <p:cNvSpPr>
              <a:spLocks noChangeArrowheads="1"/>
            </p:cNvSpPr>
            <p:nvPr/>
          </p:nvSpPr>
          <p:spPr bwMode="auto">
            <a:xfrm>
              <a:off x="4208" y="429"/>
              <a:ext cx="1047"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sp>
          <p:nvSpPr>
            <p:cNvPr id="151584" name="Freeform 63"/>
            <p:cNvSpPr>
              <a:spLocks noChangeArrowheads="1"/>
            </p:cNvSpPr>
            <p:nvPr/>
          </p:nvSpPr>
          <p:spPr bwMode="auto">
            <a:xfrm>
              <a:off x="5321" y="570"/>
              <a:ext cx="169" cy="2115"/>
            </a:xfrm>
            <a:custGeom>
              <a:avLst/>
              <a:gdLst>
                <a:gd name="T0" fmla="*/ 4 w 211"/>
                <a:gd name="T1" fmla="*/ 0 h 2537"/>
                <a:gd name="T2" fmla="*/ 108 w 211"/>
                <a:gd name="T3" fmla="*/ 127 h 2537"/>
                <a:gd name="T4" fmla="*/ 4 w 211"/>
                <a:gd name="T5" fmla="*/ 1449 h 2537"/>
                <a:gd name="T6" fmla="*/ 4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585" name="Freeform 64"/>
            <p:cNvSpPr>
              <a:spLocks noChangeArrowheads="1"/>
            </p:cNvSpPr>
            <p:nvPr/>
          </p:nvSpPr>
          <p:spPr bwMode="auto">
            <a:xfrm>
              <a:off x="5284" y="1640"/>
              <a:ext cx="263" cy="189"/>
            </a:xfrm>
            <a:custGeom>
              <a:avLst/>
              <a:gdLst>
                <a:gd name="T0" fmla="*/ 2 w 328"/>
                <a:gd name="T1" fmla="*/ 0 h 226"/>
                <a:gd name="T2" fmla="*/ 169 w 328"/>
                <a:gd name="T3" fmla="*/ 74 h 226"/>
                <a:gd name="T4" fmla="*/ 168 w 328"/>
                <a:gd name="T5" fmla="*/ 132 h 226"/>
                <a:gd name="T6" fmla="*/ 0 w 328"/>
                <a:gd name="T7" fmla="*/ 5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586" name="Rectangle 65"/>
            <p:cNvSpPr>
              <a:spLocks noChangeArrowheads="1"/>
            </p:cNvSpPr>
            <p:nvPr/>
          </p:nvSpPr>
          <p:spPr bwMode="auto">
            <a:xfrm>
              <a:off x="4214" y="691"/>
              <a:ext cx="594" cy="50"/>
            </a:xfrm>
            <a:prstGeom prst="rect">
              <a:avLst/>
            </a:prstGeom>
            <a:solidFill>
              <a:schemeClr val="tx1"/>
            </a:solidFill>
            <a:ln w="9525">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grpSp>
          <p:nvGrpSpPr>
            <p:cNvPr id="151587" name="Group 66"/>
            <p:cNvGrpSpPr/>
            <p:nvPr/>
          </p:nvGrpSpPr>
          <p:grpSpPr bwMode="auto">
            <a:xfrm>
              <a:off x="4749" y="668"/>
              <a:ext cx="581" cy="145"/>
              <a:chOff x="614" y="2568"/>
              <a:chExt cx="725" cy="139"/>
            </a:xfrm>
          </p:grpSpPr>
          <p:sp>
            <p:nvSpPr>
              <p:cNvPr id="151612" name="AutoShape 67"/>
              <p:cNvSpPr>
                <a:spLocks noChangeArrowheads="1"/>
              </p:cNvSpPr>
              <p:nvPr/>
            </p:nvSpPr>
            <p:spPr bwMode="auto">
              <a:xfrm>
                <a:off x="613" y="2570"/>
                <a:ext cx="725"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sp>
            <p:nvSpPr>
              <p:cNvPr id="151613" name="AutoShape 68"/>
              <p:cNvSpPr>
                <a:spLocks noChangeArrowheads="1"/>
              </p:cNvSpPr>
              <p:nvPr/>
            </p:nvSpPr>
            <p:spPr bwMode="auto">
              <a:xfrm>
                <a:off x="629" y="2584"/>
                <a:ext cx="691"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grpSp>
        <p:sp>
          <p:nvSpPr>
            <p:cNvPr id="151588" name="Rectangle 69"/>
            <p:cNvSpPr>
              <a:spLocks noChangeArrowheads="1"/>
            </p:cNvSpPr>
            <p:nvPr/>
          </p:nvSpPr>
          <p:spPr bwMode="auto">
            <a:xfrm>
              <a:off x="4221" y="1017"/>
              <a:ext cx="601" cy="50"/>
            </a:xfrm>
            <a:prstGeom prst="rect">
              <a:avLst/>
            </a:prstGeom>
            <a:solidFill>
              <a:schemeClr val="tx1"/>
            </a:solidFill>
            <a:ln w="9525">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grpSp>
          <p:nvGrpSpPr>
            <p:cNvPr id="151589" name="Group 70"/>
            <p:cNvGrpSpPr/>
            <p:nvPr/>
          </p:nvGrpSpPr>
          <p:grpSpPr bwMode="auto">
            <a:xfrm>
              <a:off x="4747" y="994"/>
              <a:ext cx="581" cy="134"/>
              <a:chOff x="614" y="2568"/>
              <a:chExt cx="725" cy="139"/>
            </a:xfrm>
          </p:grpSpPr>
          <p:sp>
            <p:nvSpPr>
              <p:cNvPr id="151610" name="AutoShape 71"/>
              <p:cNvSpPr>
                <a:spLocks noChangeArrowheads="1"/>
              </p:cNvSpPr>
              <p:nvPr/>
            </p:nvSpPr>
            <p:spPr bwMode="auto">
              <a:xfrm>
                <a:off x="615" y="2570"/>
                <a:ext cx="725"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sp>
            <p:nvSpPr>
              <p:cNvPr id="151611" name="AutoShape 72"/>
              <p:cNvSpPr>
                <a:spLocks noChangeArrowheads="1"/>
              </p:cNvSpPr>
              <p:nvPr/>
            </p:nvSpPr>
            <p:spPr bwMode="auto">
              <a:xfrm>
                <a:off x="632" y="2585"/>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grpSp>
        <p:sp>
          <p:nvSpPr>
            <p:cNvPr id="151590" name="Rectangle 73"/>
            <p:cNvSpPr>
              <a:spLocks noChangeArrowheads="1"/>
            </p:cNvSpPr>
            <p:nvPr/>
          </p:nvSpPr>
          <p:spPr bwMode="auto">
            <a:xfrm>
              <a:off x="4214" y="1358"/>
              <a:ext cx="601" cy="50"/>
            </a:xfrm>
            <a:prstGeom prst="rect">
              <a:avLst/>
            </a:prstGeom>
            <a:solidFill>
              <a:schemeClr val="tx1"/>
            </a:solidFill>
            <a:ln w="9525">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sp>
          <p:nvSpPr>
            <p:cNvPr id="151591" name="Rectangle 74"/>
            <p:cNvSpPr>
              <a:spLocks noChangeArrowheads="1"/>
            </p:cNvSpPr>
            <p:nvPr/>
          </p:nvSpPr>
          <p:spPr bwMode="auto">
            <a:xfrm>
              <a:off x="4228" y="1655"/>
              <a:ext cx="594" cy="50"/>
            </a:xfrm>
            <a:prstGeom prst="rect">
              <a:avLst/>
            </a:prstGeom>
            <a:solidFill>
              <a:schemeClr val="tx1"/>
            </a:solidFill>
            <a:ln w="9525">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grpSp>
          <p:nvGrpSpPr>
            <p:cNvPr id="151592" name="Group 75"/>
            <p:cNvGrpSpPr/>
            <p:nvPr/>
          </p:nvGrpSpPr>
          <p:grpSpPr bwMode="auto">
            <a:xfrm>
              <a:off x="4735" y="1627"/>
              <a:ext cx="582" cy="151"/>
              <a:chOff x="614" y="2568"/>
              <a:chExt cx="725" cy="139"/>
            </a:xfrm>
          </p:grpSpPr>
          <p:sp>
            <p:nvSpPr>
              <p:cNvPr id="151608" name="AutoShape 76"/>
              <p:cNvSpPr>
                <a:spLocks noChangeArrowheads="1"/>
              </p:cNvSpPr>
              <p:nvPr/>
            </p:nvSpPr>
            <p:spPr bwMode="auto">
              <a:xfrm>
                <a:off x="613" y="2568"/>
                <a:ext cx="724"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sp>
            <p:nvSpPr>
              <p:cNvPr id="151609" name="AutoShape 77"/>
              <p:cNvSpPr>
                <a:spLocks noChangeArrowheads="1"/>
              </p:cNvSpPr>
              <p:nvPr/>
            </p:nvSpPr>
            <p:spPr bwMode="auto">
              <a:xfrm>
                <a:off x="630" y="2581"/>
                <a:ext cx="690"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grpSp>
        <p:sp>
          <p:nvSpPr>
            <p:cNvPr id="151593" name="Freeform 78"/>
            <p:cNvSpPr>
              <a:spLocks noChangeArrowheads="1"/>
            </p:cNvSpPr>
            <p:nvPr/>
          </p:nvSpPr>
          <p:spPr bwMode="auto">
            <a:xfrm>
              <a:off x="5288" y="1354"/>
              <a:ext cx="263" cy="188"/>
            </a:xfrm>
            <a:custGeom>
              <a:avLst/>
              <a:gdLst>
                <a:gd name="T0" fmla="*/ 2 w 328"/>
                <a:gd name="T1" fmla="*/ 0 h 226"/>
                <a:gd name="T2" fmla="*/ 169 w 328"/>
                <a:gd name="T3" fmla="*/ 73 h 226"/>
                <a:gd name="T4" fmla="*/ 168 w 328"/>
                <a:gd name="T5" fmla="*/ 130 h 226"/>
                <a:gd name="T6" fmla="*/ 0 w 328"/>
                <a:gd name="T7" fmla="*/ 5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51594" name="Group 79"/>
            <p:cNvGrpSpPr/>
            <p:nvPr/>
          </p:nvGrpSpPr>
          <p:grpSpPr bwMode="auto">
            <a:xfrm>
              <a:off x="4739" y="1327"/>
              <a:ext cx="582" cy="139"/>
              <a:chOff x="614" y="2568"/>
              <a:chExt cx="725" cy="139"/>
            </a:xfrm>
          </p:grpSpPr>
          <p:sp>
            <p:nvSpPr>
              <p:cNvPr id="151606" name="AutoShape 80"/>
              <p:cNvSpPr>
                <a:spLocks noChangeArrowheads="1"/>
              </p:cNvSpPr>
              <p:nvPr/>
            </p:nvSpPr>
            <p:spPr bwMode="auto">
              <a:xfrm>
                <a:off x="617" y="2570"/>
                <a:ext cx="724"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sp>
            <p:nvSpPr>
              <p:cNvPr id="151607" name="AutoShape 81"/>
              <p:cNvSpPr>
                <a:spLocks noChangeArrowheads="1"/>
              </p:cNvSpPr>
              <p:nvPr/>
            </p:nvSpPr>
            <p:spPr bwMode="auto">
              <a:xfrm>
                <a:off x="633" y="2584"/>
                <a:ext cx="690"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grpSp>
        <p:sp>
          <p:nvSpPr>
            <p:cNvPr id="151595" name="Rectangle 82"/>
            <p:cNvSpPr>
              <a:spLocks noChangeArrowheads="1"/>
            </p:cNvSpPr>
            <p:nvPr/>
          </p:nvSpPr>
          <p:spPr bwMode="auto">
            <a:xfrm>
              <a:off x="5248"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sp>
          <p:nvSpPr>
            <p:cNvPr id="151596" name="Freeform 83"/>
            <p:cNvSpPr>
              <a:spLocks noChangeArrowheads="1"/>
            </p:cNvSpPr>
            <p:nvPr/>
          </p:nvSpPr>
          <p:spPr bwMode="auto">
            <a:xfrm>
              <a:off x="5312" y="1007"/>
              <a:ext cx="237" cy="213"/>
            </a:xfrm>
            <a:custGeom>
              <a:avLst/>
              <a:gdLst>
                <a:gd name="T0" fmla="*/ 2 w 296"/>
                <a:gd name="T1" fmla="*/ 0 h 256"/>
                <a:gd name="T2" fmla="*/ 150 w 296"/>
                <a:gd name="T3" fmla="*/ 83 h 256"/>
                <a:gd name="T4" fmla="*/ 152 w 296"/>
                <a:gd name="T5" fmla="*/ 147 h 256"/>
                <a:gd name="T6" fmla="*/ 0 w 296"/>
                <a:gd name="T7" fmla="*/ 5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597" name="Freeform 84"/>
            <p:cNvSpPr>
              <a:spLocks noChangeArrowheads="1"/>
            </p:cNvSpPr>
            <p:nvPr/>
          </p:nvSpPr>
          <p:spPr bwMode="auto">
            <a:xfrm>
              <a:off x="5315" y="680"/>
              <a:ext cx="244" cy="240"/>
            </a:xfrm>
            <a:custGeom>
              <a:avLst/>
              <a:gdLst>
                <a:gd name="T0" fmla="*/ 0 w 304"/>
                <a:gd name="T1" fmla="*/ 0 h 288"/>
                <a:gd name="T2" fmla="*/ 157 w 304"/>
                <a:gd name="T3" fmla="*/ 95 h 288"/>
                <a:gd name="T4" fmla="*/ 147 w 304"/>
                <a:gd name="T5" fmla="*/ 167 h 288"/>
                <a:gd name="T6" fmla="*/ 4 w 304"/>
                <a:gd name="T7" fmla="*/ 7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598" name="Oval 85"/>
            <p:cNvSpPr>
              <a:spLocks noChangeArrowheads="1"/>
            </p:cNvSpPr>
            <p:nvPr/>
          </p:nvSpPr>
          <p:spPr bwMode="auto">
            <a:xfrm>
              <a:off x="5518" y="2612"/>
              <a:ext cx="47"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sp>
          <p:nvSpPr>
            <p:cNvPr id="151599" name="Freeform 86"/>
            <p:cNvSpPr>
              <a:spLocks noChangeArrowheads="1"/>
            </p:cNvSpPr>
            <p:nvPr/>
          </p:nvSpPr>
          <p:spPr bwMode="auto">
            <a:xfrm>
              <a:off x="5302" y="2614"/>
              <a:ext cx="245" cy="200"/>
            </a:xfrm>
            <a:custGeom>
              <a:avLst/>
              <a:gdLst>
                <a:gd name="T0" fmla="*/ 0 w 306"/>
                <a:gd name="T1" fmla="*/ 61 h 240"/>
                <a:gd name="T2" fmla="*/ 2 w 306"/>
                <a:gd name="T3" fmla="*/ 139 h 240"/>
                <a:gd name="T4" fmla="*/ 157 w 306"/>
                <a:gd name="T5" fmla="*/ 64 h 240"/>
                <a:gd name="T6" fmla="*/ 154 w 306"/>
                <a:gd name="T7" fmla="*/ 0 h 240"/>
                <a:gd name="T8" fmla="*/ 0 w 306"/>
                <a:gd name="T9" fmla="*/ 6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1600" name="AutoShape 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sp>
          <p:nvSpPr>
            <p:cNvPr id="151601" name="AutoShape 88"/>
            <p:cNvSpPr>
              <a:spLocks noChangeArrowheads="1"/>
            </p:cNvSpPr>
            <p:nvPr/>
          </p:nvSpPr>
          <p:spPr bwMode="auto">
            <a:xfrm>
              <a:off x="4208" y="2712"/>
              <a:ext cx="1067" cy="78"/>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sp>
          <p:nvSpPr>
            <p:cNvPr id="151602" name="Oval 89"/>
            <p:cNvSpPr>
              <a:spLocks noChangeArrowheads="1"/>
            </p:cNvSpPr>
            <p:nvPr/>
          </p:nvSpPr>
          <p:spPr bwMode="auto">
            <a:xfrm>
              <a:off x="4309" y="2385"/>
              <a:ext cx="155"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sp>
          <p:nvSpPr>
            <p:cNvPr id="151603" name="Oval 90"/>
            <p:cNvSpPr>
              <a:spLocks noChangeArrowheads="1"/>
            </p:cNvSpPr>
            <p:nvPr/>
          </p:nvSpPr>
          <p:spPr bwMode="auto">
            <a:xfrm>
              <a:off x="4484" y="2385"/>
              <a:ext cx="162"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eaLnBrk="1" hangingPunct="1">
                <a:spcBef>
                  <a:spcPct val="0"/>
                </a:spcBef>
                <a:buClrTx/>
                <a:buSzTx/>
                <a:buFont typeface="Arial" panose="020B0704020202020204" pitchFamily="34" charset="0"/>
                <a:buNone/>
              </a:pPr>
              <a:endParaRPr lang="zh-CN" altLang="zh-CN" sz="1600">
                <a:solidFill>
                  <a:srgbClr val="FF0000"/>
                </a:solidFill>
                <a:ea typeface="楷体" panose="02010609060101010101" pitchFamily="49" charset="-122"/>
              </a:endParaRPr>
            </a:p>
          </p:txBody>
        </p:sp>
        <p:sp>
          <p:nvSpPr>
            <p:cNvPr id="151604" name="Oval 91"/>
            <p:cNvSpPr>
              <a:spLocks noChangeArrowheads="1"/>
            </p:cNvSpPr>
            <p:nvPr/>
          </p:nvSpPr>
          <p:spPr bwMode="auto">
            <a:xfrm>
              <a:off x="4660" y="2378"/>
              <a:ext cx="162"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sp>
          <p:nvSpPr>
            <p:cNvPr id="151605" name="Rectangle 92"/>
            <p:cNvSpPr>
              <a:spLocks noChangeArrowheads="1"/>
            </p:cNvSpPr>
            <p:nvPr/>
          </p:nvSpPr>
          <p:spPr bwMode="auto">
            <a:xfrm>
              <a:off x="5065" y="1833"/>
              <a:ext cx="81" cy="766"/>
            </a:xfrm>
            <a:prstGeom prst="rect">
              <a:avLst/>
            </a:prstGeom>
            <a:solidFill>
              <a:srgbClr val="292929"/>
            </a:solidFill>
            <a:ln w="9525">
              <a:solidFill>
                <a:schemeClr val="tx1"/>
              </a:solidFill>
              <a:miter lim="800000"/>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grpSp>
      <p:grpSp>
        <p:nvGrpSpPr>
          <p:cNvPr id="83" name="Group 4"/>
          <p:cNvGrpSpPr/>
          <p:nvPr/>
        </p:nvGrpSpPr>
        <p:grpSpPr bwMode="auto">
          <a:xfrm>
            <a:off x="5029200" y="1460501"/>
            <a:ext cx="2540000" cy="733425"/>
            <a:chOff x="7333085" y="2736938"/>
            <a:chExt cx="2539755" cy="733428"/>
          </a:xfrm>
        </p:grpSpPr>
        <p:sp>
          <p:nvSpPr>
            <p:cNvPr id="151580" name="Rectangle 2"/>
            <p:cNvSpPr>
              <a:spLocks noChangeArrowheads="1"/>
            </p:cNvSpPr>
            <p:nvPr/>
          </p:nvSpPr>
          <p:spPr bwMode="auto">
            <a:xfrm>
              <a:off x="7333085" y="2736938"/>
              <a:ext cx="2521866" cy="7334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sp>
          <p:nvSpPr>
            <p:cNvPr id="151581" name="TextBox 1"/>
            <p:cNvSpPr txBox="1">
              <a:spLocks noChangeArrowheads="1"/>
            </p:cNvSpPr>
            <p:nvPr/>
          </p:nvSpPr>
          <p:spPr bwMode="auto">
            <a:xfrm>
              <a:off x="7344917" y="2797391"/>
              <a:ext cx="2527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zh-CN" altLang="en-US" sz="1600">
                  <a:solidFill>
                    <a:srgbClr val="FF0000"/>
                  </a:solidFill>
                  <a:ea typeface="楷体" panose="02010609060101010101" pitchFamily="49" charset="-122"/>
                </a:rPr>
                <a:t>广播</a:t>
              </a:r>
              <a:r>
                <a:rPr lang="en-US" altLang="zh-CN" sz="1600">
                  <a:solidFill>
                    <a:srgbClr val="FF0000"/>
                  </a:solidFill>
                  <a:ea typeface="楷体" panose="02010609060101010101" pitchFamily="49" charset="-122"/>
                </a:rPr>
                <a:t>: is there a DHCP server out there?</a:t>
              </a:r>
            </a:p>
          </p:txBody>
        </p:sp>
      </p:grpSp>
      <p:grpSp>
        <p:nvGrpSpPr>
          <p:cNvPr id="86" name="Group 9"/>
          <p:cNvGrpSpPr/>
          <p:nvPr/>
        </p:nvGrpSpPr>
        <p:grpSpPr bwMode="auto">
          <a:xfrm>
            <a:off x="5194300" y="2668589"/>
            <a:ext cx="2528888" cy="884237"/>
            <a:chOff x="9144000" y="3229217"/>
            <a:chExt cx="2527923" cy="885135"/>
          </a:xfrm>
        </p:grpSpPr>
        <p:sp>
          <p:nvSpPr>
            <p:cNvPr id="151578" name="Rectangle 87"/>
            <p:cNvSpPr>
              <a:spLocks noChangeArrowheads="1"/>
            </p:cNvSpPr>
            <p:nvPr/>
          </p:nvSpPr>
          <p:spPr bwMode="auto">
            <a:xfrm>
              <a:off x="9144000" y="3229217"/>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sp>
          <p:nvSpPr>
            <p:cNvPr id="151579" name="TextBox 88"/>
            <p:cNvSpPr txBox="1">
              <a:spLocks noChangeArrowheads="1"/>
            </p:cNvSpPr>
            <p:nvPr/>
          </p:nvSpPr>
          <p:spPr bwMode="auto">
            <a:xfrm>
              <a:off x="9144000" y="3271783"/>
              <a:ext cx="25279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zh-CN" altLang="en-US" sz="1600">
                  <a:solidFill>
                    <a:srgbClr val="FF0000"/>
                  </a:solidFill>
                  <a:ea typeface="楷体" panose="02010609060101010101" pitchFamily="49" charset="-122"/>
                </a:rPr>
                <a:t>广播</a:t>
              </a:r>
              <a:r>
                <a:rPr lang="en-US" altLang="zh-CN" sz="1600">
                  <a:solidFill>
                    <a:srgbClr val="FF0000"/>
                  </a:solidFill>
                  <a:ea typeface="楷体" panose="02010609060101010101" pitchFamily="49" charset="-122"/>
                </a:rPr>
                <a:t>: I</a:t>
              </a:r>
              <a:r>
                <a:rPr lang="en-US" altLang="en-US" sz="1600">
                  <a:solidFill>
                    <a:srgbClr val="FF0000"/>
                  </a:solidFill>
                  <a:ea typeface="楷体" panose="02010609060101010101" pitchFamily="49" charset="-122"/>
                </a:rPr>
                <a:t>’</a:t>
              </a:r>
              <a:r>
                <a:rPr lang="en-US" altLang="zh-CN" sz="1600">
                  <a:solidFill>
                    <a:srgbClr val="FF0000"/>
                  </a:solidFill>
                  <a:ea typeface="楷体" panose="02010609060101010101" pitchFamily="49" charset="-122"/>
                </a:rPr>
                <a:t>m a DHCP server! Here</a:t>
              </a:r>
              <a:r>
                <a:rPr lang="en-US" altLang="en-US" sz="1600">
                  <a:solidFill>
                    <a:srgbClr val="FF0000"/>
                  </a:solidFill>
                  <a:ea typeface="楷体" panose="02010609060101010101" pitchFamily="49" charset="-122"/>
                </a:rPr>
                <a:t>’</a:t>
              </a:r>
              <a:r>
                <a:rPr lang="en-US" altLang="zh-CN" sz="1600">
                  <a:solidFill>
                    <a:srgbClr val="FF0000"/>
                  </a:solidFill>
                  <a:ea typeface="楷体" panose="02010609060101010101" pitchFamily="49" charset="-122"/>
                </a:rPr>
                <a:t>s an IP address you can use </a:t>
              </a:r>
            </a:p>
          </p:txBody>
        </p:sp>
      </p:grpSp>
      <p:grpSp>
        <p:nvGrpSpPr>
          <p:cNvPr id="89" name="Group 10"/>
          <p:cNvGrpSpPr/>
          <p:nvPr/>
        </p:nvGrpSpPr>
        <p:grpSpPr bwMode="auto">
          <a:xfrm>
            <a:off x="3810000" y="3894139"/>
            <a:ext cx="2527300" cy="884237"/>
            <a:chOff x="8956574" y="4615923"/>
            <a:chExt cx="2527923" cy="885135"/>
          </a:xfrm>
        </p:grpSpPr>
        <p:sp>
          <p:nvSpPr>
            <p:cNvPr id="151576" name="Rectangle 89"/>
            <p:cNvSpPr>
              <a:spLocks noChangeArrowheads="1"/>
            </p:cNvSpPr>
            <p:nvPr/>
          </p:nvSpPr>
          <p:spPr bwMode="auto">
            <a:xfrm>
              <a:off x="8956574" y="4615923"/>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sp>
          <p:nvSpPr>
            <p:cNvPr id="151577" name="TextBox 90"/>
            <p:cNvSpPr txBox="1">
              <a:spLocks noChangeArrowheads="1"/>
            </p:cNvSpPr>
            <p:nvPr/>
          </p:nvSpPr>
          <p:spPr bwMode="auto">
            <a:xfrm>
              <a:off x="8956574" y="4765817"/>
              <a:ext cx="2527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zh-CN" altLang="en-US" sz="1600">
                  <a:solidFill>
                    <a:srgbClr val="FF0000"/>
                  </a:solidFill>
                  <a:ea typeface="楷体" panose="02010609060101010101" pitchFamily="49" charset="-122"/>
                </a:rPr>
                <a:t>广播</a:t>
              </a:r>
              <a:r>
                <a:rPr lang="en-US" altLang="zh-CN" sz="1600">
                  <a:solidFill>
                    <a:srgbClr val="FF0000"/>
                  </a:solidFill>
                  <a:ea typeface="楷体" panose="02010609060101010101" pitchFamily="49" charset="-122"/>
                </a:rPr>
                <a:t>: OK.  I</a:t>
              </a:r>
              <a:r>
                <a:rPr lang="en-US" altLang="en-US" sz="1600">
                  <a:solidFill>
                    <a:srgbClr val="FF0000"/>
                  </a:solidFill>
                  <a:ea typeface="楷体" panose="02010609060101010101" pitchFamily="49" charset="-122"/>
                </a:rPr>
                <a:t>’</a:t>
              </a:r>
              <a:r>
                <a:rPr lang="en-US" altLang="zh-CN" sz="1600">
                  <a:solidFill>
                    <a:srgbClr val="FF0000"/>
                  </a:solidFill>
                  <a:ea typeface="楷体" panose="02010609060101010101" pitchFamily="49" charset="-122"/>
                </a:rPr>
                <a:t>ll take that IP address!</a:t>
              </a:r>
            </a:p>
          </p:txBody>
        </p:sp>
      </p:grpSp>
      <p:grpSp>
        <p:nvGrpSpPr>
          <p:cNvPr id="92" name="Group 11"/>
          <p:cNvGrpSpPr/>
          <p:nvPr/>
        </p:nvGrpSpPr>
        <p:grpSpPr bwMode="auto">
          <a:xfrm>
            <a:off x="5176839" y="5262564"/>
            <a:ext cx="2528887" cy="885825"/>
            <a:chOff x="9144000" y="5555417"/>
            <a:chExt cx="2527923" cy="885135"/>
          </a:xfrm>
        </p:grpSpPr>
        <p:sp>
          <p:nvSpPr>
            <p:cNvPr id="151574" name="Rectangle 91"/>
            <p:cNvSpPr>
              <a:spLocks noChangeArrowheads="1"/>
            </p:cNvSpPr>
            <p:nvPr/>
          </p:nvSpPr>
          <p:spPr bwMode="auto">
            <a:xfrm>
              <a:off x="9144000" y="5555417"/>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endParaRPr lang="zh-CN" altLang="zh-CN" sz="1600">
                <a:solidFill>
                  <a:srgbClr val="000000"/>
                </a:solidFill>
                <a:ea typeface="楷体" panose="02010609060101010101" pitchFamily="49" charset="-122"/>
              </a:endParaRPr>
            </a:p>
          </p:txBody>
        </p:sp>
        <p:sp>
          <p:nvSpPr>
            <p:cNvPr id="151575" name="TextBox 92"/>
            <p:cNvSpPr txBox="1">
              <a:spLocks noChangeArrowheads="1"/>
            </p:cNvSpPr>
            <p:nvPr/>
          </p:nvSpPr>
          <p:spPr bwMode="auto">
            <a:xfrm>
              <a:off x="9144000" y="5705311"/>
              <a:ext cx="2527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704020202020204" pitchFamily="34" charset="0"/>
                  <a:ea typeface="宋体" panose="02010600030101010101" pitchFamily="2" charset="-122"/>
                </a:defRPr>
              </a:lvl1pPr>
              <a:lvl2pPr marL="669925" indent="-325755">
                <a:spcBef>
                  <a:spcPct val="20000"/>
                </a:spcBef>
                <a:buClr>
                  <a:schemeClr val="accent2"/>
                </a:buClr>
                <a:buSzPct val="60000"/>
                <a:buFont typeface="Wingdings" panose="05000000000000000000" pitchFamily="2" charset="2"/>
                <a:buChar char="q"/>
                <a:defRPr sz="2800">
                  <a:solidFill>
                    <a:schemeClr val="tx1"/>
                  </a:solidFill>
                  <a:latin typeface="Arial" panose="020B0704020202020204" pitchFamily="34" charset="0"/>
                  <a:ea typeface="宋体" panose="02010600030101010101" pitchFamily="2" charset="-122"/>
                </a:defRPr>
              </a:lvl2pPr>
              <a:lvl3pPr marL="1022350" indent="-351155">
                <a:spcBef>
                  <a:spcPct val="20000"/>
                </a:spcBef>
                <a:buClr>
                  <a:schemeClr val="accent1"/>
                </a:buClr>
                <a:buSzPct val="65000"/>
                <a:buFont typeface="Wingdings" panose="05000000000000000000" pitchFamily="2" charset="2"/>
                <a:buChar char="n"/>
                <a:defRPr sz="2400">
                  <a:solidFill>
                    <a:schemeClr val="tx1"/>
                  </a:solidFill>
                  <a:latin typeface="Arial" panose="020B0704020202020204" pitchFamily="34" charset="0"/>
                  <a:ea typeface="宋体" panose="02010600030101010101" pitchFamily="2" charset="-122"/>
                </a:defRPr>
              </a:lvl3pPr>
              <a:lvl4pPr marL="1339850" indent="-316230">
                <a:spcBef>
                  <a:spcPct val="20000"/>
                </a:spcBef>
                <a:buClr>
                  <a:schemeClr val="accent2"/>
                </a:buClr>
                <a:buSzPct val="70000"/>
                <a:buFont typeface="Wingdings" panose="05000000000000000000" pitchFamily="2" charset="2"/>
                <a:buChar char="q"/>
                <a:defRPr sz="2200">
                  <a:solidFill>
                    <a:schemeClr val="tx1"/>
                  </a:solidFill>
                  <a:latin typeface="Arial" panose="020B0704020202020204" pitchFamily="34" charset="0"/>
                  <a:ea typeface="宋体" panose="02010600030101010101" pitchFamily="2" charset="-122"/>
                </a:defRPr>
              </a:lvl4pPr>
              <a:lvl5pPr marL="1681480" indent="-339725">
                <a:spcBef>
                  <a:spcPct val="20000"/>
                </a:spcBef>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5pPr>
              <a:lvl6pPr marL="21386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6pPr>
              <a:lvl7pPr marL="25958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7pPr>
              <a:lvl8pPr marL="30530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8pPr>
              <a:lvl9pPr marL="3510280"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704020202020204" pitchFamily="34" charset="0"/>
                  <a:ea typeface="宋体" panose="02010600030101010101" pitchFamily="2" charset="-122"/>
                </a:defRPr>
              </a:lvl9pPr>
            </a:lstStyle>
            <a:p>
              <a:pPr algn="ctr">
                <a:spcBef>
                  <a:spcPct val="0"/>
                </a:spcBef>
                <a:buClrTx/>
                <a:buSzTx/>
                <a:buFont typeface="Arial" panose="020B0704020202020204" pitchFamily="34" charset="0"/>
                <a:buNone/>
              </a:pPr>
              <a:r>
                <a:rPr lang="zh-CN" altLang="en-US" sz="1600" dirty="0">
                  <a:solidFill>
                    <a:srgbClr val="FF0000"/>
                  </a:solidFill>
                  <a:ea typeface="楷体" panose="02010609060101010101" pitchFamily="49" charset="-122"/>
                </a:rPr>
                <a:t>广播</a:t>
              </a:r>
              <a:r>
                <a:rPr lang="en-US" altLang="zh-CN" sz="1600" dirty="0">
                  <a:solidFill>
                    <a:srgbClr val="FF0000"/>
                  </a:solidFill>
                  <a:ea typeface="楷体" panose="02010609060101010101" pitchFamily="49" charset="-122"/>
                </a:rPr>
                <a:t>: OK. You</a:t>
              </a:r>
              <a:r>
                <a:rPr lang="en-US" altLang="en-US" sz="1600" dirty="0">
                  <a:solidFill>
                    <a:srgbClr val="FF0000"/>
                  </a:solidFill>
                  <a:ea typeface="楷体" panose="02010609060101010101" pitchFamily="49" charset="-122"/>
                </a:rPr>
                <a:t>’</a:t>
              </a:r>
              <a:r>
                <a:rPr lang="en-US" altLang="zh-CN" sz="1600" dirty="0">
                  <a:solidFill>
                    <a:srgbClr val="FF0000"/>
                  </a:solidFill>
                  <a:ea typeface="楷体" panose="02010609060101010101" pitchFamily="49" charset="-122"/>
                </a:rPr>
                <a:t>ve got that IP address!</a:t>
              </a:r>
            </a:p>
          </p:txBody>
        </p:sp>
      </p:grpSp>
      <p:grpSp>
        <p:nvGrpSpPr>
          <p:cNvPr id="96" name="组合 95"/>
          <p:cNvGrpSpPr/>
          <p:nvPr/>
        </p:nvGrpSpPr>
        <p:grpSpPr>
          <a:xfrm>
            <a:off x="374452" y="-141273"/>
            <a:ext cx="6105923" cy="1006462"/>
            <a:chOff x="658104" y="373146"/>
            <a:chExt cx="6105923" cy="1006462"/>
          </a:xfrm>
        </p:grpSpPr>
        <p:grpSp>
          <p:nvGrpSpPr>
            <p:cNvPr id="97" name="组合 96"/>
            <p:cNvGrpSpPr/>
            <p:nvPr/>
          </p:nvGrpSpPr>
          <p:grpSpPr>
            <a:xfrm>
              <a:off x="1080814" y="763297"/>
              <a:ext cx="5683213" cy="616311"/>
              <a:chOff x="1839058" y="1058437"/>
              <a:chExt cx="5683213" cy="616311"/>
            </a:xfrm>
          </p:grpSpPr>
          <p:sp>
            <p:nvSpPr>
              <p:cNvPr id="99" name="矩形: 圆角 98"/>
              <p:cNvSpPr/>
              <p:nvPr/>
            </p:nvSpPr>
            <p:spPr>
              <a:xfrm>
                <a:off x="1839058" y="1058437"/>
                <a:ext cx="5683213"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rgbClr val="00A3F8"/>
                  </a:solidFill>
                </a:endParaRPr>
              </a:p>
            </p:txBody>
          </p:sp>
          <p:sp>
            <p:nvSpPr>
              <p:cNvPr id="100" name="文本框 99"/>
              <p:cNvSpPr txBox="1"/>
              <p:nvPr/>
            </p:nvSpPr>
            <p:spPr>
              <a:xfrm>
                <a:off x="2681319" y="1089973"/>
                <a:ext cx="469954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DHCP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工作原理示例</a:t>
                </a:r>
              </a:p>
            </p:txBody>
          </p:sp>
        </p:grpSp>
        <p:pic>
          <p:nvPicPr>
            <p:cNvPr id="98" name="图片 97"/>
            <p:cNvPicPr>
              <a:picLocks noChangeAspect="1"/>
            </p:cNvPicPr>
            <p:nvPr/>
          </p:nvPicPr>
          <p:blipFill>
            <a:blip r:embed="rId4">
              <a:lum contrast="20000"/>
            </a:blip>
            <a:stretch>
              <a:fillRect/>
            </a:stretch>
          </p:blipFill>
          <p:spPr>
            <a:xfrm>
              <a:off x="658104" y="373146"/>
              <a:ext cx="1178667" cy="987480"/>
            </a:xfrm>
            <a:prstGeom prst="rect">
              <a:avLst/>
            </a:prstGeom>
          </p:spPr>
        </p:pic>
      </p:grpSp>
      <p:sp>
        <p:nvSpPr>
          <p:cNvPr id="2" name="灯片编号占位符 1">
            <a:extLst>
              <a:ext uri="{FF2B5EF4-FFF2-40B4-BE49-F238E27FC236}">
                <a16:creationId xmlns:a16="http://schemas.microsoft.com/office/drawing/2014/main" id="{88D2BF48-6FC1-4842-9F8E-E71AD8C5E48E}"/>
              </a:ext>
            </a:extLst>
          </p:cNvPr>
          <p:cNvSpPr>
            <a:spLocks noGrp="1"/>
          </p:cNvSpPr>
          <p:nvPr>
            <p:ph type="sldNum" sz="quarter" idx="12"/>
          </p:nvPr>
        </p:nvSpPr>
        <p:spPr/>
        <p:txBody>
          <a:bodyPr/>
          <a:lstStyle/>
          <a:p>
            <a:fld id="{91F2D4EF-46D4-4764-B373-FC59CD1D281E}" type="slidenum">
              <a:rPr lang="zh-CN" altLang="en-US" smtClean="0"/>
              <a:t>93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dissolve">
                                      <p:cBhvr>
                                        <p:cTn id="10" dur="500"/>
                                        <p:tgtEl>
                                          <p:spTgt spid="8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83"/>
                                        </p:tgtEl>
                                      </p:cBhvr>
                                    </p:animEffect>
                                    <p:set>
                                      <p:cBhvr>
                                        <p:cTn id="15" dur="1" fill="hold">
                                          <p:stCondLst>
                                            <p:cond delay="499"/>
                                          </p:stCondLst>
                                        </p:cTn>
                                        <p:tgtEl>
                                          <p:spTgt spid="8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ntr" presetSubtype="8"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par>
                                <p:cTn id="24" presetID="9" presetClass="entr" presetSubtype="0" fill="hold" nodeType="with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dissolve">
                                      <p:cBhvr>
                                        <p:cTn id="26" dur="500"/>
                                        <p:tgtEl>
                                          <p:spTgt spid="8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nodeType="clickEffect">
                                  <p:stCondLst>
                                    <p:cond delay="0"/>
                                  </p:stCondLst>
                                  <p:childTnLst>
                                    <p:animEffect transition="out" filter="dissolve">
                                      <p:cBhvr>
                                        <p:cTn id="30" dur="500"/>
                                        <p:tgtEl>
                                          <p:spTgt spid="86"/>
                                        </p:tgtEl>
                                      </p:cBhvr>
                                    </p:animEffect>
                                    <p:set>
                                      <p:cBhvr>
                                        <p:cTn id="31" dur="1" fill="hold">
                                          <p:stCondLst>
                                            <p:cond delay="499"/>
                                          </p:stCondLst>
                                        </p:cTn>
                                        <p:tgtEl>
                                          <p:spTgt spid="8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right)">
                                      <p:cBhvr>
                                        <p:cTn id="36" dur="500"/>
                                        <p:tgtEl>
                                          <p:spTgt spid="20"/>
                                        </p:tgtEl>
                                      </p:cBhvr>
                                    </p:animEffect>
                                  </p:childTnLst>
                                </p:cTn>
                              </p:par>
                              <p:par>
                                <p:cTn id="37" presetID="22" presetClass="entr" presetSubtype="2"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right)">
                                      <p:cBhvr>
                                        <p:cTn id="39" dur="500"/>
                                        <p:tgtEl>
                                          <p:spTgt spid="19"/>
                                        </p:tgtEl>
                                      </p:cBhvr>
                                    </p:animEffect>
                                  </p:childTnLst>
                                </p:cTn>
                              </p:par>
                              <p:par>
                                <p:cTn id="40" presetID="9" presetClass="entr" presetSubtype="0" fill="hold" nodeType="with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dissolve">
                                      <p:cBhvr>
                                        <p:cTn id="42" dur="500"/>
                                        <p:tgtEl>
                                          <p:spTgt spid="8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nodeType="clickEffect">
                                  <p:stCondLst>
                                    <p:cond delay="0"/>
                                  </p:stCondLst>
                                  <p:childTnLst>
                                    <p:animEffect transition="out" filter="dissolve">
                                      <p:cBhvr>
                                        <p:cTn id="46" dur="500"/>
                                        <p:tgtEl>
                                          <p:spTgt spid="89"/>
                                        </p:tgtEl>
                                      </p:cBhvr>
                                    </p:animEffect>
                                    <p:set>
                                      <p:cBhvr>
                                        <p:cTn id="47" dur="1" fill="hold">
                                          <p:stCondLst>
                                            <p:cond delay="499"/>
                                          </p:stCondLst>
                                        </p:cTn>
                                        <p:tgtEl>
                                          <p:spTgt spid="8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par>
                                <p:cTn id="53" presetID="22" presetClass="entr" presetSubtype="8"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left)">
                                      <p:cBhvr>
                                        <p:cTn id="55" dur="500"/>
                                        <p:tgtEl>
                                          <p:spTgt spid="23"/>
                                        </p:tgtEl>
                                      </p:cBhvr>
                                    </p:animEffect>
                                  </p:childTnLst>
                                </p:cTn>
                              </p:par>
                              <p:par>
                                <p:cTn id="56" presetID="9" presetClass="entr" presetSubtype="0" fill="hold" nodeType="withEffect">
                                  <p:stCondLst>
                                    <p:cond delay="0"/>
                                  </p:stCondLst>
                                  <p:childTnLst>
                                    <p:set>
                                      <p:cBhvr>
                                        <p:cTn id="57" dur="1" fill="hold">
                                          <p:stCondLst>
                                            <p:cond delay="0"/>
                                          </p:stCondLst>
                                        </p:cTn>
                                        <p:tgtEl>
                                          <p:spTgt spid="92"/>
                                        </p:tgtEl>
                                        <p:attrNameLst>
                                          <p:attrName>style.visibility</p:attrName>
                                        </p:attrNameLst>
                                      </p:cBhvr>
                                      <p:to>
                                        <p:strVal val="visible"/>
                                      </p:to>
                                    </p:set>
                                    <p:animEffect transition="in" filter="dissolve">
                                      <p:cBhvr>
                                        <p:cTn id="58" dur="500"/>
                                        <p:tgtEl>
                                          <p:spTgt spid="92"/>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xit" presetSubtype="0" fill="hold" nodeType="clickEffect">
                                  <p:stCondLst>
                                    <p:cond delay="0"/>
                                  </p:stCondLst>
                                  <p:childTnLst>
                                    <p:animEffect transition="out" filter="dissolve">
                                      <p:cBhvr>
                                        <p:cTn id="62" dur="500"/>
                                        <p:tgtEl>
                                          <p:spTgt spid="92"/>
                                        </p:tgtEl>
                                      </p:cBhvr>
                                    </p:animEffect>
                                    <p:set>
                                      <p:cBhvr>
                                        <p:cTn id="63" dur="1" fill="hold">
                                          <p:stCondLst>
                                            <p:cond delay="499"/>
                                          </p:stCondLst>
                                        </p:cTn>
                                        <p:tgtEl>
                                          <p:spTgt spid="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29529" y="315996"/>
            <a:ext cx="4446806" cy="1006462"/>
            <a:chOff x="658104" y="373146"/>
            <a:chExt cx="4446806" cy="1006462"/>
          </a:xfrm>
        </p:grpSpPr>
        <p:grpSp>
          <p:nvGrpSpPr>
            <p:cNvPr id="9" name="组合 8"/>
            <p:cNvGrpSpPr/>
            <p:nvPr/>
          </p:nvGrpSpPr>
          <p:grpSpPr>
            <a:xfrm>
              <a:off x="1080814" y="763297"/>
              <a:ext cx="4024096" cy="616311"/>
              <a:chOff x="1839058" y="1058437"/>
              <a:chExt cx="4024096" cy="616311"/>
            </a:xfrm>
          </p:grpSpPr>
          <p:sp>
            <p:nvSpPr>
              <p:cNvPr id="11" name="矩形: 圆角 10"/>
              <p:cNvSpPr/>
              <p:nvPr/>
            </p:nvSpPr>
            <p:spPr>
              <a:xfrm>
                <a:off x="1839058" y="1058437"/>
                <a:ext cx="3802565"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solidFill>
                    <a:srgbClr val="00A3F8"/>
                  </a:solidFill>
                </a:endParaRPr>
              </a:p>
            </p:txBody>
          </p:sp>
          <p:sp>
            <p:nvSpPr>
              <p:cNvPr id="12" name="文本框 11"/>
              <p:cNvSpPr txBox="1"/>
              <p:nvPr/>
            </p:nvSpPr>
            <p:spPr>
              <a:xfrm>
                <a:off x="2681320" y="1089973"/>
                <a:ext cx="3181834"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DHCP</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协议</a:t>
                </a:r>
              </a:p>
            </p:txBody>
          </p:sp>
        </p:grpSp>
        <p:pic>
          <p:nvPicPr>
            <p:cNvPr id="10" name="图片 9"/>
            <p:cNvPicPr>
              <a:picLocks noChangeAspect="1"/>
            </p:cNvPicPr>
            <p:nvPr/>
          </p:nvPicPr>
          <p:blipFill>
            <a:blip r:embed="rId2">
              <a:lum contrast="20000"/>
            </a:blip>
            <a:stretch>
              <a:fillRect/>
            </a:stretch>
          </p:blipFill>
          <p:spPr>
            <a:xfrm>
              <a:off x="658104" y="373146"/>
              <a:ext cx="1178667" cy="987480"/>
            </a:xfrm>
            <a:prstGeom prst="rect">
              <a:avLst/>
            </a:prstGeom>
          </p:spPr>
        </p:pic>
      </p:grpSp>
      <p:grpSp>
        <p:nvGrpSpPr>
          <p:cNvPr id="13" name="组合 12"/>
          <p:cNvGrpSpPr/>
          <p:nvPr/>
        </p:nvGrpSpPr>
        <p:grpSpPr>
          <a:xfrm>
            <a:off x="629529" y="1695920"/>
            <a:ext cx="6327922" cy="526729"/>
            <a:chOff x="722008" y="1303131"/>
            <a:chExt cx="6042085" cy="502937"/>
          </a:xfrm>
        </p:grpSpPr>
        <p:grpSp>
          <p:nvGrpSpPr>
            <p:cNvPr id="14" name="组合 13"/>
            <p:cNvGrpSpPr/>
            <p:nvPr/>
          </p:nvGrpSpPr>
          <p:grpSpPr>
            <a:xfrm>
              <a:off x="722008" y="1303131"/>
              <a:ext cx="546594" cy="475865"/>
              <a:chOff x="708742" y="1296102"/>
              <a:chExt cx="454744" cy="283828"/>
            </a:xfrm>
          </p:grpSpPr>
          <p:sp>
            <p:nvSpPr>
              <p:cNvPr id="17" name="平行四边形 16"/>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sp>
            <p:nvSpPr>
              <p:cNvPr id="18" name="平行四边形 17"/>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85"/>
              </a:p>
            </p:txBody>
          </p:sp>
        </p:grpSp>
        <p:sp>
          <p:nvSpPr>
            <p:cNvPr id="15" name="流程图: 手动输入 6"/>
            <p:cNvSpPr/>
            <p:nvPr/>
          </p:nvSpPr>
          <p:spPr>
            <a:xfrm rot="5400000" flipV="1">
              <a:off x="3638414" y="-1343279"/>
              <a:ext cx="475861" cy="577549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105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1050 h 10000"/>
                <a:gd name="connsiteX0-11" fmla="*/ 0 w 10000"/>
                <a:gd name="connsiteY0-12" fmla="*/ 988 h 9938"/>
                <a:gd name="connsiteX1-13" fmla="*/ 9911 w 10000"/>
                <a:gd name="connsiteY1-14" fmla="*/ 0 h 9938"/>
                <a:gd name="connsiteX2-15" fmla="*/ 10000 w 10000"/>
                <a:gd name="connsiteY2-16" fmla="*/ 9938 h 9938"/>
                <a:gd name="connsiteX3-17" fmla="*/ 0 w 10000"/>
                <a:gd name="connsiteY3-18" fmla="*/ 9938 h 9938"/>
                <a:gd name="connsiteX4-19" fmla="*/ 0 w 10000"/>
                <a:gd name="connsiteY4-20" fmla="*/ 988 h 9938"/>
                <a:gd name="connsiteX0-21" fmla="*/ 0 w 10000"/>
                <a:gd name="connsiteY0-22" fmla="*/ 1853 h 10000"/>
                <a:gd name="connsiteX1-23" fmla="*/ 9911 w 10000"/>
                <a:gd name="connsiteY1-24" fmla="*/ 0 h 10000"/>
                <a:gd name="connsiteX2-25" fmla="*/ 10000 w 10000"/>
                <a:gd name="connsiteY2-26" fmla="*/ 10000 h 10000"/>
                <a:gd name="connsiteX3-27" fmla="*/ 0 w 10000"/>
                <a:gd name="connsiteY3-28" fmla="*/ 10000 h 10000"/>
                <a:gd name="connsiteX4-29" fmla="*/ 0 w 10000"/>
                <a:gd name="connsiteY4-30" fmla="*/ 1853 h 10000"/>
                <a:gd name="connsiteX0-31" fmla="*/ 0 w 10000"/>
                <a:gd name="connsiteY0-32" fmla="*/ 1796 h 10000"/>
                <a:gd name="connsiteX1-33" fmla="*/ 9911 w 10000"/>
                <a:gd name="connsiteY1-34" fmla="*/ 0 h 10000"/>
                <a:gd name="connsiteX2-35" fmla="*/ 10000 w 10000"/>
                <a:gd name="connsiteY2-36" fmla="*/ 10000 h 10000"/>
                <a:gd name="connsiteX3-37" fmla="*/ 0 w 10000"/>
                <a:gd name="connsiteY3-38" fmla="*/ 10000 h 10000"/>
                <a:gd name="connsiteX4-39" fmla="*/ 0 w 10000"/>
                <a:gd name="connsiteY4-40" fmla="*/ 1796 h 10000"/>
                <a:gd name="connsiteX0-41" fmla="*/ 106 w 10000"/>
                <a:gd name="connsiteY0-42" fmla="*/ 804 h 10000"/>
                <a:gd name="connsiteX1-43" fmla="*/ 9911 w 10000"/>
                <a:gd name="connsiteY1-44" fmla="*/ 0 h 10000"/>
                <a:gd name="connsiteX2-45" fmla="*/ 10000 w 10000"/>
                <a:gd name="connsiteY2-46" fmla="*/ 10000 h 10000"/>
                <a:gd name="connsiteX3-47" fmla="*/ 0 w 10000"/>
                <a:gd name="connsiteY3-48" fmla="*/ 10000 h 10000"/>
                <a:gd name="connsiteX4-49" fmla="*/ 106 w 10000"/>
                <a:gd name="connsiteY4-50" fmla="*/ 804 h 10000"/>
                <a:gd name="connsiteX0-51" fmla="*/ 106 w 10000"/>
                <a:gd name="connsiteY0-52" fmla="*/ 793 h 10000"/>
                <a:gd name="connsiteX1-53" fmla="*/ 9911 w 10000"/>
                <a:gd name="connsiteY1-54" fmla="*/ 0 h 10000"/>
                <a:gd name="connsiteX2-55" fmla="*/ 10000 w 10000"/>
                <a:gd name="connsiteY2-56" fmla="*/ 10000 h 10000"/>
                <a:gd name="connsiteX3-57" fmla="*/ 0 w 10000"/>
                <a:gd name="connsiteY3-58" fmla="*/ 10000 h 10000"/>
                <a:gd name="connsiteX4-59" fmla="*/ 106 w 10000"/>
                <a:gd name="connsiteY4-60" fmla="*/ 793 h 10000"/>
                <a:gd name="connsiteX0-61" fmla="*/ 106 w 10000"/>
                <a:gd name="connsiteY0-62" fmla="*/ 758 h 10000"/>
                <a:gd name="connsiteX1-63" fmla="*/ 9911 w 10000"/>
                <a:gd name="connsiteY1-64" fmla="*/ 0 h 10000"/>
                <a:gd name="connsiteX2-65" fmla="*/ 10000 w 10000"/>
                <a:gd name="connsiteY2-66" fmla="*/ 10000 h 10000"/>
                <a:gd name="connsiteX3-67" fmla="*/ 0 w 10000"/>
                <a:gd name="connsiteY3-68" fmla="*/ 10000 h 10000"/>
                <a:gd name="connsiteX4-69" fmla="*/ 106 w 10000"/>
                <a:gd name="connsiteY4-70" fmla="*/ 758 h 10000"/>
                <a:gd name="connsiteX0-71" fmla="*/ 50 w 10000"/>
                <a:gd name="connsiteY0-72" fmla="*/ 854 h 10000"/>
                <a:gd name="connsiteX1-73" fmla="*/ 9911 w 10000"/>
                <a:gd name="connsiteY1-74" fmla="*/ 0 h 10000"/>
                <a:gd name="connsiteX2-75" fmla="*/ 10000 w 10000"/>
                <a:gd name="connsiteY2-76" fmla="*/ 10000 h 10000"/>
                <a:gd name="connsiteX3-77" fmla="*/ 0 w 10000"/>
                <a:gd name="connsiteY3-78" fmla="*/ 10000 h 10000"/>
                <a:gd name="connsiteX4-79" fmla="*/ 50 w 10000"/>
                <a:gd name="connsiteY4-80" fmla="*/ 854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55">
                <a:latin typeface="+mn-ea"/>
                <a:cs typeface="Arial" panose="020B0704020202020204" pitchFamily="34" charset="0"/>
              </a:endParaRPr>
            </a:p>
          </p:txBody>
        </p:sp>
        <p:sp>
          <p:nvSpPr>
            <p:cNvPr id="16" name="Text Box 79"/>
            <p:cNvSpPr txBox="1">
              <a:spLocks noChangeArrowheads="1"/>
            </p:cNvSpPr>
            <p:nvPr/>
          </p:nvSpPr>
          <p:spPr bwMode="auto">
            <a:xfrm>
              <a:off x="1351236" y="1335868"/>
              <a:ext cx="5412857" cy="4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704020202020204" pitchFamily="34" charset="0"/>
                  <a:ea typeface="宋体" panose="02010600030101010101" pitchFamily="2" charset="-122"/>
                </a:defRPr>
              </a:lvl1pPr>
              <a:lvl2pPr marL="742950" indent="-285750">
                <a:defRPr>
                  <a:solidFill>
                    <a:schemeClr val="tx1"/>
                  </a:solidFill>
                  <a:latin typeface="Arial" panose="020B0704020202020204" pitchFamily="34" charset="0"/>
                  <a:ea typeface="宋体" panose="02010600030101010101" pitchFamily="2" charset="-122"/>
                </a:defRPr>
              </a:lvl2pPr>
              <a:lvl3pPr marL="1143000" indent="-228600">
                <a:defRPr>
                  <a:solidFill>
                    <a:schemeClr val="tx1"/>
                  </a:solidFill>
                  <a:latin typeface="Arial" panose="020B0704020202020204" pitchFamily="34" charset="0"/>
                  <a:ea typeface="宋体" panose="02010600030101010101" pitchFamily="2" charset="-122"/>
                </a:defRPr>
              </a:lvl3pPr>
              <a:lvl4pPr marL="1600200" indent="-228600">
                <a:defRPr>
                  <a:solidFill>
                    <a:schemeClr val="tx1"/>
                  </a:solidFill>
                  <a:latin typeface="Arial" panose="020B0704020202020204" pitchFamily="34" charset="0"/>
                  <a:ea typeface="宋体" panose="02010600030101010101" pitchFamily="2" charset="-122"/>
                </a:defRPr>
              </a:lvl4pPr>
              <a:lvl5pPr marL="2057400" indent="-228600">
                <a:defRPr>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anose="02010600030101010101" pitchFamily="2" charset="-122"/>
                </a:defRPr>
              </a:lvl9pPr>
            </a:lstStyle>
            <a:p>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DHCP</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协议并不仅仅只能获取</a:t>
              </a:r>
              <a:r>
                <a:rPr kumimoji="1" lang="en-US" altLang="zh-CN"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IP</a:t>
              </a:r>
              <a:r>
                <a:rPr kumimoji="1" lang="zh-CN" altLang="en-US" sz="26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地址</a:t>
              </a:r>
            </a:p>
          </p:txBody>
        </p:sp>
      </p:grpSp>
      <p:sp>
        <p:nvSpPr>
          <p:cNvPr id="19" name="文本框 18"/>
          <p:cNvSpPr txBox="1"/>
          <p:nvPr/>
        </p:nvSpPr>
        <p:spPr>
          <a:xfrm>
            <a:off x="1288524" y="2416643"/>
            <a:ext cx="3312399" cy="2241960"/>
          </a:xfrm>
          <a:prstGeom prst="rect">
            <a:avLst/>
          </a:prstGeom>
          <a:noFill/>
        </p:spPr>
        <p:txBody>
          <a:bodyPr wrap="square">
            <a:spAutoFit/>
          </a:bodyPr>
          <a:lstStyle/>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网关地址</a:t>
            </a:r>
          </a:p>
          <a:p>
            <a:pPr marL="342900" indent="-342900">
              <a:lnSpc>
                <a:spcPct val="150000"/>
              </a:lnSpc>
              <a:buClr>
                <a:srgbClr val="009FF6"/>
              </a:buClr>
              <a:buFont typeface="Wingdings" panose="05000000000000000000" pitchFamily="2" charset="2"/>
              <a:buChar char="p"/>
            </a:pP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DNS</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a:t>
            </a: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5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子网掩码</a:t>
            </a:r>
          </a:p>
          <a:p>
            <a:pPr marL="342900" indent="-342900">
              <a:lnSpc>
                <a:spcPct val="150000"/>
              </a:lnSpc>
              <a:buClr>
                <a:srgbClr val="009FF6"/>
              </a:buClr>
              <a:buFont typeface="Wingdings" panose="05000000000000000000" pitchFamily="2" charset="2"/>
              <a:buChar char="p"/>
            </a:pP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2" name="灯片编号占位符 1">
            <a:extLst>
              <a:ext uri="{FF2B5EF4-FFF2-40B4-BE49-F238E27FC236}">
                <a16:creationId xmlns:a16="http://schemas.microsoft.com/office/drawing/2014/main" id="{738D371F-0928-4812-AF6D-F58022A42781}"/>
              </a:ext>
            </a:extLst>
          </p:cNvPr>
          <p:cNvSpPr>
            <a:spLocks noGrp="1"/>
          </p:cNvSpPr>
          <p:nvPr>
            <p:ph type="sldNum" sz="quarter" idx="12"/>
          </p:nvPr>
        </p:nvSpPr>
        <p:spPr/>
        <p:txBody>
          <a:bodyPr/>
          <a:lstStyle/>
          <a:p>
            <a:fld id="{91F2D4EF-46D4-4764-B373-FC59CD1D281E}" type="slidenum">
              <a:rPr lang="zh-CN" altLang="en-US" smtClean="0"/>
              <a:t>94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149631" y="1125245"/>
            <a:ext cx="3563489" cy="3563489"/>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grpSp>
        <p:nvGrpSpPr>
          <p:cNvPr id="8" name="组合 7"/>
          <p:cNvGrpSpPr/>
          <p:nvPr/>
        </p:nvGrpSpPr>
        <p:grpSpPr>
          <a:xfrm>
            <a:off x="2864543" y="1810695"/>
            <a:ext cx="7148194" cy="2439814"/>
            <a:chOff x="3032643" y="2284611"/>
            <a:chExt cx="7148194" cy="2439814"/>
          </a:xfrm>
        </p:grpSpPr>
        <p:grpSp>
          <p:nvGrpSpPr>
            <p:cNvPr id="9" name="组合 8"/>
            <p:cNvGrpSpPr/>
            <p:nvPr/>
          </p:nvGrpSpPr>
          <p:grpSpPr>
            <a:xfrm>
              <a:off x="3032643" y="2284611"/>
              <a:ext cx="7148194" cy="1871529"/>
              <a:chOff x="2274487" y="1713458"/>
              <a:chExt cx="5361153" cy="1403647"/>
            </a:xfrm>
          </p:grpSpPr>
          <p:sp>
            <p:nvSpPr>
              <p:cNvPr id="11" name="矩形 10"/>
              <p:cNvSpPr/>
              <p:nvPr/>
            </p:nvSpPr>
            <p:spPr>
              <a:xfrm>
                <a:off x="2274487" y="1713458"/>
                <a:ext cx="5361153" cy="906304"/>
              </a:xfrm>
              <a:prstGeom prst="rect">
                <a:avLst/>
              </a:prstGeom>
            </p:spPr>
            <p:txBody>
              <a:bodyPr wrap="square">
                <a:spAutoFit/>
              </a:bodyPr>
              <a:lstStyle/>
              <a:p>
                <a:pPr algn="ctr">
                  <a:lnSpc>
                    <a:spcPct val="110000"/>
                  </a:lnSpc>
                </a:pPr>
                <a:r>
                  <a:rPr lang="zh-CN" altLang="en-US" sz="6600" dirty="0">
                    <a:solidFill>
                      <a:schemeClr val="tx1">
                        <a:lumMod val="85000"/>
                        <a:lumOff val="15000"/>
                      </a:schemeClr>
                    </a:solidFill>
                    <a:latin typeface="造字工房朗倩（非商用）常规体" pitchFamily="50" charset="-122"/>
                    <a:ea typeface="造字工房朗倩（非商用）常规体" pitchFamily="50" charset="-122"/>
                  </a:rPr>
                  <a:t>网络地址转换</a:t>
                </a:r>
                <a:r>
                  <a:rPr lang="en-US" altLang="zh-CN" sz="6600" dirty="0">
                    <a:solidFill>
                      <a:schemeClr val="tx1">
                        <a:lumMod val="85000"/>
                        <a:lumOff val="15000"/>
                      </a:schemeClr>
                    </a:solidFill>
                    <a:latin typeface="Times New Roman" panose="02020803070505020304" pitchFamily="18" charset="0"/>
                    <a:ea typeface="造字工房朗倩（非商用）常规体" pitchFamily="50" charset="-122"/>
                    <a:cs typeface="Times New Roman" panose="02020803070505020304" pitchFamily="18" charset="0"/>
                  </a:rPr>
                  <a:t>NAT</a:t>
                </a:r>
                <a:endParaRPr lang="zh-CN" altLang="en-US" sz="6600" dirty="0">
                  <a:solidFill>
                    <a:schemeClr val="tx1">
                      <a:lumMod val="85000"/>
                      <a:lumOff val="15000"/>
                    </a:schemeClr>
                  </a:solidFill>
                  <a:latin typeface="Times New Roman" panose="02020803070505020304" pitchFamily="18" charset="0"/>
                  <a:ea typeface="造字工房朗倩（非商用）常规体" pitchFamily="50" charset="-122"/>
                  <a:cs typeface="Times New Roman" panose="02020803070505020304" pitchFamily="18" charset="0"/>
                </a:endParaRPr>
              </a:p>
            </p:txBody>
          </p:sp>
          <p:sp>
            <p:nvSpPr>
              <p:cNvPr id="12" name="矩形 11"/>
              <p:cNvSpPr/>
              <p:nvPr/>
            </p:nvSpPr>
            <p:spPr>
              <a:xfrm>
                <a:off x="2679732" y="2619762"/>
                <a:ext cx="4874033" cy="438581"/>
              </a:xfrm>
              <a:prstGeom prst="rect">
                <a:avLst/>
              </a:prstGeom>
            </p:spPr>
            <p:txBody>
              <a:bodyPr wrap="none">
                <a:spAutoFit/>
              </a:bodyPr>
              <a:lstStyle/>
              <a:p>
                <a:r>
                  <a:rPr lang="en-US" altLang="zh-CN" sz="48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rPr>
                  <a:t> etwork Address Translation NAT</a:t>
                </a:r>
                <a:endParaRPr lang="zh-CN" altLang="en-US" sz="4800" spc="300" baseline="-25000" dirty="0">
                  <a:gradFill>
                    <a:gsLst>
                      <a:gs pos="100000">
                        <a:srgbClr val="2E95D1"/>
                      </a:gs>
                      <a:gs pos="0">
                        <a:srgbClr val="8296EF"/>
                      </a:gs>
                    </a:gsLst>
                    <a:lin ang="10800000" scaled="0"/>
                  </a:gradFill>
                  <a:latin typeface="Times New Roman" panose="02020803070505020304" pitchFamily="18" charset="0"/>
                  <a:cs typeface="Times New Roman" panose="02020803070505020304" pitchFamily="18" charset="0"/>
                </a:endParaRPr>
              </a:p>
            </p:txBody>
          </p:sp>
          <p:sp>
            <p:nvSpPr>
              <p:cNvPr id="13" name="矩形 12"/>
              <p:cNvSpPr/>
              <p:nvPr/>
            </p:nvSpPr>
            <p:spPr>
              <a:xfrm>
                <a:off x="2324202" y="2217050"/>
                <a:ext cx="583333" cy="807913"/>
              </a:xfrm>
              <a:prstGeom prst="rect">
                <a:avLst/>
              </a:prstGeom>
            </p:spPr>
            <p:txBody>
              <a:bodyPr wrap="none">
                <a:spAutoFit/>
              </a:bodyPr>
              <a:lstStyle/>
              <a:p>
                <a:r>
                  <a:rPr lang="en-US" altLang="zh-CN" sz="9600" baseline="-25000" dirty="0">
                    <a:solidFill>
                      <a:srgbClr val="2E95D1"/>
                    </a:solidFill>
                    <a:latin typeface="Times New Roman" panose="02020803070505020304" pitchFamily="18" charset="0"/>
                    <a:cs typeface="Times New Roman" panose="02020803070505020304" pitchFamily="18" charset="0"/>
                  </a:rPr>
                  <a:t>N</a:t>
                </a:r>
                <a:endParaRPr lang="zh-CN" altLang="en-US" sz="9600" baseline="-25000" dirty="0">
                  <a:solidFill>
                    <a:srgbClr val="2E95D1"/>
                  </a:solidFill>
                  <a:latin typeface="Times New Roman" panose="02020803070505020304" pitchFamily="18" charset="0"/>
                  <a:cs typeface="Times New Roman" panose="02020803070505020304" pitchFamily="18" charset="0"/>
                </a:endParaRPr>
              </a:p>
            </p:txBody>
          </p:sp>
          <p:cxnSp>
            <p:nvCxnSpPr>
              <p:cNvPr id="15" name="直接连接符 14"/>
              <p:cNvCxnSpPr/>
              <p:nvPr/>
            </p:nvCxnSpPr>
            <p:spPr>
              <a:xfrm>
                <a:off x="2388492" y="3117105"/>
                <a:ext cx="5014243"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8630855" y="4016539"/>
              <a:ext cx="1239442" cy="707886"/>
            </a:xfrm>
            <a:prstGeom prst="rect">
              <a:avLst/>
            </a:prstGeom>
            <a:effectLst/>
          </p:spPr>
          <p:txBody>
            <a:bodyPr wrap="none">
              <a:spAutoFit/>
            </a:bodyPr>
            <a:lstStyle/>
            <a:p>
              <a:pPr algn="ctr"/>
              <a:r>
                <a:rPr kumimoji="1" lang="en-US" altLang="zh-CN" sz="4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819913" y="1534550"/>
            <a:ext cx="1479553" cy="1353390"/>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EF2C22D0-58A0-431B-8CFA-9DD38D783522}"/>
              </a:ext>
            </a:extLst>
          </p:cNvPr>
          <p:cNvSpPr>
            <a:spLocks noGrp="1"/>
          </p:cNvSpPr>
          <p:nvPr>
            <p:ph type="sldNum" sz="quarter" idx="12"/>
          </p:nvPr>
        </p:nvSpPr>
        <p:spPr/>
        <p:txBody>
          <a:bodyPr/>
          <a:lstStyle/>
          <a:p>
            <a:fld id="{91F2D4EF-46D4-4764-B373-FC59CD1D281E}" type="slidenum">
              <a:rPr lang="zh-CN" altLang="en-US" smtClean="0"/>
              <a:t>95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30213" y="0"/>
            <a:ext cx="5665787" cy="1428589"/>
            <a:chOff x="551030" y="-368704"/>
            <a:chExt cx="5665787" cy="1428589"/>
          </a:xfrm>
        </p:grpSpPr>
        <p:grpSp>
          <p:nvGrpSpPr>
            <p:cNvPr id="9" name="组合 8"/>
            <p:cNvGrpSpPr/>
            <p:nvPr/>
          </p:nvGrpSpPr>
          <p:grpSpPr>
            <a:xfrm>
              <a:off x="1201632" y="303925"/>
              <a:ext cx="5015185" cy="682185"/>
              <a:chOff x="1839059" y="967769"/>
              <a:chExt cx="5015185" cy="682185"/>
            </a:xfrm>
          </p:grpSpPr>
          <p:sp>
            <p:nvSpPr>
              <p:cNvPr id="11" name="矩形: 圆角 10"/>
              <p:cNvSpPr/>
              <p:nvPr/>
            </p:nvSpPr>
            <p:spPr>
              <a:xfrm>
                <a:off x="1839059" y="967769"/>
                <a:ext cx="4810938"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12" name="文本框 11"/>
              <p:cNvSpPr txBox="1"/>
              <p:nvPr/>
            </p:nvSpPr>
            <p:spPr>
              <a:xfrm>
                <a:off x="2786093" y="1034835"/>
                <a:ext cx="4068151"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设计</a:t>
                </a:r>
                <a:r>
                  <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NAT</a:t>
                </a:r>
                <a:r>
                  <a:rPr lang="zh-CN" altLang="en-US"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的动机</a:t>
                </a:r>
                <a:endPar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endParaRPr>
              </a:p>
            </p:txBody>
          </p:sp>
        </p:gr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13" name="文本框 12"/>
          <p:cNvSpPr txBox="1"/>
          <p:nvPr/>
        </p:nvSpPr>
        <p:spPr>
          <a:xfrm>
            <a:off x="1080815" y="1562685"/>
            <a:ext cx="10196206" cy="4412683"/>
          </a:xfrm>
          <a:prstGeom prst="rect">
            <a:avLst/>
          </a:prstGeom>
          <a:noFill/>
        </p:spPr>
        <p:txBody>
          <a:bodyPr wrap="square">
            <a:spAutoFit/>
          </a:bodyPr>
          <a:lstStyle/>
          <a:p>
            <a:pPr>
              <a:lnSpc>
                <a:spcPct val="200000"/>
              </a:lnSpc>
              <a:buClr>
                <a:srgbClr val="009FF6"/>
              </a:buClr>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本地网络只要使用</a:t>
            </a: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一个</a:t>
            </a:r>
            <a:r>
              <a:rPr kumimoji="1" lang="en-US" altLang="zh-CN"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地址</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就可以和外部网络相连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p>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不需要从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ISP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处获得大批</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所有设备可以使用同一个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a:t>
            </a:r>
          </a:p>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可以在不通知外部网络的情况下改变内网主机的</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a:t>
            </a:r>
          </a:p>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即使改变了</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ISP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也无须改变内网主机的</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a:t>
            </a:r>
          </a:p>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内网主机对外网主机而言是不可见的、不可寻址的。</a:t>
            </a:r>
          </a:p>
          <a:p>
            <a:pPr marL="342900" indent="-342900">
              <a:lnSpc>
                <a:spcPct val="20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这也算是一项安全措施</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p>
        </p:txBody>
      </p:sp>
      <p:sp>
        <p:nvSpPr>
          <p:cNvPr id="2" name="灯片编号占位符 1">
            <a:extLst>
              <a:ext uri="{FF2B5EF4-FFF2-40B4-BE49-F238E27FC236}">
                <a16:creationId xmlns:a16="http://schemas.microsoft.com/office/drawing/2014/main" id="{6DDC69ED-3D6B-437C-96BD-4F28E095DA72}"/>
              </a:ext>
            </a:extLst>
          </p:cNvPr>
          <p:cNvSpPr>
            <a:spLocks noGrp="1"/>
          </p:cNvSpPr>
          <p:nvPr>
            <p:ph type="sldNum" sz="quarter" idx="12"/>
          </p:nvPr>
        </p:nvSpPr>
        <p:spPr/>
        <p:txBody>
          <a:bodyPr/>
          <a:lstStyle/>
          <a:p>
            <a:fld id="{91F2D4EF-46D4-4764-B373-FC59CD1D281E}" type="slidenum">
              <a:rPr lang="zh-CN" altLang="en-US" smtClean="0"/>
              <a:t>96</a:t>
            </a:fld>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30213" y="0"/>
            <a:ext cx="5785552" cy="1428589"/>
            <a:chOff x="551030" y="-368704"/>
            <a:chExt cx="5785552" cy="1428589"/>
          </a:xfrm>
        </p:grpSpPr>
        <p:grpSp>
          <p:nvGrpSpPr>
            <p:cNvPr id="29" name="组合 28"/>
            <p:cNvGrpSpPr/>
            <p:nvPr/>
          </p:nvGrpSpPr>
          <p:grpSpPr>
            <a:xfrm>
              <a:off x="1201632" y="303925"/>
              <a:ext cx="5134950" cy="682185"/>
              <a:chOff x="1839059" y="967769"/>
              <a:chExt cx="5134950" cy="682185"/>
            </a:xfrm>
          </p:grpSpPr>
          <p:sp>
            <p:nvSpPr>
              <p:cNvPr id="31" name="矩形: 圆角 30"/>
              <p:cNvSpPr/>
              <p:nvPr/>
            </p:nvSpPr>
            <p:spPr>
              <a:xfrm>
                <a:off x="1839059" y="967769"/>
                <a:ext cx="5134950"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32" name="文本框 31"/>
              <p:cNvSpPr txBox="1"/>
              <p:nvPr/>
            </p:nvSpPr>
            <p:spPr>
              <a:xfrm>
                <a:off x="2786093" y="1034835"/>
                <a:ext cx="4068151"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网络地址转换</a:t>
                </a:r>
                <a:r>
                  <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NAT</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2" name="组合 1"/>
          <p:cNvGrpSpPr/>
          <p:nvPr/>
        </p:nvGrpSpPr>
        <p:grpSpPr>
          <a:xfrm>
            <a:off x="1478204" y="1757825"/>
            <a:ext cx="8542313" cy="3488214"/>
            <a:chOff x="-443860" y="1872125"/>
            <a:chExt cx="8542313" cy="3488214"/>
          </a:xfrm>
        </p:grpSpPr>
        <p:grpSp>
          <p:nvGrpSpPr>
            <p:cNvPr id="121" name="组合 120"/>
            <p:cNvGrpSpPr/>
            <p:nvPr/>
          </p:nvGrpSpPr>
          <p:grpSpPr>
            <a:xfrm>
              <a:off x="6015332" y="2110250"/>
              <a:ext cx="1625011" cy="2513051"/>
              <a:chOff x="2707027" y="1673538"/>
              <a:chExt cx="3810000" cy="3520449"/>
            </a:xfrm>
          </p:grpSpPr>
          <p:grpSp>
            <p:nvGrpSpPr>
              <p:cNvPr id="157" name="组合 156"/>
              <p:cNvGrpSpPr/>
              <p:nvPr/>
            </p:nvGrpSpPr>
            <p:grpSpPr>
              <a:xfrm>
                <a:off x="2707027" y="1673538"/>
                <a:ext cx="3810000" cy="3520449"/>
                <a:chOff x="2363126" y="1676863"/>
                <a:chExt cx="3995264" cy="3691633"/>
              </a:xfrm>
            </p:grpSpPr>
            <p:sp>
              <p:nvSpPr>
                <p:cNvPr id="159" name="椭圆 158"/>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8" name="弧形 157"/>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4" name="Line 9"/>
            <p:cNvSpPr>
              <a:spLocks noChangeShapeType="1"/>
            </p:cNvSpPr>
            <p:nvPr/>
          </p:nvSpPr>
          <p:spPr bwMode="auto">
            <a:xfrm>
              <a:off x="3763963" y="3350087"/>
              <a:ext cx="2947987"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5" name="Line 10"/>
            <p:cNvSpPr>
              <a:spLocks noChangeShapeType="1"/>
            </p:cNvSpPr>
            <p:nvPr/>
          </p:nvSpPr>
          <p:spPr bwMode="auto">
            <a:xfrm flipH="1">
              <a:off x="6532563" y="2642062"/>
              <a:ext cx="7937" cy="14112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6" name="Line 11"/>
            <p:cNvSpPr>
              <a:spLocks noChangeShapeType="1"/>
            </p:cNvSpPr>
            <p:nvPr/>
          </p:nvSpPr>
          <p:spPr bwMode="auto">
            <a:xfrm>
              <a:off x="6537326" y="2638888"/>
              <a:ext cx="12065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7" name="Line 12"/>
            <p:cNvSpPr>
              <a:spLocks noChangeShapeType="1"/>
            </p:cNvSpPr>
            <p:nvPr/>
          </p:nvSpPr>
          <p:spPr bwMode="auto">
            <a:xfrm flipV="1">
              <a:off x="6542088" y="4059700"/>
              <a:ext cx="161925"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8" name="Text Box 13"/>
            <p:cNvSpPr txBox="1">
              <a:spLocks noChangeArrowheads="1"/>
            </p:cNvSpPr>
            <p:nvPr/>
          </p:nvSpPr>
          <p:spPr bwMode="auto">
            <a:xfrm>
              <a:off x="7127875" y="2342025"/>
              <a:ext cx="851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600" u="none">
                  <a:latin typeface="Times New Roman" panose="02020803070505020304" pitchFamily="18" charset="0"/>
                  <a:ea typeface="楷体" panose="02010609060101010101" pitchFamily="49" charset="-122"/>
                  <a:cs typeface="Times New Roman" panose="02020803070505020304" pitchFamily="18" charset="0"/>
                </a:rPr>
                <a:t>10.0.0.1</a:t>
              </a:r>
            </a:p>
          </p:txBody>
        </p:sp>
        <p:sp>
          <p:nvSpPr>
            <p:cNvPr id="39" name="Text Box 14"/>
            <p:cNvSpPr txBox="1">
              <a:spLocks noChangeArrowheads="1"/>
            </p:cNvSpPr>
            <p:nvPr/>
          </p:nvSpPr>
          <p:spPr bwMode="auto">
            <a:xfrm>
              <a:off x="7246938" y="3069100"/>
              <a:ext cx="851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600" u="none">
                  <a:latin typeface="Times New Roman" panose="02020803070505020304" pitchFamily="18" charset="0"/>
                  <a:ea typeface="楷体" panose="02010609060101010101" pitchFamily="49" charset="-122"/>
                  <a:cs typeface="Times New Roman" panose="02020803070505020304" pitchFamily="18" charset="0"/>
                </a:rPr>
                <a:t>10.0.0.2</a:t>
              </a:r>
            </a:p>
          </p:txBody>
        </p:sp>
        <p:sp>
          <p:nvSpPr>
            <p:cNvPr id="40" name="Text Box 15"/>
            <p:cNvSpPr txBox="1">
              <a:spLocks noChangeArrowheads="1"/>
            </p:cNvSpPr>
            <p:nvPr/>
          </p:nvSpPr>
          <p:spPr bwMode="auto">
            <a:xfrm>
              <a:off x="7212013" y="3915237"/>
              <a:ext cx="851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600" u="none">
                  <a:latin typeface="Times New Roman" panose="02020803070505020304" pitchFamily="18" charset="0"/>
                  <a:ea typeface="楷体" panose="02010609060101010101" pitchFamily="49" charset="-122"/>
                  <a:cs typeface="Times New Roman" panose="02020803070505020304" pitchFamily="18" charset="0"/>
                </a:rPr>
                <a:t>10.0.0.3</a:t>
              </a:r>
            </a:p>
          </p:txBody>
        </p:sp>
        <p:sp>
          <p:nvSpPr>
            <p:cNvPr id="41" name="Text Box 16"/>
            <p:cNvSpPr txBox="1">
              <a:spLocks noChangeArrowheads="1"/>
            </p:cNvSpPr>
            <p:nvPr/>
          </p:nvSpPr>
          <p:spPr bwMode="auto">
            <a:xfrm>
              <a:off x="3806825" y="2900825"/>
              <a:ext cx="851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600" u="none">
                  <a:latin typeface="Times New Roman" panose="02020803070505020304" pitchFamily="18" charset="0"/>
                  <a:ea typeface="楷体" panose="02010609060101010101" pitchFamily="49" charset="-122"/>
                  <a:cs typeface="Times New Roman" panose="02020803070505020304" pitchFamily="18" charset="0"/>
                </a:rPr>
                <a:t>10.0.0.4</a:t>
              </a:r>
            </a:p>
          </p:txBody>
        </p:sp>
        <p:sp>
          <p:nvSpPr>
            <p:cNvPr id="42" name="Line 17"/>
            <p:cNvSpPr>
              <a:spLocks noChangeShapeType="1"/>
            </p:cNvSpPr>
            <p:nvPr/>
          </p:nvSpPr>
          <p:spPr bwMode="auto">
            <a:xfrm flipH="1">
              <a:off x="3922713" y="3183400"/>
              <a:ext cx="82550" cy="12065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3" name="Text Box 18"/>
            <p:cNvSpPr txBox="1">
              <a:spLocks noChangeArrowheads="1"/>
            </p:cNvSpPr>
            <p:nvPr/>
          </p:nvSpPr>
          <p:spPr bwMode="auto">
            <a:xfrm>
              <a:off x="2070100" y="3427875"/>
              <a:ext cx="11592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600" u="none">
                  <a:latin typeface="Times New Roman" panose="02020803070505020304" pitchFamily="18" charset="0"/>
                  <a:ea typeface="楷体" panose="02010609060101010101" pitchFamily="49" charset="-122"/>
                  <a:cs typeface="Times New Roman" panose="02020803070505020304" pitchFamily="18" charset="0"/>
                </a:rPr>
                <a:t>138.76.29.7</a:t>
              </a:r>
            </a:p>
          </p:txBody>
        </p:sp>
        <p:sp>
          <p:nvSpPr>
            <p:cNvPr id="44" name="Line 19"/>
            <p:cNvSpPr>
              <a:spLocks noChangeShapeType="1"/>
            </p:cNvSpPr>
            <p:nvPr/>
          </p:nvSpPr>
          <p:spPr bwMode="auto">
            <a:xfrm flipH="1">
              <a:off x="3224213" y="3407237"/>
              <a:ext cx="80962" cy="122238"/>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9" name="Line 34"/>
            <p:cNvSpPr>
              <a:spLocks noChangeShapeType="1"/>
            </p:cNvSpPr>
            <p:nvPr/>
          </p:nvSpPr>
          <p:spPr bwMode="auto">
            <a:xfrm>
              <a:off x="488949" y="3372313"/>
              <a:ext cx="2905273"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0" name="Text Box 35"/>
            <p:cNvSpPr txBox="1">
              <a:spLocks noChangeArrowheads="1"/>
            </p:cNvSpPr>
            <p:nvPr/>
          </p:nvSpPr>
          <p:spPr bwMode="auto">
            <a:xfrm>
              <a:off x="4500878" y="1872125"/>
              <a:ext cx="17075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r>
                <a:rPr lang="zh-CN" altLang="en-US" sz="1600" u="none" dirty="0">
                  <a:latin typeface="Times New Roman" panose="02020803070505020304" pitchFamily="18" charset="0"/>
                  <a:ea typeface="思源黑体 CN Normal" panose="020B0400000000000000" pitchFamily="34" charset="-122"/>
                  <a:cs typeface="Times New Roman" panose="02020803070505020304" pitchFamily="18" charset="0"/>
                </a:rPr>
                <a:t>本地网络</a:t>
              </a:r>
            </a:p>
            <a:p>
              <a:pPr algn="ctr"/>
              <a:r>
                <a:rPr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a:t>
              </a:r>
              <a:r>
                <a:rPr lang="zh-CN" altLang="en-US" sz="1600" u="none" dirty="0">
                  <a:latin typeface="Times New Roman" panose="02020803070505020304" pitchFamily="18" charset="0"/>
                  <a:ea typeface="思源黑体 CN Normal" panose="020B0400000000000000" pitchFamily="34" charset="-122"/>
                  <a:cs typeface="Times New Roman" panose="02020803070505020304" pitchFamily="18" charset="0"/>
                </a:rPr>
                <a:t>例如</a:t>
              </a:r>
              <a:r>
                <a:rPr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 </a:t>
              </a:r>
              <a:r>
                <a:rPr lang="zh-CN" altLang="en-US" sz="1600" u="none" dirty="0">
                  <a:latin typeface="Times New Roman" panose="02020803070505020304" pitchFamily="18" charset="0"/>
                  <a:ea typeface="思源黑体 CN Normal" panose="020B0400000000000000" pitchFamily="34" charset="-122"/>
                  <a:cs typeface="Times New Roman" panose="02020803070505020304" pitchFamily="18" charset="0"/>
                </a:rPr>
                <a:t>家庭网络</a:t>
              </a:r>
              <a:r>
                <a:rPr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a:t>
              </a:r>
            </a:p>
            <a:p>
              <a:pPr algn="ctr"/>
              <a:r>
                <a:rPr lang="en-US" altLang="zh-CN" sz="1600" u="none" dirty="0">
                  <a:latin typeface="Times New Roman" panose="02020803070505020304" pitchFamily="18" charset="0"/>
                  <a:ea typeface="思源黑体 CN Normal" panose="020B0400000000000000" pitchFamily="34" charset="-122"/>
                  <a:cs typeface="Times New Roman" panose="02020803070505020304" pitchFamily="18" charset="0"/>
                </a:rPr>
                <a:t>10.0.0/24</a:t>
              </a:r>
            </a:p>
          </p:txBody>
        </p:sp>
        <p:sp>
          <p:nvSpPr>
            <p:cNvPr id="61" name="Line 36"/>
            <p:cNvSpPr>
              <a:spLocks noChangeShapeType="1"/>
            </p:cNvSpPr>
            <p:nvPr/>
          </p:nvSpPr>
          <p:spPr bwMode="auto">
            <a:xfrm>
              <a:off x="6421438" y="2122950"/>
              <a:ext cx="1309687"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2" name="Line 37"/>
            <p:cNvSpPr>
              <a:spLocks noChangeShapeType="1"/>
            </p:cNvSpPr>
            <p:nvPr/>
          </p:nvSpPr>
          <p:spPr bwMode="auto">
            <a:xfrm>
              <a:off x="3632200" y="1989600"/>
              <a:ext cx="0" cy="10223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3" name="Line 38"/>
            <p:cNvSpPr>
              <a:spLocks noChangeShapeType="1"/>
            </p:cNvSpPr>
            <p:nvPr/>
          </p:nvSpPr>
          <p:spPr bwMode="auto">
            <a:xfrm flipH="1" flipV="1">
              <a:off x="3763963" y="2110250"/>
              <a:ext cx="84931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4" name="Line 39"/>
            <p:cNvSpPr>
              <a:spLocks noChangeShapeType="1"/>
            </p:cNvSpPr>
            <p:nvPr/>
          </p:nvSpPr>
          <p:spPr bwMode="auto">
            <a:xfrm>
              <a:off x="2257425" y="2122950"/>
              <a:ext cx="1309688"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5" name="Line 40"/>
            <p:cNvSpPr>
              <a:spLocks noChangeShapeType="1"/>
            </p:cNvSpPr>
            <p:nvPr/>
          </p:nvSpPr>
          <p:spPr bwMode="auto">
            <a:xfrm flipH="1" flipV="1">
              <a:off x="546100" y="2110250"/>
              <a:ext cx="847725"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 name="Text Box 41"/>
            <p:cNvSpPr txBox="1">
              <a:spLocks noChangeArrowheads="1"/>
            </p:cNvSpPr>
            <p:nvPr/>
          </p:nvSpPr>
          <p:spPr bwMode="auto">
            <a:xfrm>
              <a:off x="1344979" y="1876920"/>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defRPr/>
              </a:pPr>
              <a:r>
                <a:rPr lang="zh-CN" altLang="en-US" sz="1600" u="none" dirty="0">
                  <a:latin typeface="思源黑体 CN Normal" panose="020B0400000000000000" pitchFamily="34" charset="-122"/>
                  <a:ea typeface="思源黑体 CN Normal" panose="020B0400000000000000" pitchFamily="34" charset="-122"/>
                  <a:cs typeface="Arial" panose="020B0704020202020204" pitchFamily="34" charset="0"/>
                </a:rPr>
                <a:t>因特网的</a:t>
              </a:r>
            </a:p>
            <a:p>
              <a:pPr algn="ctr">
                <a:defRPr/>
              </a:pPr>
              <a:r>
                <a:rPr lang="zh-CN" altLang="en-US" sz="1600" u="none" dirty="0">
                  <a:latin typeface="思源黑体 CN Normal" panose="020B0400000000000000" pitchFamily="34" charset="-122"/>
                  <a:ea typeface="思源黑体 CN Normal" panose="020B0400000000000000" pitchFamily="34" charset="-122"/>
                  <a:cs typeface="Arial" panose="020B0704020202020204" pitchFamily="34" charset="0"/>
                </a:rPr>
                <a:t>其他部分</a:t>
              </a:r>
            </a:p>
          </p:txBody>
        </p:sp>
        <p:sp>
          <p:nvSpPr>
            <p:cNvPr id="67" name="Line 42"/>
            <p:cNvSpPr>
              <a:spLocks noChangeShapeType="1"/>
            </p:cNvSpPr>
            <p:nvPr/>
          </p:nvSpPr>
          <p:spPr bwMode="auto">
            <a:xfrm flipH="1" flipV="1">
              <a:off x="2484438" y="3770773"/>
              <a:ext cx="11418" cy="76667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8" name="Text Box 43"/>
            <p:cNvSpPr txBox="1">
              <a:spLocks noChangeArrowheads="1"/>
            </p:cNvSpPr>
            <p:nvPr/>
          </p:nvSpPr>
          <p:spPr bwMode="auto">
            <a:xfrm>
              <a:off x="4188619" y="4714008"/>
              <a:ext cx="30364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本网络中的数据报有着类似</a:t>
              </a:r>
            </a:p>
            <a:p>
              <a:pPr algn="ct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 </a:t>
              </a:r>
              <a:r>
                <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10.0.0/24</a:t>
              </a: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的源或目的</a:t>
              </a:r>
              <a:r>
                <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IP</a:t>
              </a: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地址</a:t>
              </a:r>
            </a:p>
          </p:txBody>
        </p:sp>
        <p:sp>
          <p:nvSpPr>
            <p:cNvPr id="69" name="Line 44"/>
            <p:cNvSpPr>
              <a:spLocks noChangeShapeType="1"/>
            </p:cNvSpPr>
            <p:nvPr/>
          </p:nvSpPr>
          <p:spPr bwMode="auto">
            <a:xfrm flipH="1" flipV="1">
              <a:off x="5338763" y="3588212"/>
              <a:ext cx="0" cy="112579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0" name="Text Box 45"/>
            <p:cNvSpPr txBox="1">
              <a:spLocks noChangeArrowheads="1"/>
            </p:cNvSpPr>
            <p:nvPr/>
          </p:nvSpPr>
          <p:spPr bwMode="auto">
            <a:xfrm>
              <a:off x="-443860" y="4714008"/>
              <a:ext cx="44491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zh-CN" altLang="en-US"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所有离开本地网络的报文都拥有同一个源</a:t>
              </a:r>
              <a:r>
                <a:rPr lang="en-US" altLang="zh-CN"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IP</a:t>
              </a:r>
              <a:r>
                <a:rPr lang="zh-CN" altLang="en-US" u="none"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地址</a:t>
              </a:r>
              <a:r>
                <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 138.76.29.7,</a:t>
              </a: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以及不同的源端口号</a:t>
              </a:r>
            </a:p>
          </p:txBody>
        </p:sp>
        <p:sp>
          <p:nvSpPr>
            <p:cNvPr id="71" name="computr2"/>
            <p:cNvSpPr>
              <a:spLocks noEditPoints="1" noChangeArrowheads="1"/>
            </p:cNvSpPr>
            <p:nvPr/>
          </p:nvSpPr>
          <p:spPr bwMode="auto">
            <a:xfrm>
              <a:off x="6646863" y="2464262"/>
              <a:ext cx="352425" cy="334963"/>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p>
          </p:txBody>
        </p:sp>
        <p:sp>
          <p:nvSpPr>
            <p:cNvPr id="72" name="computr2"/>
            <p:cNvSpPr>
              <a:spLocks noEditPoints="1" noChangeArrowheads="1"/>
            </p:cNvSpPr>
            <p:nvPr/>
          </p:nvSpPr>
          <p:spPr bwMode="auto">
            <a:xfrm>
              <a:off x="6657975" y="3213562"/>
              <a:ext cx="350838" cy="333375"/>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p>
          </p:txBody>
        </p:sp>
        <p:sp>
          <p:nvSpPr>
            <p:cNvPr id="73" name="computr2"/>
            <p:cNvSpPr>
              <a:spLocks noEditPoints="1" noChangeArrowheads="1"/>
            </p:cNvSpPr>
            <p:nvPr/>
          </p:nvSpPr>
          <p:spPr bwMode="auto">
            <a:xfrm>
              <a:off x="6657975" y="3894600"/>
              <a:ext cx="350838" cy="333375"/>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p>
          </p:txBody>
        </p:sp>
        <p:pic>
          <p:nvPicPr>
            <p:cNvPr id="108" name="图片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4202" y="2294334"/>
              <a:ext cx="898796" cy="639044"/>
            </a:xfrm>
            <a:prstGeom prst="rect">
              <a:avLst/>
            </a:prstGeom>
          </p:spPr>
        </p:pic>
        <p:pic>
          <p:nvPicPr>
            <p:cNvPr id="109" name="图片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4202" y="3006783"/>
              <a:ext cx="898796" cy="639044"/>
            </a:xfrm>
            <a:prstGeom prst="rect">
              <a:avLst/>
            </a:prstGeom>
          </p:spPr>
        </p:pic>
        <p:pic>
          <p:nvPicPr>
            <p:cNvPr id="110" name="图片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4202" y="3705185"/>
              <a:ext cx="898796" cy="639044"/>
            </a:xfrm>
            <a:prstGeom prst="rect">
              <a:avLst/>
            </a:prstGeom>
          </p:spPr>
        </p:pic>
        <p:pic>
          <p:nvPicPr>
            <p:cNvPr id="161" name="图片 1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6748" y="2799477"/>
              <a:ext cx="898629" cy="898630"/>
            </a:xfrm>
            <a:prstGeom prst="rect">
              <a:avLst/>
            </a:prstGeom>
          </p:spPr>
        </p:pic>
      </p:grpSp>
      <p:sp>
        <p:nvSpPr>
          <p:cNvPr id="3" name="灯片编号占位符 2">
            <a:extLst>
              <a:ext uri="{FF2B5EF4-FFF2-40B4-BE49-F238E27FC236}">
                <a16:creationId xmlns:a16="http://schemas.microsoft.com/office/drawing/2014/main" id="{47C6B091-650F-400F-889F-1F1B5BE95838}"/>
              </a:ext>
            </a:extLst>
          </p:cNvPr>
          <p:cNvSpPr>
            <a:spLocks noGrp="1"/>
          </p:cNvSpPr>
          <p:nvPr>
            <p:ph type="sldNum" sz="quarter" idx="12"/>
          </p:nvPr>
        </p:nvSpPr>
        <p:spPr/>
        <p:txBody>
          <a:bodyPr/>
          <a:lstStyle/>
          <a:p>
            <a:fld id="{91F2D4EF-46D4-4764-B373-FC59CD1D281E}" type="slidenum">
              <a:rPr lang="zh-CN" altLang="en-US" smtClean="0"/>
              <a:t>97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30213" y="0"/>
            <a:ext cx="4914785" cy="1428589"/>
            <a:chOff x="551030" y="-368704"/>
            <a:chExt cx="4914785" cy="1428589"/>
          </a:xfrm>
        </p:grpSpPr>
        <p:grpSp>
          <p:nvGrpSpPr>
            <p:cNvPr id="9" name="组合 8"/>
            <p:cNvGrpSpPr/>
            <p:nvPr/>
          </p:nvGrpSpPr>
          <p:grpSpPr>
            <a:xfrm>
              <a:off x="1201632" y="303925"/>
              <a:ext cx="4264183" cy="682185"/>
              <a:chOff x="1839059" y="967769"/>
              <a:chExt cx="4264183" cy="682185"/>
            </a:xfrm>
          </p:grpSpPr>
          <p:sp>
            <p:nvSpPr>
              <p:cNvPr id="11" name="矩形: 圆角 10"/>
              <p:cNvSpPr/>
              <p:nvPr/>
            </p:nvSpPr>
            <p:spPr>
              <a:xfrm>
                <a:off x="1839059" y="967769"/>
                <a:ext cx="3854117"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12" name="文本框 11"/>
              <p:cNvSpPr txBox="1"/>
              <p:nvPr/>
            </p:nvSpPr>
            <p:spPr>
              <a:xfrm>
                <a:off x="2786093" y="1034835"/>
                <a:ext cx="3317149"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NAT</a:t>
                </a:r>
                <a:r>
                  <a:rPr lang="zh-CN" altLang="en-US"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的实现</a:t>
                </a:r>
                <a:endPar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endParaRPr>
              </a:p>
            </p:txBody>
          </p:sp>
        </p:gr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sp>
        <p:nvSpPr>
          <p:cNvPr id="13" name="文本框 12"/>
          <p:cNvSpPr txBox="1"/>
          <p:nvPr/>
        </p:nvSpPr>
        <p:spPr>
          <a:xfrm>
            <a:off x="907455" y="1649195"/>
            <a:ext cx="11004683" cy="4043351"/>
          </a:xfrm>
          <a:prstGeom prst="rect">
            <a:avLst/>
          </a:prstGeom>
          <a:noFill/>
        </p:spPr>
        <p:txBody>
          <a:bodyPr wrap="square">
            <a:spAutoFit/>
          </a:bodyPr>
          <a:lstStyle/>
          <a:p>
            <a:pPr marL="342900" indent="-342900">
              <a:lnSpc>
                <a:spcPct val="120000"/>
              </a:lnSpc>
              <a:buClr>
                <a:srgbClr val="009FF6"/>
              </a:buClr>
              <a:buFont typeface="Wingdings" panose="05000000000000000000" pitchFamily="2" charset="2"/>
              <a:buChar char="p"/>
            </a:pPr>
            <a:r>
              <a:rPr kumimoji="1" lang="zh-CN" altLang="en-US" sz="2400" b="1"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发送数据报</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将每个外出报文的</a:t>
            </a:r>
            <a:r>
              <a:rPr kumimoji="1" lang="zh-CN" altLang="en-US" sz="2400"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rPr>
              <a:t>源</a:t>
            </a:r>
            <a:r>
              <a:rPr kumimoji="1" lang="en-US" altLang="zh-CN" sz="2400"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rPr>
              <a:t>地址</a:t>
            </a:r>
            <a:r>
              <a:rPr kumimoji="1" lang="en-US" altLang="zh-CN" sz="2400"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rPr>
              <a:t>端口号</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替换为</a:t>
            </a:r>
            <a:r>
              <a:rPr kumimoji="1" lang="en-US" altLang="zh-CN"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NAT IP</a:t>
            </a: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地址以及新的端口号</a:t>
            </a:r>
            <a:br>
              <a:rPr kumimoji="1" lang="en-US" altLang="zh-CN"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b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 .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远程客户机</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服务器将以</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NAT IP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地址以及新的端口号做为目的地址进行响应</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b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br>
            <a:endPar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20000"/>
              </a:lnSpc>
              <a:buClr>
                <a:srgbClr val="009FF6"/>
              </a:buClr>
              <a:buFont typeface="Wingdings" panose="05000000000000000000" pitchFamily="2" charset="2"/>
              <a:buChar char="p"/>
            </a:pP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记住每一个地址转换对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在 </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NAT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转换表中</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，即</a:t>
            </a:r>
            <a:b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br>
            <a:r>
              <a:rPr kumimoji="1" lang="en-US" altLang="zh-CN"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源</a:t>
            </a:r>
            <a:r>
              <a:rPr kumimoji="1" lang="en-US" altLang="zh-CN"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地址</a:t>
            </a:r>
            <a:r>
              <a:rPr kumimoji="1" lang="en-US" altLang="zh-CN"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端口号</a:t>
            </a:r>
            <a:r>
              <a:rPr kumimoji="1" lang="en-US" altLang="zh-CN"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 </a:t>
            </a:r>
            <a:r>
              <a:rPr kumimoji="1" lang="en-US" altLang="zh-CN"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(NAT IP </a:t>
            </a: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地址</a:t>
            </a:r>
            <a:r>
              <a:rPr kumimoji="1" lang="en-US" altLang="zh-CN"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新的端口</a:t>
            </a:r>
            <a:r>
              <a:rPr kumimoji="1" lang="en-US" altLang="zh-CN"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a:t>
            </a:r>
            <a:endParaRPr kumimoji="1" lang="zh-CN" altLang="en-US" sz="2400"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20000"/>
              </a:lnSpc>
              <a:buClr>
                <a:srgbClr val="009FF6"/>
              </a:buClr>
              <a:buFont typeface="Wingdings" panose="05000000000000000000" pitchFamily="2" charset="2"/>
              <a:buChar char="p"/>
            </a:pPr>
            <a:endPar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endParaRPr>
          </a:p>
          <a:p>
            <a:pPr marL="342900" indent="-342900">
              <a:lnSpc>
                <a:spcPct val="120000"/>
              </a:lnSpc>
              <a:buClr>
                <a:srgbClr val="009FF6"/>
              </a:buClr>
              <a:buFont typeface="Wingdings" panose="05000000000000000000" pitchFamily="2" charset="2"/>
              <a:buChar char="p"/>
            </a:pPr>
            <a:r>
              <a:rPr kumimoji="1" lang="zh-CN" altLang="en-US" sz="2400" b="1" dirty="0">
                <a:solidFill>
                  <a:srgbClr val="009FF6"/>
                </a:solidFill>
                <a:latin typeface="Times New Roman" panose="02020803070505020304" pitchFamily="18" charset="0"/>
                <a:ea typeface="思源黑体 CN Normal" panose="020B0400000000000000" pitchFamily="34" charset="-122"/>
                <a:cs typeface="Times New Roman" panose="02020803070505020304" pitchFamily="18" charset="0"/>
              </a:rPr>
              <a:t>接收数据报</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根据</a:t>
            </a:r>
            <a:r>
              <a:rPr kumimoji="1" lang="en-US" altLang="zh-CN" sz="2400"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rPr>
              <a:t>NAT</a:t>
            </a:r>
            <a:r>
              <a:rPr kumimoji="1" lang="zh-CN" altLang="en-US" sz="2400" dirty="0">
                <a:solidFill>
                  <a:srgbClr val="C00000"/>
                </a:solidFill>
                <a:latin typeface="Times New Roman" panose="02020803070505020304" pitchFamily="18" charset="0"/>
                <a:ea typeface="思源黑体 CN Normal" panose="020B0400000000000000" pitchFamily="34" charset="-122"/>
                <a:cs typeface="Times New Roman" panose="02020803070505020304" pitchFamily="18" charset="0"/>
              </a:rPr>
              <a:t>转换表</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将每个进入报文的</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NAT 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端口号替换为相应的源</a:t>
            </a:r>
            <a:r>
              <a:rPr kumimoji="1" lang="en-US" altLang="zh-CN" sz="2400" dirty="0">
                <a:latin typeface="Times New Roman" panose="02020803070505020304" pitchFamily="18" charset="0"/>
                <a:ea typeface="思源黑体 CN Normal" panose="020B0400000000000000" pitchFamily="34" charset="-122"/>
                <a:cs typeface="Times New Roman" panose="02020803070505020304" pitchFamily="18" charset="0"/>
              </a:rPr>
              <a:t>IP</a:t>
            </a:r>
            <a:r>
              <a:rPr kumimoji="1" lang="zh-CN" altLang="en-US" sz="2400" dirty="0">
                <a:latin typeface="Times New Roman" panose="02020803070505020304" pitchFamily="18" charset="0"/>
                <a:ea typeface="思源黑体 CN Normal" panose="020B0400000000000000" pitchFamily="34" charset="-122"/>
                <a:cs typeface="Times New Roman" panose="02020803070505020304" pitchFamily="18" charset="0"/>
              </a:rPr>
              <a:t>地址以及端口号</a:t>
            </a:r>
          </a:p>
        </p:txBody>
      </p:sp>
      <p:sp>
        <p:nvSpPr>
          <p:cNvPr id="2" name="灯片编号占位符 1">
            <a:extLst>
              <a:ext uri="{FF2B5EF4-FFF2-40B4-BE49-F238E27FC236}">
                <a16:creationId xmlns:a16="http://schemas.microsoft.com/office/drawing/2014/main" id="{BCCE9064-8A37-43E1-862A-A98DAA49069C}"/>
              </a:ext>
            </a:extLst>
          </p:cNvPr>
          <p:cNvSpPr>
            <a:spLocks noGrp="1"/>
          </p:cNvSpPr>
          <p:nvPr>
            <p:ph type="sldNum" sz="quarter" idx="12"/>
          </p:nvPr>
        </p:nvSpPr>
        <p:spPr/>
        <p:txBody>
          <a:bodyPr/>
          <a:lstStyle/>
          <a:p>
            <a:fld id="{91F2D4EF-46D4-4764-B373-FC59CD1D281E}" type="slidenum">
              <a:rPr lang="zh-CN" altLang="en-US" smtClean="0"/>
              <a:t>98</a:t>
            </a:fld>
            <a:endParaRPr lang="zh-CN"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Freeform 35"/>
          <p:cNvSpPr/>
          <p:nvPr/>
        </p:nvSpPr>
        <p:spPr bwMode="auto">
          <a:xfrm>
            <a:off x="4460290" y="2946146"/>
            <a:ext cx="3649662" cy="1427940"/>
          </a:xfrm>
          <a:custGeom>
            <a:avLst/>
            <a:gdLst>
              <a:gd name="T0" fmla="*/ 0 w 2433"/>
              <a:gd name="T1" fmla="*/ 2147483646 h 965"/>
              <a:gd name="T2" fmla="*/ 2147483646 w 2433"/>
              <a:gd name="T3" fmla="*/ 2147483646 h 965"/>
              <a:gd name="T4" fmla="*/ 2147483646 w 2433"/>
              <a:gd name="T5" fmla="*/ 2147483646 h 965"/>
              <a:gd name="T6" fmla="*/ 2147483646 w 2433"/>
              <a:gd name="T7" fmla="*/ 2147483646 h 965"/>
              <a:gd name="T8" fmla="*/ 2147483646 w 2433"/>
              <a:gd name="T9" fmla="*/ 2147483646 h 965"/>
              <a:gd name="T10" fmla="*/ 2147483646 w 2433"/>
              <a:gd name="T11" fmla="*/ 2147483646 h 965"/>
              <a:gd name="T12" fmla="*/ 0 w 2433"/>
              <a:gd name="T13" fmla="*/ 2147483646 h 965"/>
              <a:gd name="T14" fmla="*/ 0 60000 65536"/>
              <a:gd name="T15" fmla="*/ 0 60000 65536"/>
              <a:gd name="T16" fmla="*/ 0 60000 65536"/>
              <a:gd name="T17" fmla="*/ 0 60000 65536"/>
              <a:gd name="T18" fmla="*/ 0 60000 65536"/>
              <a:gd name="T19" fmla="*/ 0 60000 65536"/>
              <a:gd name="T20" fmla="*/ 0 60000 65536"/>
              <a:gd name="T21" fmla="*/ 0 w 2433"/>
              <a:gd name="T22" fmla="*/ 0 h 965"/>
              <a:gd name="T23" fmla="*/ 2433 w 2433"/>
              <a:gd name="T24" fmla="*/ 965 h 9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33" h="965">
                <a:moveTo>
                  <a:pt x="0" y="64"/>
                </a:moveTo>
                <a:cubicBezTo>
                  <a:pt x="0" y="64"/>
                  <a:pt x="2079" y="0"/>
                  <a:pt x="2352" y="64"/>
                </a:cubicBezTo>
                <a:cubicBezTo>
                  <a:pt x="2433" y="57"/>
                  <a:pt x="1814" y="309"/>
                  <a:pt x="1640" y="450"/>
                </a:cubicBezTo>
                <a:cubicBezTo>
                  <a:pt x="1466" y="591"/>
                  <a:pt x="1383" y="888"/>
                  <a:pt x="1308" y="965"/>
                </a:cubicBezTo>
                <a:lnTo>
                  <a:pt x="1159" y="965"/>
                </a:lnTo>
                <a:cubicBezTo>
                  <a:pt x="1078" y="870"/>
                  <a:pt x="1013" y="546"/>
                  <a:pt x="820" y="396"/>
                </a:cubicBezTo>
                <a:cubicBezTo>
                  <a:pt x="583" y="207"/>
                  <a:pt x="189" y="142"/>
                  <a:pt x="0" y="64"/>
                </a:cubicBezTo>
                <a:close/>
              </a:path>
            </a:pathLst>
          </a:custGeom>
          <a:noFill/>
          <a:ln w="28575">
            <a:solidFill>
              <a:srgbClr val="009FF6"/>
            </a:solidFill>
            <a:round/>
          </a:ln>
        </p:spPr>
        <p:txBody>
          <a:bodyPr wrap="none"/>
          <a:lstStyle/>
          <a:p>
            <a:endParaRPr lang="zh-CN" altLang="en-US"/>
          </a:p>
        </p:txBody>
      </p:sp>
      <p:grpSp>
        <p:nvGrpSpPr>
          <p:cNvPr id="112" name="组合 111"/>
          <p:cNvGrpSpPr/>
          <p:nvPr/>
        </p:nvGrpSpPr>
        <p:grpSpPr>
          <a:xfrm>
            <a:off x="4447591" y="1730499"/>
            <a:ext cx="3575050" cy="1279525"/>
            <a:chOff x="2255868" y="1511380"/>
            <a:chExt cx="3575050" cy="1279525"/>
          </a:xfrm>
        </p:grpSpPr>
        <p:sp>
          <p:nvSpPr>
            <p:cNvPr id="113" name="Rectangle 36"/>
            <p:cNvSpPr>
              <a:spLocks noChangeArrowheads="1"/>
            </p:cNvSpPr>
            <p:nvPr/>
          </p:nvSpPr>
          <p:spPr bwMode="auto">
            <a:xfrm>
              <a:off x="2255868" y="1511380"/>
              <a:ext cx="3575050" cy="1279525"/>
            </a:xfrm>
            <a:prstGeom prst="rect">
              <a:avLst/>
            </a:prstGeom>
            <a:solidFill>
              <a:srgbClr val="FCECD3"/>
            </a:solidFill>
            <a:ln w="9525">
              <a:solidFill>
                <a:srgbClr val="009FF6"/>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704020202020204" pitchFamily="34" charset="0"/>
              </a:endParaRPr>
            </a:p>
          </p:txBody>
        </p:sp>
        <p:sp>
          <p:nvSpPr>
            <p:cNvPr id="114" name="Text Box 37"/>
            <p:cNvSpPr txBox="1">
              <a:spLocks noChangeArrowheads="1"/>
            </p:cNvSpPr>
            <p:nvPr/>
          </p:nvSpPr>
          <p:spPr bwMode="auto">
            <a:xfrm>
              <a:off x="2838308" y="1548182"/>
              <a:ext cx="23927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r>
                <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NAT </a:t>
              </a: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转换表</a:t>
              </a:r>
            </a:p>
            <a:p>
              <a:pPr algn="ct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   </a:t>
              </a:r>
              <a:r>
                <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WAN </a:t>
              </a: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端        </a:t>
              </a:r>
              <a:r>
                <a:rPr lang="en-US" altLang="zh-CN" u="none" dirty="0">
                  <a:latin typeface="Times New Roman" panose="02020803070505020304" pitchFamily="18" charset="0"/>
                  <a:ea typeface="思源黑体 CN Normal" panose="020B0400000000000000" pitchFamily="34" charset="-122"/>
                  <a:cs typeface="Times New Roman" panose="02020803070505020304" pitchFamily="18" charset="0"/>
                </a:rPr>
                <a:t>LAN </a:t>
              </a:r>
              <a:r>
                <a:rPr lang="zh-CN" altLang="en-US" u="none" dirty="0">
                  <a:latin typeface="Times New Roman" panose="02020803070505020304" pitchFamily="18" charset="0"/>
                  <a:ea typeface="思源黑体 CN Normal" panose="020B0400000000000000" pitchFamily="34" charset="-122"/>
                  <a:cs typeface="Times New Roman" panose="02020803070505020304" pitchFamily="18" charset="0"/>
                </a:rPr>
                <a:t>端</a:t>
              </a:r>
            </a:p>
          </p:txBody>
        </p:sp>
        <p:sp>
          <p:nvSpPr>
            <p:cNvPr id="115" name="Line 38"/>
            <p:cNvSpPr>
              <a:spLocks noChangeShapeType="1"/>
            </p:cNvSpPr>
            <p:nvPr/>
          </p:nvSpPr>
          <p:spPr bwMode="auto">
            <a:xfrm flipV="1">
              <a:off x="2255868" y="1863821"/>
              <a:ext cx="3575050" cy="9508"/>
            </a:xfrm>
            <a:prstGeom prst="line">
              <a:avLst/>
            </a:prstGeom>
            <a:noFill/>
            <a:ln w="9525">
              <a:solidFill>
                <a:srgbClr val="009FF6"/>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6" name="Line 39"/>
            <p:cNvSpPr>
              <a:spLocks noChangeShapeType="1"/>
            </p:cNvSpPr>
            <p:nvPr/>
          </p:nvSpPr>
          <p:spPr bwMode="auto">
            <a:xfrm flipV="1">
              <a:off x="2268567" y="2125693"/>
              <a:ext cx="3559175" cy="11162"/>
            </a:xfrm>
            <a:prstGeom prst="line">
              <a:avLst/>
            </a:prstGeom>
            <a:noFill/>
            <a:ln w="9525">
              <a:solidFill>
                <a:srgbClr val="009FF6"/>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117" name="Text Box 55"/>
          <p:cNvSpPr txBox="1">
            <a:spLocks noChangeArrowheads="1"/>
          </p:cNvSpPr>
          <p:nvPr/>
        </p:nvSpPr>
        <p:spPr bwMode="auto">
          <a:xfrm>
            <a:off x="4435004" y="2382546"/>
            <a:ext cx="34740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r>
              <a:rPr lang="en-US" altLang="zh-CN" u="none" dirty="0">
                <a:solidFill>
                  <a:srgbClr val="009FF6"/>
                </a:solidFill>
                <a:latin typeface="Times New Roman" panose="02020803070505020304" pitchFamily="18" charset="0"/>
                <a:ea typeface="楷体" panose="02010609060101010101" pitchFamily="49" charset="-122"/>
                <a:cs typeface="Times New Roman" panose="02020803070505020304" pitchFamily="18" charset="0"/>
              </a:rPr>
              <a:t>138.76.29.7, 5001     10.0.0.1, 3345</a:t>
            </a:r>
          </a:p>
        </p:txBody>
      </p:sp>
      <p:sp>
        <p:nvSpPr>
          <p:cNvPr id="118" name="Line 86"/>
          <p:cNvSpPr>
            <a:spLocks noChangeShapeType="1"/>
          </p:cNvSpPr>
          <p:nvPr/>
        </p:nvSpPr>
        <p:spPr bwMode="auto">
          <a:xfrm flipV="1">
            <a:off x="3813534" y="2760896"/>
            <a:ext cx="993775" cy="682625"/>
          </a:xfrm>
          <a:prstGeom prst="line">
            <a:avLst/>
          </a:prstGeom>
          <a:noFill/>
          <a:ln w="19050">
            <a:solidFill>
              <a:srgbClr val="009FF6"/>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9" name="Line 87"/>
          <p:cNvSpPr>
            <a:spLocks noChangeShapeType="1"/>
          </p:cNvSpPr>
          <p:nvPr/>
        </p:nvSpPr>
        <p:spPr bwMode="auto">
          <a:xfrm flipV="1">
            <a:off x="3813534" y="2705334"/>
            <a:ext cx="2957513" cy="736600"/>
          </a:xfrm>
          <a:prstGeom prst="line">
            <a:avLst/>
          </a:prstGeom>
          <a:noFill/>
          <a:ln w="19050">
            <a:solidFill>
              <a:srgbClr val="009FF6"/>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0" name="Text Box 55"/>
          <p:cNvSpPr txBox="1">
            <a:spLocks noChangeArrowheads="1"/>
          </p:cNvSpPr>
          <p:nvPr/>
        </p:nvSpPr>
        <p:spPr bwMode="auto">
          <a:xfrm>
            <a:off x="4655573" y="2649771"/>
            <a:ext cx="31277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lgn="ctr"/>
            <a:r>
              <a:rPr lang="en-US" altLang="zh-CN" u="none" dirty="0">
                <a:solidFill>
                  <a:srgbClr val="009FF6"/>
                </a:solidFill>
                <a:latin typeface="Times New Roman" panose="02020803070505020304" pitchFamily="18" charset="0"/>
                <a:ea typeface="楷体" panose="02010609060101010101" pitchFamily="49" charset="-122"/>
                <a:cs typeface="Times New Roman" panose="02020803070505020304" pitchFamily="18" charset="0"/>
              </a:rPr>
              <a:t>……                                   ……</a:t>
            </a:r>
          </a:p>
        </p:txBody>
      </p:sp>
      <p:sp>
        <p:nvSpPr>
          <p:cNvPr id="121" name="Line 40"/>
          <p:cNvSpPr>
            <a:spLocks noChangeShapeType="1"/>
          </p:cNvSpPr>
          <p:nvPr/>
        </p:nvSpPr>
        <p:spPr bwMode="auto">
          <a:xfrm>
            <a:off x="6276307" y="2093591"/>
            <a:ext cx="0" cy="925512"/>
          </a:xfrm>
          <a:prstGeom prst="line">
            <a:avLst/>
          </a:prstGeom>
          <a:noFill/>
          <a:ln w="9525">
            <a:solidFill>
              <a:srgbClr val="009FF6"/>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38" name="组合 37"/>
          <p:cNvGrpSpPr/>
          <p:nvPr/>
        </p:nvGrpSpPr>
        <p:grpSpPr>
          <a:xfrm>
            <a:off x="430213" y="0"/>
            <a:ext cx="5045070" cy="1428589"/>
            <a:chOff x="551030" y="-368704"/>
            <a:chExt cx="5045070" cy="1428589"/>
          </a:xfrm>
        </p:grpSpPr>
        <p:grpSp>
          <p:nvGrpSpPr>
            <p:cNvPr id="39" name="组合 38"/>
            <p:cNvGrpSpPr/>
            <p:nvPr/>
          </p:nvGrpSpPr>
          <p:grpSpPr>
            <a:xfrm>
              <a:off x="1201632" y="303925"/>
              <a:ext cx="4394468" cy="682185"/>
              <a:chOff x="1839059" y="967769"/>
              <a:chExt cx="4394468" cy="682185"/>
            </a:xfrm>
          </p:grpSpPr>
          <p:sp>
            <p:nvSpPr>
              <p:cNvPr id="41" name="矩形: 圆角 30"/>
              <p:cNvSpPr/>
              <p:nvPr/>
            </p:nvSpPr>
            <p:spPr>
              <a:xfrm>
                <a:off x="1839059" y="967769"/>
                <a:ext cx="4394468" cy="68218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dirty="0">
                  <a:solidFill>
                    <a:srgbClr val="00A3F8"/>
                  </a:solidFill>
                </a:endParaRPr>
              </a:p>
            </p:txBody>
          </p:sp>
          <p:sp>
            <p:nvSpPr>
              <p:cNvPr id="42" name="文本框 41"/>
              <p:cNvSpPr txBox="1"/>
              <p:nvPr/>
            </p:nvSpPr>
            <p:spPr>
              <a:xfrm>
                <a:off x="2786094" y="1034835"/>
                <a:ext cx="2936264" cy="584775"/>
              </a:xfrm>
              <a:prstGeom prst="rect">
                <a:avLst/>
              </a:prstGeom>
              <a:noFill/>
            </p:spPr>
            <p:txBody>
              <a:bodyPr wrap="square" rtlCol="0">
                <a:spAutoFit/>
              </a:bodyPr>
              <a:lstStyle/>
              <a:p>
                <a:r>
                  <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rPr>
                  <a:t>NAT</a:t>
                </a:r>
                <a:r>
                  <a:rPr lang="zh-CN" altLang="en-US" sz="32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实现原理</a:t>
                </a:r>
                <a:endParaRPr lang="en-US" altLang="zh-CN" sz="3200" b="1" dirty="0">
                  <a:solidFill>
                    <a:schemeClr val="bg1"/>
                  </a:solidFill>
                  <a:effectLst>
                    <a:outerShdw blurRad="38100" dist="38100" dir="2700000" algn="tl">
                      <a:srgbClr val="000000">
                        <a:alpha val="43137"/>
                      </a:srgbClr>
                    </a:outerShdw>
                  </a:effectLst>
                  <a:latin typeface="Times New Roman" panose="02020803070505020304" pitchFamily="18" charset="0"/>
                  <a:ea typeface="造字工房朗倩（非商用）细体" pitchFamily="50" charset="-122"/>
                  <a:cs typeface="Times New Roman" panose="02020803070505020304" pitchFamily="18" charset="0"/>
                </a:endParaRPr>
              </a:p>
            </p:txBody>
          </p:sp>
        </p:grpSp>
        <p:pic>
          <p:nvPicPr>
            <p:cNvPr id="40" name="图片 39"/>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44" name="组合 43"/>
          <p:cNvGrpSpPr/>
          <p:nvPr/>
        </p:nvGrpSpPr>
        <p:grpSpPr>
          <a:xfrm>
            <a:off x="3173453" y="3270774"/>
            <a:ext cx="7609504" cy="2513051"/>
            <a:chOff x="488949" y="2110250"/>
            <a:chExt cx="7609504" cy="2513051"/>
          </a:xfrm>
        </p:grpSpPr>
        <p:grpSp>
          <p:nvGrpSpPr>
            <p:cNvPr id="50" name="组合 49"/>
            <p:cNvGrpSpPr/>
            <p:nvPr/>
          </p:nvGrpSpPr>
          <p:grpSpPr>
            <a:xfrm>
              <a:off x="6015332" y="2110250"/>
              <a:ext cx="1625011" cy="2513051"/>
              <a:chOff x="2707027" y="1673538"/>
              <a:chExt cx="3810000" cy="3520449"/>
            </a:xfrm>
          </p:grpSpPr>
          <p:grpSp>
            <p:nvGrpSpPr>
              <p:cNvPr id="70" name="组合 69"/>
              <p:cNvGrpSpPr/>
              <p:nvPr/>
            </p:nvGrpSpPr>
            <p:grpSpPr>
              <a:xfrm>
                <a:off x="2707027" y="1673538"/>
                <a:ext cx="3810000" cy="3520449"/>
                <a:chOff x="2363126" y="1676863"/>
                <a:chExt cx="3995264" cy="3691633"/>
              </a:xfrm>
            </p:grpSpPr>
            <p:sp>
              <p:nvSpPr>
                <p:cNvPr id="72" name="椭圆 71"/>
                <p:cNvSpPr/>
                <p:nvPr/>
              </p:nvSpPr>
              <p:spPr>
                <a:xfrm>
                  <a:off x="2405515" y="1772468"/>
                  <a:ext cx="3952875" cy="3596028"/>
                </a:xfrm>
                <a:prstGeom prst="ellipse">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2363126" y="1676863"/>
                  <a:ext cx="3952875" cy="3596028"/>
                </a:xfrm>
                <a:prstGeom prst="ellipse">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弧形 70"/>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51" name="Line 9"/>
            <p:cNvSpPr>
              <a:spLocks noChangeShapeType="1"/>
            </p:cNvSpPr>
            <p:nvPr/>
          </p:nvSpPr>
          <p:spPr bwMode="auto">
            <a:xfrm>
              <a:off x="3763963" y="3350087"/>
              <a:ext cx="2947987"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2" name="Line 10"/>
            <p:cNvSpPr>
              <a:spLocks noChangeShapeType="1"/>
            </p:cNvSpPr>
            <p:nvPr/>
          </p:nvSpPr>
          <p:spPr bwMode="auto">
            <a:xfrm flipH="1">
              <a:off x="6532563" y="2642062"/>
              <a:ext cx="7937" cy="14112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3" name="Line 11"/>
            <p:cNvSpPr>
              <a:spLocks noChangeShapeType="1"/>
            </p:cNvSpPr>
            <p:nvPr/>
          </p:nvSpPr>
          <p:spPr bwMode="auto">
            <a:xfrm>
              <a:off x="6537325" y="2638888"/>
              <a:ext cx="14205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4" name="Line 12"/>
            <p:cNvSpPr>
              <a:spLocks noChangeShapeType="1"/>
            </p:cNvSpPr>
            <p:nvPr/>
          </p:nvSpPr>
          <p:spPr bwMode="auto">
            <a:xfrm flipV="1">
              <a:off x="6542088" y="4059700"/>
              <a:ext cx="161925"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5" name="Text Box 13"/>
            <p:cNvSpPr txBox="1">
              <a:spLocks noChangeArrowheads="1"/>
            </p:cNvSpPr>
            <p:nvPr/>
          </p:nvSpPr>
          <p:spPr bwMode="auto">
            <a:xfrm>
              <a:off x="7127875" y="2342025"/>
              <a:ext cx="851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600" u="none" dirty="0">
                  <a:latin typeface="Times New Roman" panose="02020803070505020304" pitchFamily="18" charset="0"/>
                  <a:ea typeface="楷体" panose="02010609060101010101" pitchFamily="49" charset="-122"/>
                  <a:cs typeface="Times New Roman" panose="02020803070505020304" pitchFamily="18" charset="0"/>
                </a:rPr>
                <a:t>10.0.0.1</a:t>
              </a:r>
            </a:p>
          </p:txBody>
        </p:sp>
        <p:sp>
          <p:nvSpPr>
            <p:cNvPr id="56" name="Text Box 14"/>
            <p:cNvSpPr txBox="1">
              <a:spLocks noChangeArrowheads="1"/>
            </p:cNvSpPr>
            <p:nvPr/>
          </p:nvSpPr>
          <p:spPr bwMode="auto">
            <a:xfrm>
              <a:off x="7246938" y="3069100"/>
              <a:ext cx="851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600" u="none">
                  <a:latin typeface="Times New Roman" panose="02020803070505020304" pitchFamily="18" charset="0"/>
                  <a:ea typeface="楷体" panose="02010609060101010101" pitchFamily="49" charset="-122"/>
                  <a:cs typeface="Times New Roman" panose="02020803070505020304" pitchFamily="18" charset="0"/>
                </a:rPr>
                <a:t>10.0.0.2</a:t>
              </a:r>
            </a:p>
          </p:txBody>
        </p:sp>
        <p:sp>
          <p:nvSpPr>
            <p:cNvPr id="57" name="Text Box 15"/>
            <p:cNvSpPr txBox="1">
              <a:spLocks noChangeArrowheads="1"/>
            </p:cNvSpPr>
            <p:nvPr/>
          </p:nvSpPr>
          <p:spPr bwMode="auto">
            <a:xfrm>
              <a:off x="7212013" y="3915237"/>
              <a:ext cx="851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600" u="none">
                  <a:latin typeface="Times New Roman" panose="02020803070505020304" pitchFamily="18" charset="0"/>
                  <a:ea typeface="楷体" panose="02010609060101010101" pitchFamily="49" charset="-122"/>
                  <a:cs typeface="Times New Roman" panose="02020803070505020304" pitchFamily="18" charset="0"/>
                </a:rPr>
                <a:t>10.0.0.3</a:t>
              </a:r>
            </a:p>
          </p:txBody>
        </p:sp>
        <p:sp>
          <p:nvSpPr>
            <p:cNvPr id="58" name="Text Box 16"/>
            <p:cNvSpPr txBox="1">
              <a:spLocks noChangeArrowheads="1"/>
            </p:cNvSpPr>
            <p:nvPr/>
          </p:nvSpPr>
          <p:spPr bwMode="auto">
            <a:xfrm>
              <a:off x="3806825" y="2900825"/>
              <a:ext cx="851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600" u="none">
                  <a:latin typeface="Times New Roman" panose="02020803070505020304" pitchFamily="18" charset="0"/>
                  <a:ea typeface="楷体" panose="02010609060101010101" pitchFamily="49" charset="-122"/>
                  <a:cs typeface="Times New Roman" panose="02020803070505020304" pitchFamily="18" charset="0"/>
                </a:rPr>
                <a:t>10.0.0.4</a:t>
              </a:r>
            </a:p>
          </p:txBody>
        </p:sp>
        <p:sp>
          <p:nvSpPr>
            <p:cNvPr id="59" name="Line 17"/>
            <p:cNvSpPr>
              <a:spLocks noChangeShapeType="1"/>
            </p:cNvSpPr>
            <p:nvPr/>
          </p:nvSpPr>
          <p:spPr bwMode="auto">
            <a:xfrm flipH="1">
              <a:off x="3922713" y="3183400"/>
              <a:ext cx="82550" cy="12065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0" name="Text Box 18"/>
            <p:cNvSpPr txBox="1">
              <a:spLocks noChangeArrowheads="1"/>
            </p:cNvSpPr>
            <p:nvPr/>
          </p:nvSpPr>
          <p:spPr bwMode="auto">
            <a:xfrm>
              <a:off x="2070100" y="3427875"/>
              <a:ext cx="11592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600" u="none" dirty="0">
                  <a:latin typeface="Times New Roman" panose="02020803070505020304" pitchFamily="18" charset="0"/>
                  <a:ea typeface="楷体" panose="02010609060101010101" pitchFamily="49" charset="-122"/>
                  <a:cs typeface="Times New Roman" panose="02020803070505020304" pitchFamily="18" charset="0"/>
                </a:rPr>
                <a:t>138.76.29.7</a:t>
              </a:r>
            </a:p>
          </p:txBody>
        </p:sp>
        <p:sp>
          <p:nvSpPr>
            <p:cNvPr id="61" name="Line 19"/>
            <p:cNvSpPr>
              <a:spLocks noChangeShapeType="1"/>
            </p:cNvSpPr>
            <p:nvPr/>
          </p:nvSpPr>
          <p:spPr bwMode="auto">
            <a:xfrm flipH="1">
              <a:off x="3224213" y="3407237"/>
              <a:ext cx="80962" cy="122238"/>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2" name="Line 34"/>
            <p:cNvSpPr>
              <a:spLocks noChangeShapeType="1"/>
            </p:cNvSpPr>
            <p:nvPr/>
          </p:nvSpPr>
          <p:spPr bwMode="auto">
            <a:xfrm>
              <a:off x="488949" y="3372313"/>
              <a:ext cx="2905273"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3" name="computr2"/>
            <p:cNvSpPr>
              <a:spLocks noEditPoints="1" noChangeArrowheads="1"/>
            </p:cNvSpPr>
            <p:nvPr/>
          </p:nvSpPr>
          <p:spPr bwMode="auto">
            <a:xfrm>
              <a:off x="6646863" y="2464262"/>
              <a:ext cx="352425" cy="334963"/>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p>
          </p:txBody>
        </p:sp>
        <p:sp>
          <p:nvSpPr>
            <p:cNvPr id="64" name="computr2"/>
            <p:cNvSpPr>
              <a:spLocks noEditPoints="1" noChangeArrowheads="1"/>
            </p:cNvSpPr>
            <p:nvPr/>
          </p:nvSpPr>
          <p:spPr bwMode="auto">
            <a:xfrm>
              <a:off x="6657975" y="3213562"/>
              <a:ext cx="350838" cy="333375"/>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p>
          </p:txBody>
        </p:sp>
        <p:sp>
          <p:nvSpPr>
            <p:cNvPr id="65" name="computr2"/>
            <p:cNvSpPr>
              <a:spLocks noEditPoints="1" noChangeArrowheads="1"/>
            </p:cNvSpPr>
            <p:nvPr/>
          </p:nvSpPr>
          <p:spPr bwMode="auto">
            <a:xfrm>
              <a:off x="6657975" y="3894600"/>
              <a:ext cx="350838" cy="333375"/>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p>
          </p:txBody>
        </p:sp>
        <p:pic>
          <p:nvPicPr>
            <p:cNvPr id="66" name="图片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4202" y="2294334"/>
              <a:ext cx="898796" cy="639044"/>
            </a:xfrm>
            <a:prstGeom prst="rect">
              <a:avLst/>
            </a:prstGeom>
          </p:spPr>
        </p:pic>
        <p:pic>
          <p:nvPicPr>
            <p:cNvPr id="67" name="图片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4202" y="3006783"/>
              <a:ext cx="898796" cy="639044"/>
            </a:xfrm>
            <a:prstGeom prst="rect">
              <a:avLst/>
            </a:prstGeom>
          </p:spPr>
        </p:pic>
        <p:pic>
          <p:nvPicPr>
            <p:cNvPr id="68" name="图片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4202" y="3705185"/>
              <a:ext cx="898796" cy="639044"/>
            </a:xfrm>
            <a:prstGeom prst="rect">
              <a:avLst/>
            </a:prstGeom>
          </p:spPr>
        </p:pic>
        <p:pic>
          <p:nvPicPr>
            <p:cNvPr id="69" name="图片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6748" y="2799477"/>
              <a:ext cx="898629" cy="898630"/>
            </a:xfrm>
            <a:prstGeom prst="rect">
              <a:avLst/>
            </a:prstGeom>
          </p:spPr>
        </p:pic>
      </p:grpSp>
      <p:sp>
        <p:nvSpPr>
          <p:cNvPr id="74" name="Freeform 25"/>
          <p:cNvSpPr/>
          <p:nvPr/>
        </p:nvSpPr>
        <p:spPr bwMode="auto">
          <a:xfrm>
            <a:off x="7314393" y="3632133"/>
            <a:ext cx="846137" cy="512763"/>
          </a:xfrm>
          <a:custGeom>
            <a:avLst/>
            <a:gdLst>
              <a:gd name="T0" fmla="*/ 0 w 417"/>
              <a:gd name="T1" fmla="*/ 2147483646 h 264"/>
              <a:gd name="T2" fmla="*/ 2147483646 w 417"/>
              <a:gd name="T3" fmla="*/ 2147483646 h 264"/>
              <a:gd name="T4" fmla="*/ 2147483646 w 417"/>
              <a:gd name="T5" fmla="*/ 0 h 264"/>
              <a:gd name="T6" fmla="*/ 0 60000 65536"/>
              <a:gd name="T7" fmla="*/ 0 60000 65536"/>
              <a:gd name="T8" fmla="*/ 0 60000 65536"/>
              <a:gd name="T9" fmla="*/ 0 w 417"/>
              <a:gd name="T10" fmla="*/ 0 h 264"/>
              <a:gd name="T11" fmla="*/ 417 w 417"/>
              <a:gd name="T12" fmla="*/ 264 h 264"/>
            </a:gdLst>
            <a:ahLst/>
            <a:cxnLst>
              <a:cxn ang="T6">
                <a:pos x="T0" y="T1"/>
              </a:cxn>
              <a:cxn ang="T7">
                <a:pos x="T2" y="T3"/>
              </a:cxn>
              <a:cxn ang="T8">
                <a:pos x="T4" y="T5"/>
              </a:cxn>
            </a:cxnLst>
            <a:rect l="T9" t="T10" r="T11" b="T12"/>
            <a:pathLst>
              <a:path w="417" h="264">
                <a:moveTo>
                  <a:pt x="0" y="264"/>
                </a:moveTo>
                <a:lnTo>
                  <a:pt x="417" y="264"/>
                </a:lnTo>
                <a:lnTo>
                  <a:pt x="417" y="0"/>
                </a:lnTo>
              </a:path>
            </a:pathLst>
          </a:custGeom>
          <a:noFill/>
          <a:ln w="28575">
            <a:solidFill>
              <a:schemeClr val="tx1"/>
            </a:solidFill>
            <a:round/>
            <a:head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75" name="Group 26"/>
          <p:cNvGrpSpPr/>
          <p:nvPr/>
        </p:nvGrpSpPr>
        <p:grpSpPr bwMode="auto">
          <a:xfrm>
            <a:off x="8003376" y="3714683"/>
            <a:ext cx="327452" cy="369888"/>
            <a:chOff x="5140" y="403"/>
            <a:chExt cx="218" cy="246"/>
          </a:xfrm>
        </p:grpSpPr>
        <p:sp>
          <p:nvSpPr>
            <p:cNvPr id="76" name="Oval 27"/>
            <p:cNvSpPr>
              <a:spLocks noChangeArrowheads="1"/>
            </p:cNvSpPr>
            <p:nvPr/>
          </p:nvSpPr>
          <p:spPr bwMode="auto">
            <a:xfrm>
              <a:off x="5140" y="410"/>
              <a:ext cx="218" cy="218"/>
            </a:xfrm>
            <a:prstGeom prst="ellipse">
              <a:avLst/>
            </a:prstGeom>
            <a:solidFill>
              <a:schemeClr val="bg1"/>
            </a:solidFill>
            <a:ln w="9525">
              <a:solidFill>
                <a:srgbClr val="009FF6"/>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rgbClr val="009FF6"/>
                </a:solidFill>
                <a:latin typeface="Times New Roman" panose="02020803070505020304" pitchFamily="18" charset="0"/>
                <a:ea typeface="楷体" panose="02010609060101010101" pitchFamily="49" charset="-122"/>
                <a:cs typeface="Times New Roman" panose="02020803070505020304" pitchFamily="18" charset="0"/>
              </a:endParaRPr>
            </a:p>
          </p:txBody>
        </p:sp>
        <p:sp>
          <p:nvSpPr>
            <p:cNvPr id="77" name="Text Box 28"/>
            <p:cNvSpPr txBox="1">
              <a:spLocks noChangeArrowheads="1"/>
            </p:cNvSpPr>
            <p:nvPr/>
          </p:nvSpPr>
          <p:spPr bwMode="auto">
            <a:xfrm>
              <a:off x="5154" y="403"/>
              <a:ext cx="200"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u="none">
                  <a:solidFill>
                    <a:srgbClr val="009FF6"/>
                  </a:solidFill>
                  <a:latin typeface="Times New Roman" panose="02020803070505020304" pitchFamily="18" charset="0"/>
                  <a:ea typeface="楷体" panose="02010609060101010101" pitchFamily="49" charset="-122"/>
                  <a:cs typeface="Times New Roman" panose="02020803070505020304" pitchFamily="18" charset="0"/>
                </a:rPr>
                <a:t>1</a:t>
              </a:r>
            </a:p>
          </p:txBody>
        </p:sp>
      </p:grpSp>
      <p:sp>
        <p:nvSpPr>
          <p:cNvPr id="78" name="Text Box 33"/>
          <p:cNvSpPr txBox="1">
            <a:spLocks noChangeArrowheads="1"/>
          </p:cNvSpPr>
          <p:nvPr/>
        </p:nvSpPr>
        <p:spPr bwMode="auto">
          <a:xfrm>
            <a:off x="8354205" y="1922396"/>
            <a:ext cx="23938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 </a:t>
            </a:r>
            <a:r>
              <a:rPr lang="zh-CN" altLang="en-US"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主机 </a:t>
            </a:r>
            <a:r>
              <a:rPr lang="en-US" altLang="zh-CN"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10.0.0.1 </a:t>
            </a:r>
            <a:r>
              <a:rPr lang="zh-CN" altLang="en-US"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发送数据报到主机 </a:t>
            </a:r>
            <a:r>
              <a:rPr lang="en-US" altLang="zh-CN"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128.119.40, 80</a:t>
            </a:r>
          </a:p>
        </p:txBody>
      </p:sp>
      <p:sp>
        <p:nvSpPr>
          <p:cNvPr id="79" name="Line 34"/>
          <p:cNvSpPr>
            <a:spLocks noChangeShapeType="1"/>
          </p:cNvSpPr>
          <p:nvPr/>
        </p:nvSpPr>
        <p:spPr bwMode="auto">
          <a:xfrm flipH="1">
            <a:off x="8127193" y="2116071"/>
            <a:ext cx="257175" cy="893762"/>
          </a:xfrm>
          <a:prstGeom prst="line">
            <a:avLst/>
          </a:prstGeom>
          <a:noFill/>
          <a:ln w="19050">
            <a:solidFill>
              <a:srgbClr val="009FF6"/>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80" name="Group 109"/>
          <p:cNvGrpSpPr/>
          <p:nvPr/>
        </p:nvGrpSpPr>
        <p:grpSpPr bwMode="auto">
          <a:xfrm>
            <a:off x="6887355" y="3128896"/>
            <a:ext cx="2305050" cy="557212"/>
            <a:chOff x="3248" y="1749"/>
            <a:chExt cx="1537" cy="372"/>
          </a:xfrm>
        </p:grpSpPr>
        <p:sp>
          <p:nvSpPr>
            <p:cNvPr id="81" name="Rectangle 16"/>
            <p:cNvSpPr>
              <a:spLocks noChangeArrowheads="1"/>
            </p:cNvSpPr>
            <p:nvPr/>
          </p:nvSpPr>
          <p:spPr bwMode="auto">
            <a:xfrm>
              <a:off x="3248" y="1764"/>
              <a:ext cx="1481" cy="348"/>
            </a:xfrm>
            <a:prstGeom prst="rect">
              <a:avLst/>
            </a:prstGeom>
            <a:solidFill>
              <a:srgbClr val="FCECD3"/>
            </a:solidFill>
            <a:ln w="9525">
              <a:solidFill>
                <a:srgbClr val="009FF6"/>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2" name="Text Box 105"/>
            <p:cNvSpPr txBox="1">
              <a:spLocks noChangeArrowheads="1"/>
            </p:cNvSpPr>
            <p:nvPr/>
          </p:nvSpPr>
          <p:spPr bwMode="auto">
            <a:xfrm>
              <a:off x="3333" y="1749"/>
              <a:ext cx="1452"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510" u="none" dirty="0">
                  <a:latin typeface="Times New Roman" panose="02020803070505020304" pitchFamily="18" charset="0"/>
                  <a:ea typeface="思源黑体 CN Normal" panose="020B0400000000000000" pitchFamily="34" charset="-122"/>
                  <a:cs typeface="Times New Roman" panose="02020803070505020304" pitchFamily="18" charset="0"/>
                </a:rPr>
                <a:t>S: 10.0.0.1, 3345</a:t>
              </a:r>
            </a:p>
            <a:p>
              <a:pPr>
                <a:defRPr/>
              </a:pPr>
              <a:r>
                <a:rPr lang="en-US" altLang="zh-CN" sz="1510" u="none" dirty="0">
                  <a:latin typeface="Times New Roman" panose="02020803070505020304" pitchFamily="18" charset="0"/>
                  <a:ea typeface="思源黑体 CN Normal" panose="020B0400000000000000" pitchFamily="34" charset="-122"/>
                  <a:cs typeface="Times New Roman" panose="02020803070505020304" pitchFamily="18" charset="0"/>
                </a:rPr>
                <a:t>D: 128.119.40.186, 80</a:t>
              </a:r>
            </a:p>
          </p:txBody>
        </p:sp>
      </p:grpSp>
      <p:sp>
        <p:nvSpPr>
          <p:cNvPr id="83" name="Text Box 84"/>
          <p:cNvSpPr txBox="1">
            <a:spLocks noChangeArrowheads="1"/>
          </p:cNvSpPr>
          <p:nvPr/>
        </p:nvSpPr>
        <p:spPr bwMode="auto">
          <a:xfrm>
            <a:off x="1643369" y="2211455"/>
            <a:ext cx="25508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2: NAT</a:t>
            </a:r>
            <a:r>
              <a:rPr lang="zh-CN" altLang="en-US"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路由器将数据报的源地址</a:t>
            </a:r>
            <a:r>
              <a:rPr lang="en-US" altLang="zh-CN"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10.0.0.1, 3345 </a:t>
            </a:r>
          </a:p>
          <a:p>
            <a:r>
              <a:rPr lang="zh-CN" altLang="en-US"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转换成</a:t>
            </a:r>
            <a:r>
              <a:rPr lang="en-US" altLang="zh-CN"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138.76.29.7, </a:t>
            </a:r>
          </a:p>
          <a:p>
            <a:r>
              <a:rPr lang="en-US" altLang="zh-CN"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5001,</a:t>
            </a:r>
            <a:r>
              <a:rPr lang="zh-CN" altLang="en-US"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同时更新</a:t>
            </a:r>
            <a:r>
              <a:rPr lang="en-US" altLang="zh-CN"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NAT</a:t>
            </a:r>
            <a:r>
              <a:rPr lang="zh-CN" altLang="en-US"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转换表</a:t>
            </a:r>
          </a:p>
        </p:txBody>
      </p:sp>
      <p:grpSp>
        <p:nvGrpSpPr>
          <p:cNvPr id="84" name="Group 110"/>
          <p:cNvGrpSpPr/>
          <p:nvPr/>
        </p:nvGrpSpPr>
        <p:grpSpPr bwMode="auto">
          <a:xfrm>
            <a:off x="3783793" y="3844361"/>
            <a:ext cx="2459688" cy="556804"/>
            <a:chOff x="1219" y="2226"/>
            <a:chExt cx="1640" cy="372"/>
          </a:xfrm>
        </p:grpSpPr>
        <p:sp>
          <p:nvSpPr>
            <p:cNvPr id="85" name="Rectangle 70"/>
            <p:cNvSpPr>
              <a:spLocks noChangeArrowheads="1"/>
            </p:cNvSpPr>
            <p:nvPr/>
          </p:nvSpPr>
          <p:spPr bwMode="auto">
            <a:xfrm>
              <a:off x="1219" y="2238"/>
              <a:ext cx="1575" cy="325"/>
            </a:xfrm>
            <a:prstGeom prst="rect">
              <a:avLst/>
            </a:prstGeom>
            <a:solidFill>
              <a:srgbClr val="FCECD3"/>
            </a:solidFill>
            <a:ln w="9525">
              <a:solidFill>
                <a:srgbClr val="009FF6"/>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86" name="Text Box 71"/>
            <p:cNvSpPr txBox="1">
              <a:spLocks noChangeArrowheads="1"/>
            </p:cNvSpPr>
            <p:nvPr/>
          </p:nvSpPr>
          <p:spPr bwMode="auto">
            <a:xfrm>
              <a:off x="1380" y="2226"/>
              <a:ext cx="1479"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510" u="none" dirty="0">
                  <a:latin typeface="Times New Roman" panose="02020803070505020304" pitchFamily="18" charset="0"/>
                  <a:ea typeface="思源黑体 CN Normal" panose="020B0400000000000000" pitchFamily="34" charset="-122"/>
                  <a:cs typeface="Times New Roman" panose="02020803070505020304" pitchFamily="18" charset="0"/>
                </a:rPr>
                <a:t>S: 138.76.29.7, 5001</a:t>
              </a:r>
            </a:p>
            <a:p>
              <a:pPr>
                <a:defRPr/>
              </a:pPr>
              <a:r>
                <a:rPr lang="en-US" altLang="zh-CN" sz="1510" u="none" dirty="0">
                  <a:latin typeface="Times New Roman" panose="02020803070505020304" pitchFamily="18" charset="0"/>
                  <a:ea typeface="思源黑体 CN Normal" panose="020B0400000000000000" pitchFamily="34" charset="-122"/>
                  <a:cs typeface="Times New Roman" panose="02020803070505020304" pitchFamily="18" charset="0"/>
                </a:rPr>
                <a:t>D: 128.119.40.186, 80</a:t>
              </a:r>
            </a:p>
          </p:txBody>
        </p:sp>
      </p:grpSp>
      <p:sp>
        <p:nvSpPr>
          <p:cNvPr id="87" name="Line 80"/>
          <p:cNvSpPr>
            <a:spLocks noChangeShapeType="1"/>
          </p:cNvSpPr>
          <p:nvPr/>
        </p:nvSpPr>
        <p:spPr bwMode="auto">
          <a:xfrm flipH="1">
            <a:off x="2801130" y="4162358"/>
            <a:ext cx="976313"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88" name="Group 81"/>
          <p:cNvGrpSpPr/>
          <p:nvPr/>
        </p:nvGrpSpPr>
        <p:grpSpPr bwMode="auto">
          <a:xfrm>
            <a:off x="3186901" y="3992496"/>
            <a:ext cx="327452" cy="369797"/>
            <a:chOff x="5140" y="403"/>
            <a:chExt cx="218" cy="247"/>
          </a:xfrm>
        </p:grpSpPr>
        <p:sp>
          <p:nvSpPr>
            <p:cNvPr id="89" name="Oval 82"/>
            <p:cNvSpPr>
              <a:spLocks noChangeArrowheads="1"/>
            </p:cNvSpPr>
            <p:nvPr/>
          </p:nvSpPr>
          <p:spPr bwMode="auto">
            <a:xfrm>
              <a:off x="5140" y="410"/>
              <a:ext cx="218" cy="218"/>
            </a:xfrm>
            <a:prstGeom prst="ellipse">
              <a:avLst/>
            </a:prstGeom>
            <a:solidFill>
              <a:schemeClr val="bg1"/>
            </a:solidFill>
            <a:ln w="9525">
              <a:solidFill>
                <a:srgbClr val="009FF6"/>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rgbClr val="009FF6"/>
                </a:solidFill>
                <a:latin typeface="Times New Roman" panose="02020803070505020304" pitchFamily="18" charset="0"/>
                <a:ea typeface="楷体" panose="02010609060101010101" pitchFamily="49" charset="-122"/>
                <a:cs typeface="Times New Roman" panose="02020803070505020304" pitchFamily="18" charset="0"/>
              </a:endParaRPr>
            </a:p>
          </p:txBody>
        </p:sp>
        <p:sp>
          <p:nvSpPr>
            <p:cNvPr id="90" name="Text Box 83"/>
            <p:cNvSpPr txBox="1">
              <a:spLocks noChangeArrowheads="1"/>
            </p:cNvSpPr>
            <p:nvPr/>
          </p:nvSpPr>
          <p:spPr bwMode="auto">
            <a:xfrm>
              <a:off x="5154" y="403"/>
              <a:ext cx="200"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u="none" dirty="0">
                  <a:solidFill>
                    <a:srgbClr val="009FF6"/>
                  </a:solidFill>
                  <a:latin typeface="Times New Roman" panose="02020803070505020304" pitchFamily="18" charset="0"/>
                  <a:ea typeface="楷体" panose="02010609060101010101" pitchFamily="49" charset="-122"/>
                  <a:cs typeface="Times New Roman" panose="02020803070505020304" pitchFamily="18" charset="0"/>
                </a:rPr>
                <a:t>2</a:t>
              </a:r>
            </a:p>
          </p:txBody>
        </p:sp>
      </p:grpSp>
      <p:sp>
        <p:nvSpPr>
          <p:cNvPr id="91" name="Line 85"/>
          <p:cNvSpPr>
            <a:spLocks noChangeShapeType="1"/>
          </p:cNvSpPr>
          <p:nvPr/>
        </p:nvSpPr>
        <p:spPr bwMode="auto">
          <a:xfrm>
            <a:off x="3882218" y="3451158"/>
            <a:ext cx="893762" cy="423863"/>
          </a:xfrm>
          <a:prstGeom prst="line">
            <a:avLst/>
          </a:prstGeom>
          <a:noFill/>
          <a:ln w="19050">
            <a:solidFill>
              <a:srgbClr val="009FF6"/>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29" name="Group 111"/>
          <p:cNvGrpSpPr/>
          <p:nvPr/>
        </p:nvGrpSpPr>
        <p:grpSpPr bwMode="auto">
          <a:xfrm>
            <a:off x="2834468" y="4852921"/>
            <a:ext cx="2487612" cy="595312"/>
            <a:chOff x="586" y="2899"/>
            <a:chExt cx="1659" cy="397"/>
          </a:xfrm>
        </p:grpSpPr>
        <p:sp>
          <p:nvSpPr>
            <p:cNvPr id="130" name="Rectangle 88"/>
            <p:cNvSpPr>
              <a:spLocks noChangeArrowheads="1"/>
            </p:cNvSpPr>
            <p:nvPr/>
          </p:nvSpPr>
          <p:spPr bwMode="auto">
            <a:xfrm>
              <a:off x="586" y="2908"/>
              <a:ext cx="1454" cy="388"/>
            </a:xfrm>
            <a:prstGeom prst="rect">
              <a:avLst/>
            </a:prstGeom>
            <a:solidFill>
              <a:srgbClr val="FCECD3"/>
            </a:solidFill>
            <a:ln w="9525">
              <a:solidFill>
                <a:srgbClr val="009FF6"/>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1" name="Text Box 89"/>
            <p:cNvSpPr txBox="1">
              <a:spLocks noChangeArrowheads="1"/>
            </p:cNvSpPr>
            <p:nvPr/>
          </p:nvSpPr>
          <p:spPr bwMode="auto">
            <a:xfrm>
              <a:off x="687" y="2899"/>
              <a:ext cx="155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510" u="none">
                  <a:latin typeface="Times New Roman" panose="02020803070505020304" pitchFamily="18" charset="0"/>
                  <a:ea typeface="思源黑体 CN Normal" panose="020B0400000000000000" pitchFamily="34" charset="-122"/>
                  <a:cs typeface="Times New Roman" panose="02020803070505020304" pitchFamily="18" charset="0"/>
                </a:rPr>
                <a:t>S: 128.119.40.186, 80 </a:t>
              </a:r>
            </a:p>
            <a:p>
              <a:pPr>
                <a:defRPr/>
              </a:pPr>
              <a:r>
                <a:rPr lang="en-US" altLang="zh-CN" sz="1510" u="none">
                  <a:latin typeface="Times New Roman" panose="02020803070505020304" pitchFamily="18" charset="0"/>
                  <a:ea typeface="思源黑体 CN Normal" panose="020B0400000000000000" pitchFamily="34" charset="-122"/>
                  <a:cs typeface="Times New Roman" panose="02020803070505020304" pitchFamily="18" charset="0"/>
                </a:rPr>
                <a:t>D: 138.76.29.7, 5001</a:t>
              </a:r>
            </a:p>
          </p:txBody>
        </p:sp>
      </p:grpSp>
      <p:sp>
        <p:nvSpPr>
          <p:cNvPr id="132" name="Line 98"/>
          <p:cNvSpPr>
            <a:spLocks noChangeShapeType="1"/>
          </p:cNvSpPr>
          <p:nvPr/>
        </p:nvSpPr>
        <p:spPr bwMode="auto">
          <a:xfrm flipH="1">
            <a:off x="5012518" y="5157721"/>
            <a:ext cx="563562" cy="0"/>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33" name="Group 99"/>
          <p:cNvGrpSpPr/>
          <p:nvPr/>
        </p:nvGrpSpPr>
        <p:grpSpPr bwMode="auto">
          <a:xfrm>
            <a:off x="5109364" y="4987858"/>
            <a:ext cx="327453" cy="369888"/>
            <a:chOff x="5140" y="403"/>
            <a:chExt cx="218" cy="246"/>
          </a:xfrm>
        </p:grpSpPr>
        <p:sp>
          <p:nvSpPr>
            <p:cNvPr id="134" name="Oval 100"/>
            <p:cNvSpPr>
              <a:spLocks noChangeArrowheads="1"/>
            </p:cNvSpPr>
            <p:nvPr/>
          </p:nvSpPr>
          <p:spPr bwMode="auto">
            <a:xfrm>
              <a:off x="5140" y="410"/>
              <a:ext cx="218" cy="218"/>
            </a:xfrm>
            <a:prstGeom prst="ellipse">
              <a:avLst/>
            </a:prstGeom>
            <a:solidFill>
              <a:schemeClr val="bg1"/>
            </a:solidFill>
            <a:ln w="9525">
              <a:solidFill>
                <a:srgbClr val="009FF6"/>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rgbClr val="009FF6"/>
                </a:solidFill>
                <a:latin typeface="Times New Roman" panose="02020803070505020304" pitchFamily="18" charset="0"/>
                <a:ea typeface="楷体" panose="02010609060101010101" pitchFamily="49" charset="-122"/>
                <a:cs typeface="Times New Roman" panose="02020803070505020304" pitchFamily="18" charset="0"/>
              </a:endParaRPr>
            </a:p>
          </p:txBody>
        </p:sp>
        <p:sp>
          <p:nvSpPr>
            <p:cNvPr id="135" name="Text Box 101"/>
            <p:cNvSpPr txBox="1">
              <a:spLocks noChangeArrowheads="1"/>
            </p:cNvSpPr>
            <p:nvPr/>
          </p:nvSpPr>
          <p:spPr bwMode="auto">
            <a:xfrm>
              <a:off x="5154" y="403"/>
              <a:ext cx="200"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u="none" dirty="0">
                  <a:solidFill>
                    <a:srgbClr val="009FF6"/>
                  </a:solidFill>
                  <a:latin typeface="Times New Roman" panose="02020803070505020304" pitchFamily="18" charset="0"/>
                  <a:ea typeface="楷体" panose="02010609060101010101" pitchFamily="49" charset="-122"/>
                  <a:cs typeface="Times New Roman" panose="02020803070505020304" pitchFamily="18" charset="0"/>
                </a:rPr>
                <a:t>3</a:t>
              </a:r>
            </a:p>
          </p:txBody>
        </p:sp>
      </p:grpSp>
      <p:sp>
        <p:nvSpPr>
          <p:cNvPr id="136" name="Text Box 102"/>
          <p:cNvSpPr txBox="1">
            <a:spLocks noChangeArrowheads="1"/>
          </p:cNvSpPr>
          <p:nvPr/>
        </p:nvSpPr>
        <p:spPr bwMode="auto">
          <a:xfrm>
            <a:off x="2810655" y="5532371"/>
            <a:ext cx="28797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3: </a:t>
            </a:r>
            <a:r>
              <a:rPr lang="zh-CN" altLang="en-US"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响应报文到达 目的地址</a:t>
            </a:r>
            <a:r>
              <a:rPr lang="en-US" altLang="zh-CN"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a:t>
            </a:r>
          </a:p>
          <a:p>
            <a:r>
              <a:rPr lang="en-US" altLang="zh-CN"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 138.76.29.7, 5001</a:t>
            </a:r>
          </a:p>
        </p:txBody>
      </p:sp>
      <p:grpSp>
        <p:nvGrpSpPr>
          <p:cNvPr id="137" name="Group 112"/>
          <p:cNvGrpSpPr/>
          <p:nvPr/>
        </p:nvGrpSpPr>
        <p:grpSpPr bwMode="auto">
          <a:xfrm>
            <a:off x="6011755" y="4676121"/>
            <a:ext cx="2309812" cy="561975"/>
            <a:chOff x="2758" y="2772"/>
            <a:chExt cx="1540" cy="374"/>
          </a:xfrm>
        </p:grpSpPr>
        <p:sp>
          <p:nvSpPr>
            <p:cNvPr id="138" name="Rectangle 56"/>
            <p:cNvSpPr>
              <a:spLocks noChangeArrowheads="1"/>
            </p:cNvSpPr>
            <p:nvPr/>
          </p:nvSpPr>
          <p:spPr bwMode="auto">
            <a:xfrm>
              <a:off x="2758" y="2772"/>
              <a:ext cx="1419" cy="374"/>
            </a:xfrm>
            <a:prstGeom prst="rect">
              <a:avLst/>
            </a:prstGeom>
            <a:solidFill>
              <a:srgbClr val="FCECD3"/>
            </a:solidFill>
            <a:ln w="9525">
              <a:solidFill>
                <a:srgbClr val="009FF6"/>
              </a:solidFill>
              <a:miter lim="800000"/>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sp>
          <p:nvSpPr>
            <p:cNvPr id="139" name="Text Box 57"/>
            <p:cNvSpPr txBox="1">
              <a:spLocks noChangeArrowheads="1"/>
            </p:cNvSpPr>
            <p:nvPr/>
          </p:nvSpPr>
          <p:spPr bwMode="auto">
            <a:xfrm>
              <a:off x="2835" y="2772"/>
              <a:ext cx="1463"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a:defRPr/>
              </a:pPr>
              <a:r>
                <a:rPr lang="en-US" altLang="zh-CN" sz="1510" u="none" dirty="0">
                  <a:latin typeface="Times New Roman" panose="02020803070505020304" pitchFamily="18" charset="0"/>
                  <a:ea typeface="思源黑体 CN Normal" panose="020B0400000000000000" pitchFamily="34" charset="-122"/>
                  <a:cs typeface="Times New Roman" panose="02020803070505020304" pitchFamily="18" charset="0"/>
                </a:rPr>
                <a:t>S: 128.119.40.186, 80 </a:t>
              </a:r>
            </a:p>
            <a:p>
              <a:pPr>
                <a:defRPr/>
              </a:pPr>
              <a:r>
                <a:rPr lang="en-US" altLang="zh-CN" sz="1510" u="none" dirty="0">
                  <a:latin typeface="Times New Roman" panose="02020803070505020304" pitchFamily="18" charset="0"/>
                  <a:ea typeface="思源黑体 CN Normal" panose="020B0400000000000000" pitchFamily="34" charset="-122"/>
                  <a:cs typeface="Times New Roman" panose="02020803070505020304" pitchFamily="18" charset="0"/>
                </a:rPr>
                <a:t>D: 10.0.0.1, 3345</a:t>
              </a:r>
              <a:endParaRPr lang="en-US" altLang="zh-CN" sz="1325" u="none" dirty="0">
                <a:latin typeface="Times New Roman" panose="02020803070505020304" pitchFamily="18" charset="0"/>
                <a:ea typeface="思源黑体 CN Normal" panose="020B0400000000000000" pitchFamily="34" charset="-122"/>
                <a:cs typeface="Times New Roman" panose="02020803070505020304" pitchFamily="18" charset="0"/>
              </a:endParaRPr>
            </a:p>
          </p:txBody>
        </p:sp>
      </p:grpSp>
      <p:sp>
        <p:nvSpPr>
          <p:cNvPr id="140" name="Freeform 66"/>
          <p:cNvSpPr/>
          <p:nvPr/>
        </p:nvSpPr>
        <p:spPr bwMode="auto">
          <a:xfrm>
            <a:off x="8143767" y="3725208"/>
            <a:ext cx="865188" cy="1152525"/>
          </a:xfrm>
          <a:custGeom>
            <a:avLst/>
            <a:gdLst>
              <a:gd name="T0" fmla="*/ 2147483646 w 577"/>
              <a:gd name="T1" fmla="*/ 0 h 768"/>
              <a:gd name="T2" fmla="*/ 2147483646 w 577"/>
              <a:gd name="T3" fmla="*/ 0 h 768"/>
              <a:gd name="T4" fmla="*/ 2147483646 w 577"/>
              <a:gd name="T5" fmla="*/ 2147483646 h 768"/>
              <a:gd name="T6" fmla="*/ 0 w 577"/>
              <a:gd name="T7" fmla="*/ 2147483646 h 768"/>
              <a:gd name="T8" fmla="*/ 0 60000 65536"/>
              <a:gd name="T9" fmla="*/ 0 60000 65536"/>
              <a:gd name="T10" fmla="*/ 0 60000 65536"/>
              <a:gd name="T11" fmla="*/ 0 60000 65536"/>
              <a:gd name="T12" fmla="*/ 0 w 577"/>
              <a:gd name="T13" fmla="*/ 0 h 768"/>
              <a:gd name="T14" fmla="*/ 577 w 577"/>
              <a:gd name="T15" fmla="*/ 768 h 768"/>
            </a:gdLst>
            <a:ahLst/>
            <a:cxnLst>
              <a:cxn ang="T8">
                <a:pos x="T0" y="T1"/>
              </a:cxn>
              <a:cxn ang="T9">
                <a:pos x="T2" y="T3"/>
              </a:cxn>
              <a:cxn ang="T10">
                <a:pos x="T4" y="T5"/>
              </a:cxn>
              <a:cxn ang="T11">
                <a:pos x="T6" y="T7"/>
              </a:cxn>
            </a:cxnLst>
            <a:rect l="T12" t="T13" r="T14" b="T15"/>
            <a:pathLst>
              <a:path w="577" h="768">
                <a:moveTo>
                  <a:pt x="577" y="0"/>
                </a:moveTo>
                <a:lnTo>
                  <a:pt x="342" y="0"/>
                </a:lnTo>
                <a:lnTo>
                  <a:pt x="342" y="768"/>
                </a:lnTo>
                <a:lnTo>
                  <a:pt x="0" y="760"/>
                </a:lnTo>
              </a:path>
            </a:pathLst>
          </a:custGeom>
          <a:noFill/>
          <a:ln w="28575">
            <a:solidFill>
              <a:schemeClr val="tx1"/>
            </a:solidFill>
            <a:round/>
            <a:head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141" name="Group 67"/>
          <p:cNvGrpSpPr/>
          <p:nvPr/>
        </p:nvGrpSpPr>
        <p:grpSpPr bwMode="auto">
          <a:xfrm>
            <a:off x="8235837" y="4696758"/>
            <a:ext cx="325900" cy="369797"/>
            <a:chOff x="5140" y="403"/>
            <a:chExt cx="218" cy="247"/>
          </a:xfrm>
        </p:grpSpPr>
        <p:sp>
          <p:nvSpPr>
            <p:cNvPr id="142" name="Oval 68"/>
            <p:cNvSpPr>
              <a:spLocks noChangeArrowheads="1"/>
            </p:cNvSpPr>
            <p:nvPr/>
          </p:nvSpPr>
          <p:spPr bwMode="auto">
            <a:xfrm>
              <a:off x="5140" y="410"/>
              <a:ext cx="218" cy="218"/>
            </a:xfrm>
            <a:prstGeom prst="ellipse">
              <a:avLst/>
            </a:prstGeom>
            <a:solidFill>
              <a:schemeClr val="bg1"/>
            </a:solidFill>
            <a:ln w="9525">
              <a:solidFill>
                <a:srgbClr val="009FF6"/>
              </a:solidFill>
              <a:round/>
            </a:ln>
          </p:spPr>
          <p:txBody>
            <a:bodyPr wrap="none" anchor="ct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pPr eaLnBrk="1" hangingPunct="1"/>
              <a:endParaRPr lang="zh-CN" altLang="en-US">
                <a:solidFill>
                  <a:srgbClr val="009FF6"/>
                </a:solidFill>
                <a:latin typeface="Times New Roman" panose="02020803070505020304" pitchFamily="18" charset="0"/>
                <a:ea typeface="楷体" panose="02010609060101010101" pitchFamily="49" charset="-122"/>
                <a:cs typeface="Times New Roman" panose="02020803070505020304" pitchFamily="18" charset="0"/>
              </a:endParaRPr>
            </a:p>
          </p:txBody>
        </p:sp>
        <p:sp>
          <p:nvSpPr>
            <p:cNvPr id="143" name="Text Box 69"/>
            <p:cNvSpPr txBox="1">
              <a:spLocks noChangeArrowheads="1"/>
            </p:cNvSpPr>
            <p:nvPr/>
          </p:nvSpPr>
          <p:spPr bwMode="auto">
            <a:xfrm>
              <a:off x="5154" y="403"/>
              <a:ext cx="201"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u="none" dirty="0">
                  <a:solidFill>
                    <a:srgbClr val="009FF6"/>
                  </a:solidFill>
                  <a:latin typeface="Times New Roman" panose="02020803070505020304" pitchFamily="18" charset="0"/>
                  <a:ea typeface="楷体" panose="02010609060101010101" pitchFamily="49" charset="-122"/>
                  <a:cs typeface="Times New Roman" panose="02020803070505020304" pitchFamily="18" charset="0"/>
                </a:rPr>
                <a:t>4</a:t>
              </a:r>
            </a:p>
          </p:txBody>
        </p:sp>
      </p:grpSp>
      <p:sp>
        <p:nvSpPr>
          <p:cNvPr id="144" name="Text Box 103"/>
          <p:cNvSpPr txBox="1">
            <a:spLocks noChangeArrowheads="1"/>
          </p:cNvSpPr>
          <p:nvPr/>
        </p:nvSpPr>
        <p:spPr bwMode="auto">
          <a:xfrm>
            <a:off x="6068904" y="5287308"/>
            <a:ext cx="25475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704020202020204" pitchFamily="34" charset="0"/>
                <a:ea typeface="宋体" panose="02010600030101010101" pitchFamily="2" charset="-122"/>
              </a:defRPr>
            </a:lvl1pPr>
            <a:lvl2pPr marL="742950" indent="-285750">
              <a:defRPr u="sng">
                <a:solidFill>
                  <a:schemeClr val="tx1"/>
                </a:solidFill>
                <a:latin typeface="Arial" panose="020B0704020202020204" pitchFamily="34" charset="0"/>
                <a:ea typeface="宋体" panose="02010600030101010101" pitchFamily="2" charset="-122"/>
              </a:defRPr>
            </a:lvl2pPr>
            <a:lvl3pPr marL="1143000" indent="-228600">
              <a:defRPr u="sng">
                <a:solidFill>
                  <a:schemeClr val="tx1"/>
                </a:solidFill>
                <a:latin typeface="Arial" panose="020B0704020202020204" pitchFamily="34" charset="0"/>
                <a:ea typeface="宋体" panose="02010600030101010101" pitchFamily="2" charset="-122"/>
              </a:defRPr>
            </a:lvl3pPr>
            <a:lvl4pPr marL="1600200" indent="-228600">
              <a:defRPr u="sng">
                <a:solidFill>
                  <a:schemeClr val="tx1"/>
                </a:solidFill>
                <a:latin typeface="Arial" panose="020B0704020202020204" pitchFamily="34" charset="0"/>
                <a:ea typeface="宋体" panose="02010600030101010101" pitchFamily="2" charset="-122"/>
              </a:defRPr>
            </a:lvl4pPr>
            <a:lvl5pPr marL="2057400" indent="-228600">
              <a:defRPr u="sng">
                <a:solidFill>
                  <a:schemeClr val="tx1"/>
                </a:solidFill>
                <a:latin typeface="Arial" panose="020B07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704020202020204" pitchFamily="34" charset="0"/>
                <a:ea typeface="宋体" panose="02010600030101010101" pitchFamily="2" charset="-122"/>
              </a:defRPr>
            </a:lvl9pPr>
          </a:lstStyle>
          <a:p>
            <a:r>
              <a:rPr lang="en-US" altLang="zh-CN"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4: NAT</a:t>
            </a:r>
            <a:r>
              <a:rPr lang="zh-CN" altLang="en-US"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路由器将数据报的目的地址</a:t>
            </a:r>
            <a:r>
              <a:rPr lang="en-US" altLang="zh-CN"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138.76.29.7, 5001</a:t>
            </a:r>
          </a:p>
          <a:p>
            <a:r>
              <a:rPr lang="zh-CN" altLang="en-US"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转换成 </a:t>
            </a:r>
            <a:r>
              <a:rPr lang="en-US" altLang="zh-CN" sz="1600" b="1" u="none" dirty="0">
                <a:solidFill>
                  <a:schemeClr val="accent5">
                    <a:lumMod val="75000"/>
                  </a:schemeClr>
                </a:solidFill>
                <a:latin typeface="Times New Roman" panose="02020803070505020304" pitchFamily="18" charset="0"/>
                <a:ea typeface="思源黑体 CN Normal" panose="020B0400000000000000" pitchFamily="34" charset="-122"/>
                <a:cs typeface="Times New Roman" panose="02020803070505020304" pitchFamily="18" charset="0"/>
              </a:rPr>
              <a:t>10.0.0.1, 3345 </a:t>
            </a:r>
          </a:p>
        </p:txBody>
      </p:sp>
      <p:sp>
        <p:nvSpPr>
          <p:cNvPr id="146" name="矩形 145"/>
          <p:cNvSpPr/>
          <p:nvPr/>
        </p:nvSpPr>
        <p:spPr>
          <a:xfrm>
            <a:off x="2382605" y="4546649"/>
            <a:ext cx="1965025" cy="369332"/>
          </a:xfrm>
          <a:prstGeom prst="rect">
            <a:avLst/>
          </a:prstGeom>
        </p:spPr>
        <p:txBody>
          <a:bodyPr wrap="none">
            <a:spAutoFit/>
          </a:bodyPr>
          <a:lstStyle/>
          <a:p>
            <a:r>
              <a:rPr lang="en-US" altLang="zh-CN">
                <a:latin typeface="Times New Roman" panose="02020803070505020304" pitchFamily="18" charset="0"/>
                <a:ea typeface="思源黑体 CN Normal" panose="020B0400000000000000" pitchFamily="34" charset="-122"/>
                <a:cs typeface="Times New Roman" panose="02020803070505020304" pitchFamily="18" charset="0"/>
              </a:rPr>
              <a:t>128.119.40.186, </a:t>
            </a:r>
            <a:r>
              <a:rPr lang="en-US" altLang="zh-CN" dirty="0">
                <a:latin typeface="Times New Roman" panose="02020803070505020304" pitchFamily="18" charset="0"/>
                <a:ea typeface="思源黑体 CN Normal" panose="020B0400000000000000" pitchFamily="34" charset="-122"/>
                <a:cs typeface="Times New Roman" panose="02020803070505020304" pitchFamily="18" charset="0"/>
              </a:rPr>
              <a:t>80</a:t>
            </a:r>
          </a:p>
        </p:txBody>
      </p:sp>
      <p:sp>
        <p:nvSpPr>
          <p:cNvPr id="2" name="灯片编号占位符 1">
            <a:extLst>
              <a:ext uri="{FF2B5EF4-FFF2-40B4-BE49-F238E27FC236}">
                <a16:creationId xmlns:a16="http://schemas.microsoft.com/office/drawing/2014/main" id="{5932C1DB-14A4-4D10-AC79-B1B1171F3B7D}"/>
              </a:ext>
            </a:extLst>
          </p:cNvPr>
          <p:cNvSpPr>
            <a:spLocks noGrp="1"/>
          </p:cNvSpPr>
          <p:nvPr>
            <p:ph type="sldNum" sz="quarter" idx="12"/>
          </p:nvPr>
        </p:nvSpPr>
        <p:spPr/>
        <p:txBody>
          <a:bodyPr/>
          <a:lstStyle/>
          <a:p>
            <a:fld id="{91F2D4EF-46D4-4764-B373-FC59CD1D281E}" type="slidenum">
              <a:rPr lang="zh-CN" altLang="en-US" smtClean="0"/>
              <a:t>99</a:t>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dissolve">
                                      <p:cBhvr>
                                        <p:cTn id="15" dur="500"/>
                                        <p:tgtEl>
                                          <p:spTgt spid="78"/>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par>
                          <p:cTn id="19" fill="hold">
                            <p:stCondLst>
                              <p:cond delay="500"/>
                            </p:stCondLst>
                            <p:childTnLst>
                              <p:par>
                                <p:cTn id="20" presetID="9" presetClass="entr" presetSubtype="0" fill="hold" nodeType="after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dissolve">
                                      <p:cBhvr>
                                        <p:cTn id="22" dur="500"/>
                                        <p:tgtEl>
                                          <p:spTgt spid="80"/>
                                        </p:tgtEl>
                                      </p:cBhvr>
                                    </p:animEffect>
                                  </p:childTnLst>
                                </p:cTn>
                              </p:par>
                            </p:childTnLst>
                          </p:cTn>
                        </p:par>
                        <p:par>
                          <p:cTn id="23" fill="hold">
                            <p:stCondLst>
                              <p:cond delay="1000"/>
                            </p:stCondLst>
                            <p:childTnLst>
                              <p:par>
                                <p:cTn id="24" presetID="1" presetClass="entr" presetSubtype="0" fill="hold" nodeType="afterEffect">
                                  <p:stCondLst>
                                    <p:cond delay="0"/>
                                  </p:stCondLst>
                                  <p:childTnLst>
                                    <p:set>
                                      <p:cBhvr>
                                        <p:cTn id="25" dur="1" fill="hold">
                                          <p:stCondLst>
                                            <p:cond delay="0"/>
                                          </p:stCondLst>
                                        </p:cTn>
                                        <p:tgtEl>
                                          <p:spTgt spid="7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7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dissolve">
                                      <p:cBhvr>
                                        <p:cTn id="32" dur="500"/>
                                        <p:tgtEl>
                                          <p:spTgt spid="83"/>
                                        </p:tgtEl>
                                      </p:cBhvr>
                                    </p:animEffec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91"/>
                                        </p:tgtEl>
                                        <p:attrNameLst>
                                          <p:attrName>style.visibility</p:attrName>
                                        </p:attrNameLst>
                                      </p:cBhvr>
                                      <p:to>
                                        <p:strVal val="visible"/>
                                      </p:to>
                                    </p:set>
                                  </p:childTnLst>
                                </p:cTn>
                              </p:par>
                            </p:childTnLst>
                          </p:cTn>
                        </p:par>
                        <p:par>
                          <p:cTn id="36" fill="hold">
                            <p:stCondLst>
                              <p:cond delay="500"/>
                            </p:stCondLst>
                            <p:childTnLst>
                              <p:par>
                                <p:cTn id="37" presetID="9" presetClass="entr" presetSubtype="0" fill="hold" nodeType="afterEffect">
                                  <p:stCondLst>
                                    <p:cond delay="0"/>
                                  </p:stCondLst>
                                  <p:childTnLst>
                                    <p:set>
                                      <p:cBhvr>
                                        <p:cTn id="38" dur="1" fill="hold">
                                          <p:stCondLst>
                                            <p:cond delay="0"/>
                                          </p:stCondLst>
                                        </p:cTn>
                                        <p:tgtEl>
                                          <p:spTgt spid="84"/>
                                        </p:tgtEl>
                                        <p:attrNameLst>
                                          <p:attrName>style.visibility</p:attrName>
                                        </p:attrNameLst>
                                      </p:cBhvr>
                                      <p:to>
                                        <p:strVal val="visible"/>
                                      </p:to>
                                    </p:set>
                                    <p:animEffect transition="in" filter="dissolve">
                                      <p:cBhvr>
                                        <p:cTn id="39" dur="500"/>
                                        <p:tgtEl>
                                          <p:spTgt spid="84"/>
                                        </p:tgtEl>
                                      </p:cBhvr>
                                    </p:animEffect>
                                  </p:childTnLst>
                                </p:cTn>
                              </p:par>
                            </p:childTnLst>
                          </p:cTn>
                        </p:par>
                        <p:par>
                          <p:cTn id="40" fill="hold">
                            <p:stCondLst>
                              <p:cond delay="1000"/>
                            </p:stCondLst>
                            <p:childTnLst>
                              <p:par>
                                <p:cTn id="41" presetID="1" presetClass="entr" presetSubtype="0" fill="hold" nodeType="afterEffect">
                                  <p:stCondLst>
                                    <p:cond delay="0"/>
                                  </p:stCondLst>
                                  <p:childTnLst>
                                    <p:set>
                                      <p:cBhvr>
                                        <p:cTn id="42" dur="1" fill="hold">
                                          <p:stCondLst>
                                            <p:cond delay="0"/>
                                          </p:stCondLst>
                                        </p:cTn>
                                        <p:tgtEl>
                                          <p:spTgt spid="8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112"/>
                                        </p:tgtEl>
                                        <p:attrNameLst>
                                          <p:attrName>style.visibility</p:attrName>
                                        </p:attrNameLst>
                                      </p:cBhvr>
                                      <p:to>
                                        <p:strVal val="visible"/>
                                      </p:to>
                                    </p:set>
                                    <p:animEffect transition="in" filter="fade">
                                      <p:cBhvr>
                                        <p:cTn id="48" dur="500"/>
                                        <p:tgtEl>
                                          <p:spTgt spid="1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1"/>
                                        </p:tgtEl>
                                        <p:attrNameLst>
                                          <p:attrName>style.visibility</p:attrName>
                                        </p:attrNameLst>
                                      </p:cBhvr>
                                      <p:to>
                                        <p:strVal val="visible"/>
                                      </p:to>
                                    </p:set>
                                    <p:animEffect transition="in" filter="fade">
                                      <p:cBhvr>
                                        <p:cTn id="51" dur="500"/>
                                        <p:tgtEl>
                                          <p:spTgt spid="11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1"/>
                                        </p:tgtEl>
                                        <p:attrNameLst>
                                          <p:attrName>style.visibility</p:attrName>
                                        </p:attrNameLst>
                                      </p:cBhvr>
                                      <p:to>
                                        <p:strVal val="visible"/>
                                      </p:to>
                                    </p:set>
                                    <p:animEffect transition="in" filter="fade">
                                      <p:cBhvr>
                                        <p:cTn id="54" dur="500"/>
                                        <p:tgtEl>
                                          <p:spTgt spid="121"/>
                                        </p:tgtEl>
                                      </p:cBhvr>
                                    </p:animEffect>
                                  </p:childTnLst>
                                </p:cTn>
                              </p:par>
                            </p:childTnLst>
                          </p:cTn>
                        </p:par>
                        <p:par>
                          <p:cTn id="55" fill="hold">
                            <p:stCondLst>
                              <p:cond delay="1500"/>
                            </p:stCondLst>
                            <p:childTnLst>
                              <p:par>
                                <p:cTn id="56" presetID="1" presetClass="entr" presetSubtype="0" fill="hold" nodeType="afterEffect">
                                  <p:stCondLst>
                                    <p:cond delay="0"/>
                                  </p:stCondLst>
                                  <p:childTnLst>
                                    <p:set>
                                      <p:cBhvr>
                                        <p:cTn id="57" dur="1" fill="hold">
                                          <p:stCondLst>
                                            <p:cond delay="0"/>
                                          </p:stCondLst>
                                        </p:cTn>
                                        <p:tgtEl>
                                          <p:spTgt spid="118"/>
                                        </p:tgtEl>
                                        <p:attrNameLst>
                                          <p:attrName>style.visibility</p:attrName>
                                        </p:attrNameLst>
                                      </p:cBhvr>
                                      <p:to>
                                        <p:strVal val="visible"/>
                                      </p:to>
                                    </p:set>
                                  </p:childTnLst>
                                </p:cTn>
                              </p:par>
                            </p:childTnLst>
                          </p:cTn>
                        </p:par>
                        <p:par>
                          <p:cTn id="58" fill="hold">
                            <p:stCondLst>
                              <p:cond delay="1500"/>
                            </p:stCondLst>
                            <p:childTnLst>
                              <p:par>
                                <p:cTn id="59" presetID="1" presetClass="entr" presetSubtype="0" fill="hold" nodeType="afterEffect">
                                  <p:stCondLst>
                                    <p:cond delay="0"/>
                                  </p:stCondLst>
                                  <p:childTnLst>
                                    <p:set>
                                      <p:cBhvr>
                                        <p:cTn id="60" dur="1" fill="hold">
                                          <p:stCondLst>
                                            <p:cond delay="0"/>
                                          </p:stCondLst>
                                        </p:cTn>
                                        <p:tgtEl>
                                          <p:spTgt spid="119"/>
                                        </p:tgtEl>
                                        <p:attrNameLst>
                                          <p:attrName>style.visibility</p:attrName>
                                        </p:attrNameLst>
                                      </p:cBhvr>
                                      <p:to>
                                        <p:strVal val="visible"/>
                                      </p:to>
                                    </p:set>
                                  </p:childTnLst>
                                </p:cTn>
                              </p:par>
                            </p:childTnLst>
                          </p:cTn>
                        </p:par>
                        <p:par>
                          <p:cTn id="61" fill="hold">
                            <p:stCondLst>
                              <p:cond delay="1500"/>
                            </p:stCondLst>
                            <p:childTnLst>
                              <p:par>
                                <p:cTn id="62" presetID="27" presetClass="entr" presetSubtype="0" fill="hold" nodeType="afterEffect">
                                  <p:stCondLst>
                                    <p:cond delay="0"/>
                                  </p:stCondLst>
                                  <p:iterate type="lt">
                                    <p:tmPct val="50000"/>
                                  </p:iterate>
                                  <p:childTnLst>
                                    <p:set>
                                      <p:cBhvr>
                                        <p:cTn id="63" dur="1" fill="hold">
                                          <p:stCondLst>
                                            <p:cond delay="0"/>
                                          </p:stCondLst>
                                        </p:cTn>
                                        <p:tgtEl>
                                          <p:spTgt spid="117">
                                            <p:txEl>
                                              <p:pRg st="0" end="0"/>
                                            </p:txEl>
                                          </p:spTgt>
                                        </p:tgtEl>
                                        <p:attrNameLst>
                                          <p:attrName>style.visibility</p:attrName>
                                        </p:attrNameLst>
                                      </p:cBhvr>
                                      <p:to>
                                        <p:strVal val="visible"/>
                                      </p:to>
                                    </p:set>
                                    <p:anim calcmode="discrete" valueType="clr">
                                      <p:cBhvr override="childStyle">
                                        <p:cTn id="64" dur="80"/>
                                        <p:tgtEl>
                                          <p:spTgt spid="11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5" dur="80"/>
                                        <p:tgtEl>
                                          <p:spTgt spid="117">
                                            <p:txEl>
                                              <p:pRg st="0" end="0"/>
                                            </p:txEl>
                                          </p:spTgt>
                                        </p:tgtEl>
                                        <p:attrNameLst>
                                          <p:attrName>fillcolor</p:attrName>
                                        </p:attrNameLst>
                                      </p:cBhvr>
                                      <p:tavLst>
                                        <p:tav tm="0">
                                          <p:val>
                                            <p:clrVal>
                                              <a:schemeClr val="accent2"/>
                                            </p:clrVal>
                                          </p:val>
                                        </p:tav>
                                        <p:tav tm="50000">
                                          <p:val>
                                            <p:clrVal>
                                              <a:schemeClr val="hlink"/>
                                            </p:clrVal>
                                          </p:val>
                                        </p:tav>
                                      </p:tavLst>
                                    </p:anim>
                                    <p:set>
                                      <p:cBhvr>
                                        <p:cTn id="66" dur="80"/>
                                        <p:tgtEl>
                                          <p:spTgt spid="117">
                                            <p:txEl>
                                              <p:pRg st="0" end="0"/>
                                            </p:txEl>
                                          </p:spTgt>
                                        </p:tgtEl>
                                        <p:attrNameLst>
                                          <p:attrName>fill.type</p:attrName>
                                        </p:attrNameLst>
                                      </p:cBhvr>
                                      <p:to>
                                        <p:strVal val="solid"/>
                                      </p:to>
                                    </p:set>
                                  </p:childTnLst>
                                </p:cTn>
                              </p:par>
                              <p:par>
                                <p:cTn id="67" presetID="27" presetClass="entr" presetSubtype="0" fill="hold" nodeType="withEffect">
                                  <p:stCondLst>
                                    <p:cond delay="0"/>
                                  </p:stCondLst>
                                  <p:iterate type="lt">
                                    <p:tmPct val="50000"/>
                                  </p:iterate>
                                  <p:childTnLst>
                                    <p:set>
                                      <p:cBhvr>
                                        <p:cTn id="68" dur="1" fill="hold">
                                          <p:stCondLst>
                                            <p:cond delay="0"/>
                                          </p:stCondLst>
                                        </p:cTn>
                                        <p:tgtEl>
                                          <p:spTgt spid="120">
                                            <p:txEl>
                                              <p:pRg st="0" end="0"/>
                                            </p:txEl>
                                          </p:spTgt>
                                        </p:tgtEl>
                                        <p:attrNameLst>
                                          <p:attrName>style.visibility</p:attrName>
                                        </p:attrNameLst>
                                      </p:cBhvr>
                                      <p:to>
                                        <p:strVal val="visible"/>
                                      </p:to>
                                    </p:set>
                                    <p:anim calcmode="discrete" valueType="clr">
                                      <p:cBhvr override="childStyle">
                                        <p:cTn id="69" dur="80"/>
                                        <p:tgtEl>
                                          <p:spTgt spid="120">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0" dur="80"/>
                                        <p:tgtEl>
                                          <p:spTgt spid="120">
                                            <p:txEl>
                                              <p:pRg st="0" end="0"/>
                                            </p:txEl>
                                          </p:spTgt>
                                        </p:tgtEl>
                                        <p:attrNameLst>
                                          <p:attrName>fillcolor</p:attrName>
                                        </p:attrNameLst>
                                      </p:cBhvr>
                                      <p:tavLst>
                                        <p:tav tm="0">
                                          <p:val>
                                            <p:clrVal>
                                              <a:schemeClr val="accent2"/>
                                            </p:clrVal>
                                          </p:val>
                                        </p:tav>
                                        <p:tav tm="50000">
                                          <p:val>
                                            <p:clrVal>
                                              <a:schemeClr val="hlink"/>
                                            </p:clrVal>
                                          </p:val>
                                        </p:tav>
                                      </p:tavLst>
                                    </p:anim>
                                    <p:set>
                                      <p:cBhvr>
                                        <p:cTn id="71" dur="80"/>
                                        <p:tgtEl>
                                          <p:spTgt spid="120">
                                            <p:txEl>
                                              <p:pRg st="0" end="0"/>
                                            </p:txEl>
                                          </p:spTgt>
                                        </p:tgtEl>
                                        <p:attrNameLst>
                                          <p:attrName>fill.type</p:attrName>
                                        </p:attrNameLst>
                                      </p:cBhvr>
                                      <p:to>
                                        <p:strVal val="solid"/>
                                      </p:to>
                                    </p:se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36"/>
                                        </p:tgtEl>
                                        <p:attrNameLst>
                                          <p:attrName>style.visibility</p:attrName>
                                        </p:attrNameLst>
                                      </p:cBhvr>
                                      <p:to>
                                        <p:strVal val="visible"/>
                                      </p:to>
                                    </p:set>
                                    <p:animEffect transition="in" filter="dissolve">
                                      <p:cBhvr>
                                        <p:cTn id="76" dur="500"/>
                                        <p:tgtEl>
                                          <p:spTgt spid="136"/>
                                        </p:tgtEl>
                                      </p:cBhvr>
                                    </p:animEffect>
                                  </p:childTnLst>
                                </p:cTn>
                              </p:par>
                            </p:childTnLst>
                          </p:cTn>
                        </p:par>
                        <p:par>
                          <p:cTn id="77" fill="hold">
                            <p:stCondLst>
                              <p:cond delay="500"/>
                            </p:stCondLst>
                            <p:childTnLst>
                              <p:par>
                                <p:cTn id="78" presetID="9" presetClass="entr" presetSubtype="0" fill="hold" nodeType="afterEffect">
                                  <p:stCondLst>
                                    <p:cond delay="0"/>
                                  </p:stCondLst>
                                  <p:childTnLst>
                                    <p:set>
                                      <p:cBhvr>
                                        <p:cTn id="79" dur="1" fill="hold">
                                          <p:stCondLst>
                                            <p:cond delay="0"/>
                                          </p:stCondLst>
                                        </p:cTn>
                                        <p:tgtEl>
                                          <p:spTgt spid="129"/>
                                        </p:tgtEl>
                                        <p:attrNameLst>
                                          <p:attrName>style.visibility</p:attrName>
                                        </p:attrNameLst>
                                      </p:cBhvr>
                                      <p:to>
                                        <p:strVal val="visible"/>
                                      </p:to>
                                    </p:set>
                                    <p:animEffect transition="in" filter="dissolve">
                                      <p:cBhvr>
                                        <p:cTn id="80" dur="500"/>
                                        <p:tgtEl>
                                          <p:spTgt spid="129"/>
                                        </p:tgtEl>
                                      </p:cBhvr>
                                    </p:animEffect>
                                  </p:childTnLst>
                                </p:cTn>
                              </p:par>
                            </p:childTnLst>
                          </p:cTn>
                        </p:par>
                        <p:par>
                          <p:cTn id="81" fill="hold">
                            <p:stCondLst>
                              <p:cond delay="1000"/>
                            </p:stCondLst>
                            <p:childTnLst>
                              <p:par>
                                <p:cTn id="82" presetID="1" presetClass="entr" presetSubtype="0" fill="hold" nodeType="afterEffect">
                                  <p:stCondLst>
                                    <p:cond delay="0"/>
                                  </p:stCondLst>
                                  <p:childTnLst>
                                    <p:set>
                                      <p:cBhvr>
                                        <p:cTn id="83" dur="1" fill="hold">
                                          <p:stCondLst>
                                            <p:cond delay="0"/>
                                          </p:stCondLst>
                                        </p:cTn>
                                        <p:tgtEl>
                                          <p:spTgt spid="133"/>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132"/>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grpId="0" nodeType="clickEffect">
                                  <p:stCondLst>
                                    <p:cond delay="0"/>
                                  </p:stCondLst>
                                  <p:childTnLst>
                                    <p:set>
                                      <p:cBhvr>
                                        <p:cTn id="89" dur="1" fill="hold">
                                          <p:stCondLst>
                                            <p:cond delay="0"/>
                                          </p:stCondLst>
                                        </p:cTn>
                                        <p:tgtEl>
                                          <p:spTgt spid="144"/>
                                        </p:tgtEl>
                                        <p:attrNameLst>
                                          <p:attrName>style.visibility</p:attrName>
                                        </p:attrNameLst>
                                      </p:cBhvr>
                                      <p:to>
                                        <p:strVal val="visible"/>
                                      </p:to>
                                    </p:set>
                                    <p:animEffect transition="in" filter="dissolve">
                                      <p:cBhvr>
                                        <p:cTn id="90" dur="500"/>
                                        <p:tgtEl>
                                          <p:spTgt spid="144"/>
                                        </p:tgtEl>
                                      </p:cBhvr>
                                    </p:animEffect>
                                  </p:childTnLst>
                                </p:cTn>
                              </p:par>
                            </p:childTnLst>
                          </p:cTn>
                        </p:par>
                        <p:par>
                          <p:cTn id="91" fill="hold">
                            <p:stCondLst>
                              <p:cond delay="500"/>
                            </p:stCondLst>
                            <p:childTnLst>
                              <p:par>
                                <p:cTn id="92" presetID="9" presetClass="entr" presetSubtype="0" fill="hold" nodeType="afterEffect">
                                  <p:stCondLst>
                                    <p:cond delay="0"/>
                                  </p:stCondLst>
                                  <p:childTnLst>
                                    <p:set>
                                      <p:cBhvr>
                                        <p:cTn id="93" dur="1" fill="hold">
                                          <p:stCondLst>
                                            <p:cond delay="0"/>
                                          </p:stCondLst>
                                        </p:cTn>
                                        <p:tgtEl>
                                          <p:spTgt spid="137"/>
                                        </p:tgtEl>
                                        <p:attrNameLst>
                                          <p:attrName>style.visibility</p:attrName>
                                        </p:attrNameLst>
                                      </p:cBhvr>
                                      <p:to>
                                        <p:strVal val="visible"/>
                                      </p:to>
                                    </p:set>
                                    <p:animEffect transition="in" filter="dissolve">
                                      <p:cBhvr>
                                        <p:cTn id="94" dur="500"/>
                                        <p:tgtEl>
                                          <p:spTgt spid="137"/>
                                        </p:tgtEl>
                                      </p:cBhvr>
                                    </p:animEffect>
                                  </p:childTnLst>
                                </p:cTn>
                              </p:par>
                            </p:childTnLst>
                          </p:cTn>
                        </p:par>
                        <p:par>
                          <p:cTn id="95" fill="hold">
                            <p:stCondLst>
                              <p:cond delay="1000"/>
                            </p:stCondLst>
                            <p:childTnLst>
                              <p:par>
                                <p:cTn id="96" presetID="1" presetClass="entr" presetSubtype="0" fill="hold" nodeType="afterEffect">
                                  <p:stCondLst>
                                    <p:cond delay="0"/>
                                  </p:stCondLst>
                                  <p:childTnLst>
                                    <p:set>
                                      <p:cBhvr>
                                        <p:cTn id="97" dur="1" fill="hold">
                                          <p:stCondLst>
                                            <p:cond delay="0"/>
                                          </p:stCondLst>
                                        </p:cTn>
                                        <p:tgtEl>
                                          <p:spTgt spid="141"/>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bldLvl="0" animBg="1"/>
      <p:bldP spid="121" grpId="0" bldLvl="0" animBg="1"/>
      <p:bldP spid="78" grpId="0"/>
      <p:bldP spid="83" grpId="0"/>
      <p:bldP spid="136" grpId="0"/>
      <p:bldP spid="144" grpId="0"/>
      <p:bldP spid="146"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776c9d1a-e7de-4735-8009-a8ab3bef273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TotalTime>
  <Words>12236</Words>
  <Application>Microsoft Office PowerPoint</Application>
  <PresentationFormat>宽屏</PresentationFormat>
  <Paragraphs>2952</Paragraphs>
  <Slides>156</Slides>
  <Notes>123</Notes>
  <HiddenSlides>0</HiddenSlides>
  <MMClips>0</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1</vt:i4>
      </vt:variant>
      <vt:variant>
        <vt:lpstr>幻灯片标题</vt:lpstr>
      </vt:variant>
      <vt:variant>
        <vt:i4>156</vt:i4>
      </vt:variant>
    </vt:vector>
  </HeadingPairs>
  <TitlesOfParts>
    <vt:vector size="178" baseType="lpstr">
      <vt:lpstr>造字工房朗倩（非商用）常规体</vt:lpstr>
      <vt:lpstr>Comic Sans MS</vt:lpstr>
      <vt:lpstr>微软雅黑</vt:lpstr>
      <vt:lpstr>造字工房朗倩（非商用）细体</vt:lpstr>
      <vt:lpstr>Wingdings</vt:lpstr>
      <vt:lpstr>Arial Unicode MS</vt:lpstr>
      <vt:lpstr>Garamond</vt:lpstr>
      <vt:lpstr>Arial</vt:lpstr>
      <vt:lpstr>Tahoma</vt:lpstr>
      <vt:lpstr>思源黑体 CN Light</vt:lpstr>
      <vt:lpstr>等线</vt:lpstr>
      <vt:lpstr>思源黑体 CN Normal</vt:lpstr>
      <vt:lpstr>Times</vt:lpstr>
      <vt:lpstr>黑体</vt:lpstr>
      <vt:lpstr>Times New Roman</vt:lpstr>
      <vt:lpstr>思源黑体 CN Medium</vt:lpstr>
      <vt:lpstr>Verdana</vt:lpstr>
      <vt:lpstr>等线 Light</vt:lpstr>
      <vt:lpstr>楷体</vt:lpstr>
      <vt:lpstr>Office 主题​​</vt:lpstr>
      <vt:lpstr>1_Office 主题​​</vt:lpstr>
      <vt:lpstr>Clip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4.2 虚电路和数据报网络</vt:lpstr>
      <vt:lpstr>PowerPoint 演示文稿</vt:lpstr>
      <vt:lpstr>PowerPoint 演示文稿</vt:lpstr>
      <vt:lpstr>PowerPoint 演示文稿</vt:lpstr>
      <vt:lpstr>PowerPoint 演示文稿</vt:lpstr>
      <vt:lpstr>数据报还是虚电路: 为什么?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划分子网后分组的转发举例 </vt:lpstr>
      <vt:lpstr>主机 H1 要发送分组给 H2 </vt:lpstr>
      <vt:lpstr>主机 H1 首先将本子网的子网掩码 255.255.255.0与分组的 IP 地址 128.30.34.138 逐比特相“与”(AND 操作) </vt:lpstr>
      <vt:lpstr>因此 H1 必须把分组传送到路由器 R1，然后逐项查找路由表</vt:lpstr>
      <vt:lpstr>路由器 R1 收到分组后就用路由表中第 1 个项目的 子网掩码和 128.30.34.138 逐比特 AND 操作 </vt:lpstr>
      <vt:lpstr>路由器 R1 再用路由表中第 2 个项目的 子网掩码和 128.30.34.138 逐比特 AND 操作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层次编址好处：路由聚合</vt:lpstr>
      <vt:lpstr>层次编址: 更具体的路由</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DHCP: 动态主机配置协议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距离向量选路算法</vt:lpstr>
      <vt:lpstr>距离向量选路算法</vt:lpstr>
      <vt:lpstr>PowerPoint 演示文稿</vt:lpstr>
      <vt:lpstr>PowerPoint 演示文稿</vt:lpstr>
      <vt:lpstr>PowerPoint 演示文稿</vt:lpstr>
      <vt:lpstr>PowerPoint 演示文稿</vt:lpstr>
      <vt:lpstr>距离向量选路算法</vt:lpstr>
      <vt:lpstr>距离向量选路算法</vt:lpstr>
      <vt:lpstr>距离向量选路算法</vt:lpstr>
      <vt:lpstr>4.5 选路算法</vt:lpstr>
      <vt:lpstr>4.5 选路算法</vt:lpstr>
      <vt:lpstr>距离向量选路算法</vt:lpstr>
      <vt:lpstr>RIP ( 选路信息协议)</vt:lpstr>
      <vt:lpstr>RIP 通告</vt:lpstr>
      <vt:lpstr>RIP: 例子 </vt:lpstr>
      <vt:lpstr>RIP: 例子 </vt:lpstr>
      <vt:lpstr>层次路由</vt:lpstr>
      <vt:lpstr>层次路由</vt:lpstr>
      <vt:lpstr>层次路由</vt:lpstr>
      <vt:lpstr>层次路由</vt:lpstr>
      <vt:lpstr>层次路由</vt:lpstr>
      <vt:lpstr>层次路由</vt:lpstr>
      <vt:lpstr>划分区域 </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xrk</dc:creator>
  <cp:lastModifiedBy>辜 希武</cp:lastModifiedBy>
  <cp:revision>698</cp:revision>
  <dcterms:created xsi:type="dcterms:W3CDTF">2021-10-05T08:47:41Z</dcterms:created>
  <dcterms:modified xsi:type="dcterms:W3CDTF">2021-10-15T11:08:58Z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2BECCCF07E1F4870A7B68179E6627BF8</vt:lpwstr>
  </property>
  <property fmtid="{D5CDD505-2E9C-101B-9397-08002B2CF9AE}" pid="3" name="KSOProductBuildVer">
    <vt:lpwstr>2052-3.4.1.5291</vt:lpwstr>
  </property>
</Properties>
</file>